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4"/>
  </p:notesMasterIdLst>
  <p:sldIdLst>
    <p:sldId id="256" r:id="rId2"/>
    <p:sldId id="257" r:id="rId3"/>
    <p:sldId id="258" r:id="rId4"/>
    <p:sldId id="336" r:id="rId5"/>
    <p:sldId id="260" r:id="rId6"/>
    <p:sldId id="267" r:id="rId7"/>
    <p:sldId id="259" r:id="rId8"/>
    <p:sldId id="261" r:id="rId9"/>
    <p:sldId id="327" r:id="rId10"/>
    <p:sldId id="328" r:id="rId11"/>
    <p:sldId id="330" r:id="rId12"/>
    <p:sldId id="542" r:id="rId13"/>
    <p:sldId id="345" r:id="rId14"/>
    <p:sldId id="329" r:id="rId15"/>
    <p:sldId id="346" r:id="rId16"/>
    <p:sldId id="272" r:id="rId17"/>
    <p:sldId id="326" r:id="rId18"/>
    <p:sldId id="262" r:id="rId19"/>
    <p:sldId id="289" r:id="rId20"/>
    <p:sldId id="273" r:id="rId21"/>
    <p:sldId id="263" r:id="rId22"/>
    <p:sldId id="271" r:id="rId23"/>
    <p:sldId id="265" r:id="rId24"/>
    <p:sldId id="338" r:id="rId25"/>
    <p:sldId id="266" r:id="rId26"/>
    <p:sldId id="274" r:id="rId27"/>
    <p:sldId id="337" r:id="rId28"/>
    <p:sldId id="339" r:id="rId29"/>
    <p:sldId id="344" r:id="rId30"/>
    <p:sldId id="268" r:id="rId31"/>
    <p:sldId id="291" r:id="rId32"/>
    <p:sldId id="340" r:id="rId33"/>
    <p:sldId id="292" r:id="rId34"/>
    <p:sldId id="318" r:id="rId35"/>
    <p:sldId id="296" r:id="rId36"/>
    <p:sldId id="294" r:id="rId37"/>
    <p:sldId id="295" r:id="rId38"/>
    <p:sldId id="321" r:id="rId39"/>
    <p:sldId id="323" r:id="rId40"/>
    <p:sldId id="299" r:id="rId41"/>
    <p:sldId id="298" r:id="rId42"/>
    <p:sldId id="342" r:id="rId43"/>
    <p:sldId id="343" r:id="rId44"/>
    <p:sldId id="301" r:id="rId45"/>
    <p:sldId id="302" r:id="rId46"/>
    <p:sldId id="543" r:id="rId47"/>
    <p:sldId id="544" r:id="rId48"/>
    <p:sldId id="553" r:id="rId49"/>
    <p:sldId id="269" r:id="rId50"/>
    <p:sldId id="270" r:id="rId51"/>
    <p:sldId id="341" r:id="rId52"/>
    <p:sldId id="314" r:id="rId53"/>
  </p:sldIdLst>
  <p:sldSz cx="12192000" cy="6858000"/>
  <p:notesSz cx="6858000" cy="9144000"/>
  <p:defaultTextStyle>
    <a:defPPr>
      <a:defRPr lang="ja-JP"/>
    </a:defPPr>
    <a:lvl1pPr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Garamond"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Garamond"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Garamond"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Garamond"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834" y="13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J:\Dropbox\USER_DRV\00&#12487;&#12451;&#12474;&#12491;&#12540;\&#32113;&#21512;&#29256;\&#26144;&#30011;&#12289;&#12461;&#12515;&#12521;&#12463;&#12479;&#12540;.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5.2891027510450113E-2"/>
          <c:y val="0.11803432772207817"/>
          <c:w val="0.87509435708711591"/>
          <c:h val="0.56166907261592391"/>
        </c:manualLayout>
      </c:layout>
      <c:barChart>
        <c:barDir val="col"/>
        <c:grouping val="clustered"/>
        <c:varyColors val="0"/>
        <c:ser>
          <c:idx val="0"/>
          <c:order val="0"/>
          <c:tx>
            <c:strRef>
              <c:f>前作との間隔!$H$3</c:f>
              <c:strCache>
                <c:ptCount val="1"/>
                <c:pt idx="0">
                  <c:v>前作との間隔（年）</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前作との間隔!$B$4:$B$16</c:f>
              <c:strCache>
                <c:ptCount val="13"/>
                <c:pt idx="0">
                  <c:v>白雪姫　</c:v>
                </c:pt>
                <c:pt idx="1">
                  <c:v>シンデレラ　</c:v>
                </c:pt>
                <c:pt idx="2">
                  <c:v>眠れる森の美女</c:v>
                </c:pt>
                <c:pt idx="3">
                  <c:v>リトル・マーメイド　</c:v>
                </c:pt>
                <c:pt idx="4">
                  <c:v>美女と野獣　</c:v>
                </c:pt>
                <c:pt idx="5">
                  <c:v>アラジン　</c:v>
                </c:pt>
                <c:pt idx="6">
                  <c:v>ポカホンタス　</c:v>
                </c:pt>
                <c:pt idx="7">
                  <c:v>ムーラン　</c:v>
                </c:pt>
                <c:pt idx="8">
                  <c:v>魔法にかけられて</c:v>
                </c:pt>
                <c:pt idx="9">
                  <c:v>プリンセスと魔法のキス</c:v>
                </c:pt>
                <c:pt idx="10">
                  <c:v>塔の上のラプンツェル</c:v>
                </c:pt>
                <c:pt idx="11">
                  <c:v>メリダとおそろしの森</c:v>
                </c:pt>
                <c:pt idx="12">
                  <c:v>アナと雪の女王</c:v>
                </c:pt>
              </c:strCache>
            </c:strRef>
          </c:cat>
          <c:val>
            <c:numRef>
              <c:f>前作との間隔!$H$4:$H$16</c:f>
              <c:numCache>
                <c:formatCode>General</c:formatCode>
                <c:ptCount val="13"/>
                <c:pt idx="1">
                  <c:v>13</c:v>
                </c:pt>
                <c:pt idx="2">
                  <c:v>9</c:v>
                </c:pt>
                <c:pt idx="3">
                  <c:v>30</c:v>
                </c:pt>
                <c:pt idx="4">
                  <c:v>2</c:v>
                </c:pt>
                <c:pt idx="5">
                  <c:v>1</c:v>
                </c:pt>
                <c:pt idx="6">
                  <c:v>3</c:v>
                </c:pt>
                <c:pt idx="7">
                  <c:v>3</c:v>
                </c:pt>
                <c:pt idx="8">
                  <c:v>9</c:v>
                </c:pt>
                <c:pt idx="9">
                  <c:v>2</c:v>
                </c:pt>
                <c:pt idx="10">
                  <c:v>1</c:v>
                </c:pt>
                <c:pt idx="11">
                  <c:v>2</c:v>
                </c:pt>
                <c:pt idx="12">
                  <c:v>2</c:v>
                </c:pt>
              </c:numCache>
            </c:numRef>
          </c:val>
          <c:extLst>
            <c:ext xmlns:c16="http://schemas.microsoft.com/office/drawing/2014/chart" uri="{C3380CC4-5D6E-409C-BE32-E72D297353CC}">
              <c16:uniqueId val="{00000000-3C69-49F5-A422-9053FBE9CC00}"/>
            </c:ext>
          </c:extLst>
        </c:ser>
        <c:dLbls>
          <c:showLegendKey val="0"/>
          <c:showVal val="0"/>
          <c:showCatName val="0"/>
          <c:showSerName val="0"/>
          <c:showPercent val="0"/>
          <c:showBubbleSize val="0"/>
        </c:dLbls>
        <c:gapWidth val="150"/>
        <c:axId val="242332032"/>
        <c:axId val="242333568"/>
      </c:barChart>
      <c:catAx>
        <c:axId val="242332032"/>
        <c:scaling>
          <c:orientation val="minMax"/>
        </c:scaling>
        <c:delete val="0"/>
        <c:axPos val="b"/>
        <c:numFmt formatCode="General" sourceLinked="0"/>
        <c:majorTickMark val="out"/>
        <c:minorTickMark val="none"/>
        <c:tickLblPos val="nextTo"/>
        <c:txPr>
          <a:bodyPr rot="0" vert="eaVert"/>
          <a:lstStyle/>
          <a:p>
            <a:pPr>
              <a:defRPr/>
            </a:pPr>
            <a:endParaRPr lang="ja-JP"/>
          </a:p>
        </c:txPr>
        <c:crossAx val="242333568"/>
        <c:crosses val="autoZero"/>
        <c:auto val="1"/>
        <c:lblAlgn val="ctr"/>
        <c:lblOffset val="100"/>
        <c:noMultiLvlLbl val="0"/>
      </c:catAx>
      <c:valAx>
        <c:axId val="242333568"/>
        <c:scaling>
          <c:orientation val="minMax"/>
        </c:scaling>
        <c:delete val="0"/>
        <c:axPos val="l"/>
        <c:majorGridlines/>
        <c:numFmt formatCode="General" sourceLinked="1"/>
        <c:majorTickMark val="out"/>
        <c:minorTickMark val="none"/>
        <c:tickLblPos val="nextTo"/>
        <c:crossAx val="242332032"/>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0.0152</cdr:x>
      <cdr:y>0.025</cdr:y>
    </cdr:from>
    <cdr:to>
      <cdr:x>0.12812</cdr:x>
      <cdr:y>0.10208</cdr:y>
    </cdr:to>
    <cdr:sp macro="" textlink="">
      <cdr:nvSpPr>
        <cdr:cNvPr id="2" name="テキスト ボックス 1"/>
        <cdr:cNvSpPr txBox="1"/>
      </cdr:nvSpPr>
      <cdr:spPr>
        <a:xfrm xmlns:a="http://schemas.openxmlformats.org/drawingml/2006/main">
          <a:off x="133351" y="114300"/>
          <a:ext cx="99060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a:t>（年）</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2DAEA2F-104B-4252-BB48-8ABA23885282}" type="datetimeFigureOut">
              <a:rPr lang="ja-JP" altLang="en-US"/>
              <a:pPr>
                <a:defRPr/>
              </a:pPr>
              <a:t>2024/2/7</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735E097-5FA5-49A3-B06D-B0AEDE26C713}" type="slidenum">
              <a:rPr lang="ja-JP" altLang="en-US"/>
              <a:pPr>
                <a:defRPr/>
              </a:pPr>
              <a:t>‹#›</a:t>
            </a:fld>
            <a:endParaRPr lang="ja-JP" altLang="en-US"/>
          </a:p>
        </p:txBody>
      </p:sp>
    </p:spTree>
    <p:extLst>
      <p:ext uri="{BB962C8B-B14F-4D97-AF65-F5344CB8AC3E}">
        <p14:creationId xmlns:p14="http://schemas.microsoft.com/office/powerpoint/2010/main" val="3421225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3B5D5F77-94D9-444E-AF57-85E5E72F97E6}" type="slidenum">
              <a:rPr lang="en-US" altLang="ja-JP"/>
              <a:pPr>
                <a:defRPr/>
              </a:pPr>
              <a:t>‹#›</a:t>
            </a:fld>
            <a:endParaRPr lang="en-US" altLang="ja-JP"/>
          </a:p>
        </p:txBody>
      </p:sp>
    </p:spTree>
    <p:extLst>
      <p:ext uri="{BB962C8B-B14F-4D97-AF65-F5344CB8AC3E}">
        <p14:creationId xmlns:p14="http://schemas.microsoft.com/office/powerpoint/2010/main" val="231627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247362D-6D30-4B91-8F58-AEA8426FDE92}" type="slidenum">
              <a:rPr lang="en-US" altLang="ja-JP"/>
              <a:pPr>
                <a:defRPr/>
              </a:pPr>
              <a:t>‹#›</a:t>
            </a:fld>
            <a:endParaRPr lang="en-US" altLang="ja-JP"/>
          </a:p>
        </p:txBody>
      </p:sp>
    </p:spTree>
    <p:extLst>
      <p:ext uri="{BB962C8B-B14F-4D97-AF65-F5344CB8AC3E}">
        <p14:creationId xmlns:p14="http://schemas.microsoft.com/office/powerpoint/2010/main" val="3735766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0C42F8A7-C433-4A19-A881-E17CC08AC6C9}" type="slidenum">
              <a:rPr lang="en-US" altLang="ja-JP"/>
              <a:pPr>
                <a:defRPr/>
              </a:pPr>
              <a:t>‹#›</a:t>
            </a:fld>
            <a:endParaRPr lang="en-US" altLang="ja-JP"/>
          </a:p>
        </p:txBody>
      </p:sp>
    </p:spTree>
    <p:extLst>
      <p:ext uri="{BB962C8B-B14F-4D97-AF65-F5344CB8AC3E}">
        <p14:creationId xmlns:p14="http://schemas.microsoft.com/office/powerpoint/2010/main" val="333912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6F814C5-39CB-421F-8060-E090FDB46820}" type="slidenum">
              <a:rPr lang="en-US" altLang="ja-JP"/>
              <a:pPr>
                <a:defRPr/>
              </a:pPr>
              <a:t>‹#›</a:t>
            </a:fld>
            <a:endParaRPr lang="en-US" altLang="ja-JP"/>
          </a:p>
        </p:txBody>
      </p:sp>
    </p:spTree>
    <p:extLst>
      <p:ext uri="{BB962C8B-B14F-4D97-AF65-F5344CB8AC3E}">
        <p14:creationId xmlns:p14="http://schemas.microsoft.com/office/powerpoint/2010/main" val="251919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76ECA633-DA77-43D5-8900-02C278477260}" type="slidenum">
              <a:rPr lang="en-US" altLang="ja-JP"/>
              <a:pPr>
                <a:defRPr/>
              </a:pPr>
              <a:t>‹#›</a:t>
            </a:fld>
            <a:endParaRPr lang="en-US" altLang="ja-JP"/>
          </a:p>
        </p:txBody>
      </p:sp>
    </p:spTree>
    <p:extLst>
      <p:ext uri="{BB962C8B-B14F-4D97-AF65-F5344CB8AC3E}">
        <p14:creationId xmlns:p14="http://schemas.microsoft.com/office/powerpoint/2010/main" val="130217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911F97B4-2562-4221-8408-6A41B3B84FB8}" type="slidenum">
              <a:rPr lang="en-US" altLang="ja-JP"/>
              <a:pPr>
                <a:defRPr/>
              </a:pPr>
              <a:t>‹#›</a:t>
            </a:fld>
            <a:endParaRPr lang="en-US" altLang="ja-JP"/>
          </a:p>
        </p:txBody>
      </p:sp>
    </p:spTree>
    <p:extLst>
      <p:ext uri="{BB962C8B-B14F-4D97-AF65-F5344CB8AC3E}">
        <p14:creationId xmlns:p14="http://schemas.microsoft.com/office/powerpoint/2010/main" val="289171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p:cNvSpPr>
            <a:spLocks noGrp="1"/>
          </p:cNvSpPr>
          <p:nvPr>
            <p:ph type="sldNum" sz="quarter" idx="12"/>
          </p:nvPr>
        </p:nvSpPr>
        <p:spPr/>
        <p:txBody>
          <a:bodyPr/>
          <a:lstStyle>
            <a:lvl1pPr>
              <a:defRPr/>
            </a:lvl1pPr>
          </a:lstStyle>
          <a:p>
            <a:pPr>
              <a:defRPr/>
            </a:pPr>
            <a:fld id="{24287AA2-604A-4A6B-AD8A-D6E00B1D0E69}" type="slidenum">
              <a:rPr lang="en-US" altLang="ja-JP"/>
              <a:pPr>
                <a:defRPr/>
              </a:pPr>
              <a:t>‹#›</a:t>
            </a:fld>
            <a:endParaRPr lang="en-US" altLang="ja-JP"/>
          </a:p>
        </p:txBody>
      </p:sp>
    </p:spTree>
    <p:extLst>
      <p:ext uri="{BB962C8B-B14F-4D97-AF65-F5344CB8AC3E}">
        <p14:creationId xmlns:p14="http://schemas.microsoft.com/office/powerpoint/2010/main" val="24241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E8074A5D-F07D-469A-93B1-3E113C371494}" type="slidenum">
              <a:rPr lang="en-US" altLang="ja-JP"/>
              <a:pPr>
                <a:defRPr/>
              </a:pPr>
              <a:t>‹#›</a:t>
            </a:fld>
            <a:endParaRPr lang="en-US" altLang="ja-JP"/>
          </a:p>
        </p:txBody>
      </p:sp>
    </p:spTree>
    <p:extLst>
      <p:ext uri="{BB962C8B-B14F-4D97-AF65-F5344CB8AC3E}">
        <p14:creationId xmlns:p14="http://schemas.microsoft.com/office/powerpoint/2010/main" val="211118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p:cNvSpPr>
            <a:spLocks noGrp="1"/>
          </p:cNvSpPr>
          <p:nvPr>
            <p:ph type="sldNum" sz="quarter" idx="12"/>
          </p:nvPr>
        </p:nvSpPr>
        <p:spPr/>
        <p:txBody>
          <a:bodyPr/>
          <a:lstStyle>
            <a:lvl1pPr>
              <a:defRPr/>
            </a:lvl1pPr>
          </a:lstStyle>
          <a:p>
            <a:pPr>
              <a:defRPr/>
            </a:pPr>
            <a:fld id="{0CDDB2E9-E87F-462B-8DB6-760ECDE3AFFF}" type="slidenum">
              <a:rPr lang="en-US" altLang="ja-JP"/>
              <a:pPr>
                <a:defRPr/>
              </a:pPr>
              <a:t>‹#›</a:t>
            </a:fld>
            <a:endParaRPr lang="en-US" altLang="ja-JP"/>
          </a:p>
        </p:txBody>
      </p:sp>
    </p:spTree>
    <p:extLst>
      <p:ext uri="{BB962C8B-B14F-4D97-AF65-F5344CB8AC3E}">
        <p14:creationId xmlns:p14="http://schemas.microsoft.com/office/powerpoint/2010/main" val="331255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3C92527F-8D82-4A67-88B1-DD6B66940021}" type="slidenum">
              <a:rPr lang="en-US" altLang="ja-JP"/>
              <a:pPr>
                <a:defRPr/>
              </a:pPr>
              <a:t>‹#›</a:t>
            </a:fld>
            <a:endParaRPr lang="en-US" altLang="ja-JP"/>
          </a:p>
        </p:txBody>
      </p:sp>
    </p:spTree>
    <p:extLst>
      <p:ext uri="{BB962C8B-B14F-4D97-AF65-F5344CB8AC3E}">
        <p14:creationId xmlns:p14="http://schemas.microsoft.com/office/powerpoint/2010/main" val="213731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9176D0A3-44AD-4A9B-A085-B8FAB7E3DABA}" type="slidenum">
              <a:rPr lang="en-US" altLang="ja-JP"/>
              <a:pPr>
                <a:defRPr/>
              </a:pPr>
              <a:t>‹#›</a:t>
            </a:fld>
            <a:endParaRPr lang="en-US" altLang="ja-JP"/>
          </a:p>
        </p:txBody>
      </p:sp>
    </p:spTree>
    <p:extLst>
      <p:ext uri="{BB962C8B-B14F-4D97-AF65-F5344CB8AC3E}">
        <p14:creationId xmlns:p14="http://schemas.microsoft.com/office/powerpoint/2010/main" val="218704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61ED02-59D5-44FC-8319-4764F4837CB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hyperlink" Target="https://www.spf.org/jpus-insights/spf-america-monitor/spf-america-monitor-document-detail_128.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ure.pia.co.jp/articles/-/24391" TargetMode="External"/><Relationship Id="rId2" Type="http://schemas.openxmlformats.org/officeDocument/2006/relationships/hyperlink" Target="http://blog.livedoor.jp/mamehijiki-mamehijiki/archives/37631054.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ja-JP" altLang="en-US" dirty="0"/>
              <a:t>「お姫様」と女性の社会進出</a:t>
            </a:r>
            <a:br>
              <a:rPr lang="en-US" altLang="ja-JP" dirty="0"/>
            </a:br>
            <a:r>
              <a:rPr lang="ja-JP" altLang="en-US" dirty="0"/>
              <a:t>（教科書　第</a:t>
            </a:r>
            <a:r>
              <a:rPr lang="en-US" altLang="ja-JP" dirty="0"/>
              <a:t>12</a:t>
            </a:r>
            <a:r>
              <a:rPr lang="ja-JP" altLang="en-US"/>
              <a:t>章）</a:t>
            </a:r>
          </a:p>
        </p:txBody>
      </p:sp>
      <p:sp>
        <p:nvSpPr>
          <p:cNvPr id="8195" name="Rectangle 3"/>
          <p:cNvSpPr>
            <a:spLocks noGrp="1" noChangeArrowheads="1"/>
          </p:cNvSpPr>
          <p:nvPr>
            <p:ph type="subTitle" idx="1"/>
          </p:nvPr>
        </p:nvSpPr>
        <p:spPr/>
        <p:txBody>
          <a:bodyPr rtlCol="0">
            <a:normAutofit/>
          </a:bodyPr>
          <a:lstStyle/>
          <a:p>
            <a:pPr eaLnBrk="1" fontAlgn="auto" hangingPunct="1">
              <a:spcAft>
                <a:spcPts val="0"/>
              </a:spcAft>
              <a:defRPr/>
            </a:pPr>
            <a:r>
              <a:rPr lang="ja-JP" altLang="en-US"/>
              <a:t>山澤成康</a:t>
            </a:r>
          </a:p>
        </p:txBody>
      </p:sp>
      <p:pic>
        <p:nvPicPr>
          <p:cNvPr id="3" name="オーディオ 2">
            <a:hlinkClick r:id="" action="ppaction://media"/>
            <a:extLst>
              <a:ext uri="{FF2B5EF4-FFF2-40B4-BE49-F238E27FC236}">
                <a16:creationId xmlns:a16="http://schemas.microsoft.com/office/drawing/2014/main" id="{F9E15A7E-E300-CB2B-E4C3-2E58FA33EE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83"/>
    </mc:Choice>
    <mc:Fallback xmlns="">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812" x="4186238" y="6691313"/>
          <p14:tracePt t="4816" x="4217988" y="6634163"/>
          <p14:tracePt t="4818" x="4233863" y="6594475"/>
          <p14:tracePt t="4826" x="4249738" y="6578600"/>
          <p14:tracePt t="4835" x="4249738" y="6570663"/>
          <p14:tracePt t="4842" x="4257675" y="6554788"/>
          <p14:tracePt t="4850" x="4265613" y="6538913"/>
          <p14:tracePt t="4859" x="4265613" y="6530975"/>
          <p14:tracePt t="4867" x="4273550" y="6523038"/>
          <p14:tracePt t="4874" x="4281488" y="6515100"/>
          <p14:tracePt t="4886" x="4281488" y="6507163"/>
          <p14:tracePt t="4907" x="4289425" y="6499225"/>
          <p14:tracePt t="4923" x="4289425" y="6491288"/>
          <p14:tracePt t="4970" x="4289425" y="6483350"/>
          <p14:tracePt t="4981" x="4297363" y="6467475"/>
          <p14:tracePt t="4987" x="4305300" y="6451600"/>
          <p14:tracePt t="4995" x="4305300" y="6435725"/>
          <p14:tracePt t="5002" x="4313238" y="6411913"/>
          <p14:tracePt t="5011" x="4321175" y="6380163"/>
          <p14:tracePt t="5019" x="4329113" y="6356350"/>
          <p14:tracePt t="5032" x="4337050" y="6330950"/>
          <p14:tracePt t="5036" x="4337050" y="6315075"/>
          <p14:tracePt t="5050" x="4344988" y="6307138"/>
          <p14:tracePt t="5137" x="4352925" y="6291263"/>
          <p14:tracePt t="5144" x="4370388" y="6283325"/>
          <p14:tracePt t="5154" x="4386263" y="6283325"/>
          <p14:tracePt t="5160" x="4410075" y="6283325"/>
          <p14:tracePt t="5169" x="4433888" y="6283325"/>
          <p14:tracePt t="5176" x="4465638" y="6283325"/>
          <p14:tracePt t="5186" x="4497388" y="6283325"/>
          <p14:tracePt t="5192" x="4537075" y="6283325"/>
          <p14:tracePt t="5201" x="4592638" y="6283325"/>
          <p14:tracePt t="5208" x="4648200" y="6283325"/>
          <p14:tracePt t="5217" x="4713288" y="6283325"/>
          <p14:tracePt t="5224" x="4768850" y="6275388"/>
          <p14:tracePt t="5233" x="4832350" y="6259513"/>
          <p14:tracePt t="5241" x="4895850" y="6243638"/>
          <p14:tracePt t="5250" x="4951413" y="6227763"/>
          <p14:tracePt t="5256" x="5006975" y="6211888"/>
          <p14:tracePt t="5265" x="5064125" y="6203950"/>
          <p14:tracePt t="5273" x="5111750" y="6196013"/>
          <p14:tracePt t="5282" x="5159375" y="6188075"/>
          <p14:tracePt t="5288" x="5199063" y="6188075"/>
          <p14:tracePt t="5294" x="5254625" y="6188075"/>
          <p14:tracePt t="5303" x="5318125" y="6188075"/>
          <p14:tracePt t="5312" x="5389563" y="6188075"/>
          <p14:tracePt t="5318" x="5478463" y="6188075"/>
          <p14:tracePt t="5326" x="5573713" y="6188075"/>
          <p14:tracePt t="5334" x="5676900" y="6188075"/>
          <p14:tracePt t="5343" x="5789613" y="6196013"/>
          <p14:tracePt t="5351" x="5908675" y="6203950"/>
          <p14:tracePt t="5358" x="6035675" y="6203950"/>
          <p14:tracePt t="5367" x="6188075" y="6203950"/>
          <p14:tracePt t="5374" x="6323013" y="6203950"/>
          <p14:tracePt t="5382" x="6475413" y="6203950"/>
          <p14:tracePt t="5390" x="6610350" y="6203950"/>
          <p14:tracePt t="5399" x="6713538" y="6211888"/>
          <p14:tracePt t="5406" x="6818313" y="6219825"/>
          <p14:tracePt t="5415" x="6905625" y="6219825"/>
          <p14:tracePt t="5422" x="6977063" y="6219825"/>
          <p14:tracePt t="5432" x="7040563" y="6219825"/>
          <p14:tracePt t="5438" x="7088188" y="6219825"/>
          <p14:tracePt t="5446" x="7112000" y="6219825"/>
          <p14:tracePt t="5454" x="7127875" y="6219825"/>
          <p14:tracePt t="5465" x="7135813" y="6219825"/>
          <p14:tracePt t="5470" x="7145338" y="6219825"/>
          <p14:tracePt t="5478" x="7161213" y="6219825"/>
          <p14:tracePt t="5486" x="7169150" y="6211888"/>
          <p14:tracePt t="5494" x="7177088" y="6203950"/>
          <p14:tracePt t="5519" x="7185025" y="62039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a:t>ＬＧＢＴは人権の問題</a:t>
            </a:r>
          </a:p>
        </p:txBody>
      </p:sp>
      <p:sp>
        <p:nvSpPr>
          <p:cNvPr id="10243" name="コンテンツ プレースホルダー 2"/>
          <p:cNvSpPr>
            <a:spLocks noGrp="1"/>
          </p:cNvSpPr>
          <p:nvPr>
            <p:ph idx="1"/>
          </p:nvPr>
        </p:nvSpPr>
        <p:spPr/>
        <p:txBody>
          <a:bodyPr/>
          <a:lstStyle/>
          <a:p>
            <a:r>
              <a:rPr lang="ja-JP" altLang="en-US" dirty="0"/>
              <a:t>ＬＧＢＴは性的マイノリティを区別する言葉</a:t>
            </a:r>
            <a:endParaRPr lang="en-US" altLang="ja-JP" dirty="0"/>
          </a:p>
          <a:p>
            <a:r>
              <a:rPr lang="ja-JP" altLang="en-US" dirty="0">
                <a:solidFill>
                  <a:srgbClr val="FF0000"/>
                </a:solidFill>
              </a:rPr>
              <a:t>ＳＯＧＩ（ソジ）</a:t>
            </a:r>
            <a:r>
              <a:rPr lang="ja-JP" altLang="en-US" dirty="0"/>
              <a:t>：性的指向（</a:t>
            </a:r>
            <a:r>
              <a:rPr lang="en-US" altLang="ja-JP" dirty="0"/>
              <a:t>Sexual Orientation</a:t>
            </a:r>
            <a:r>
              <a:rPr lang="ja-JP" altLang="en-US" dirty="0"/>
              <a:t>）と性自認（</a:t>
            </a:r>
            <a:r>
              <a:rPr lang="en-US" altLang="ja-JP" dirty="0"/>
              <a:t>Gender Identity</a:t>
            </a:r>
            <a:r>
              <a:rPr lang="ja-JP" altLang="en-US" dirty="0"/>
              <a:t>）の頭文字をとった総称。すべての人の課題。</a:t>
            </a:r>
          </a:p>
          <a:p>
            <a:r>
              <a:rPr lang="en-US" altLang="ja-JP" dirty="0"/>
              <a:t>SOGI</a:t>
            </a:r>
            <a:r>
              <a:rPr lang="ja-JP" altLang="en-US" dirty="0"/>
              <a:t>は、</a:t>
            </a:r>
            <a:r>
              <a:rPr lang="en-US" altLang="ja-JP" dirty="0"/>
              <a:t>2006(</a:t>
            </a:r>
            <a:r>
              <a:rPr lang="ja-JP" altLang="en-US" dirty="0"/>
              <a:t>平成</a:t>
            </a:r>
            <a:r>
              <a:rPr lang="en-US" altLang="ja-JP" dirty="0"/>
              <a:t>18)</a:t>
            </a:r>
            <a:r>
              <a:rPr lang="ja-JP" altLang="en-US" dirty="0"/>
              <a:t>年のジョグジャカルタ宣言以降、国連の諸機関で広く用いられており、全ての人に関わる、</a:t>
            </a:r>
            <a:r>
              <a:rPr lang="en-US" altLang="ja-JP" dirty="0"/>
              <a:t>LGBT</a:t>
            </a:r>
            <a:r>
              <a:rPr lang="ja-JP" altLang="en-US" dirty="0"/>
              <a:t>よりも広い概念。</a:t>
            </a:r>
          </a:p>
        </p:txBody>
      </p:sp>
      <p:pic>
        <p:nvPicPr>
          <p:cNvPr id="2" name="オーディオ 1">
            <a:hlinkClick r:id="" action="ppaction://media"/>
            <a:extLst>
              <a:ext uri="{FF2B5EF4-FFF2-40B4-BE49-F238E27FC236}">
                <a16:creationId xmlns:a16="http://schemas.microsoft.com/office/drawing/2014/main" id="{75FD35A7-51BA-E077-9B79-F54495C5B6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828"/>
    </mc:Choice>
    <mc:Fallback xmlns="">
      <p:transition spd="slow" advTm="5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76" x="10845800" y="4953000"/>
          <p14:tracePt t="1304" x="10864850" y="4953000"/>
          <p14:tracePt t="1314" x="10985500" y="4984750"/>
          <p14:tracePt t="1322" x="11156950" y="5048250"/>
          <p14:tracePt t="1330" x="11283950" y="5092700"/>
          <p14:tracePt t="1390" x="11322050" y="5105400"/>
          <p14:tracePt t="1403" x="11334750" y="5111750"/>
          <p14:tracePt t="1420" x="11347450" y="5111750"/>
          <p14:tracePt t="1422" x="11366500" y="5111750"/>
          <p14:tracePt t="1430" x="11379200" y="5111750"/>
          <p14:tracePt t="1452" x="11449050" y="5111750"/>
          <p14:tracePt t="1457" x="11499850" y="5111750"/>
          <p14:tracePt t="1464" x="11550650" y="5105400"/>
          <p14:tracePt t="1483" x="11633200" y="5073650"/>
          <p14:tracePt t="1487" x="11664950" y="5054600"/>
          <p14:tracePt t="1498" x="11677650" y="5029200"/>
          <p14:tracePt t="1514" x="11703050" y="4953000"/>
          <p14:tracePt t="1531" x="11690350" y="4813300"/>
          <p14:tracePt t="1548" x="11569700" y="4603750"/>
          <p14:tracePt t="1564" x="11436350" y="4337050"/>
          <p14:tracePt t="1600" x="11328400" y="3987800"/>
          <p14:tracePt t="1631" x="11296650" y="3803650"/>
          <p14:tracePt t="1648" x="11112500" y="3314700"/>
          <p14:tracePt t="1664" x="10871200" y="3009900"/>
          <p14:tracePt t="1681" x="10572750" y="2863850"/>
          <p14:tracePt t="1684" x="10394950" y="2844800"/>
          <p14:tracePt t="1703" x="9931400" y="2844800"/>
          <p14:tracePt t="1707" x="9620250" y="2844800"/>
          <p14:tracePt t="1734" x="8636000" y="2857500"/>
          <p14:tracePt t="1748" x="8077200" y="2832100"/>
          <p14:tracePt t="1765" x="7842250" y="2787650"/>
          <p14:tracePt t="1767" x="7613650" y="2717800"/>
          <p14:tracePt t="1781" x="7404100" y="2654300"/>
          <p14:tracePt t="1840" x="7219950" y="2603500"/>
          <p14:tracePt t="1866" x="6692900" y="2520950"/>
          <p14:tracePt t="1876" x="6057900" y="2489200"/>
          <p14:tracePt t="1898" x="5556250" y="2495550"/>
          <p14:tracePt t="1923" x="5207000" y="2520950"/>
          <p14:tracePt t="1948" x="4921250" y="2571750"/>
          <p14:tracePt t="1968" x="4337050" y="2768600"/>
          <p14:tracePt t="1981" x="3968750" y="2889250"/>
          <p14:tracePt t="1998" x="3879850" y="2921000"/>
          <p14:tracePt t="2050" x="3810000" y="2940050"/>
          <p14:tracePt t="2056" x="3524250" y="2952750"/>
          <p14:tracePt t="2071" x="3168650" y="2952750"/>
          <p14:tracePt t="2073" x="2876550" y="2952750"/>
          <p14:tracePt t="2081" x="2628900" y="2946400"/>
          <p14:tracePt t="2098" x="2432050" y="2927350"/>
          <p14:tracePt t="2115" x="2038350" y="2876550"/>
          <p14:tracePt t="2152" x="1885950" y="2857500"/>
          <p14:tracePt t="2208" x="1727200" y="2838450"/>
          <p14:tracePt t="2250" x="1663700" y="2832100"/>
          <p14:tracePt t="2268" x="1651000" y="2819400"/>
          <p14:tracePt t="2281" x="1657350" y="2781300"/>
          <p14:tracePt t="2299" x="1708150" y="2736850"/>
          <p14:tracePt t="2315" x="1752600" y="2692400"/>
          <p14:tracePt t="2332" x="1790700" y="2635250"/>
          <p14:tracePt t="2348" x="1822450" y="2603500"/>
          <p14:tracePt t="2365" x="1841500" y="2571750"/>
          <p14:tracePt t="2382" x="1873250" y="2533650"/>
          <p14:tracePt t="2384" x="1892300" y="2514600"/>
          <p14:tracePt t="2398" x="1905000" y="2495550"/>
          <p14:tracePt t="2415" x="1911350" y="2476500"/>
          <p14:tracePt t="2604" x="1930400" y="2476500"/>
          <p14:tracePt t="2690" x="2222500" y="2393950"/>
          <p14:tracePt t="2692" x="2578100" y="2286000"/>
          <p14:tracePt t="2715" x="3200400" y="2089150"/>
          <p14:tracePt t="2732" x="3486150" y="1987550"/>
          <p14:tracePt t="2749" x="3613150" y="1936750"/>
          <p14:tracePt t="2765" x="3683000" y="1911350"/>
          <p14:tracePt t="2782" x="3727450" y="1898650"/>
          <p14:tracePt t="2803" x="3733800" y="1892300"/>
          <p14:tracePt t="2870" x="3740150" y="1892300"/>
          <p14:tracePt t="2898" x="3752850" y="1892300"/>
          <p14:tracePt t="2906" x="3771900" y="1892300"/>
          <p14:tracePt t="2916" x="3784600" y="1892300"/>
          <p14:tracePt t="2932" x="3790950" y="1892300"/>
          <p14:tracePt t="2966" x="3803650" y="1892300"/>
          <p14:tracePt t="2982" x="3816350" y="1892300"/>
          <p14:tracePt t="3003" x="3835400" y="1898650"/>
          <p14:tracePt t="3032" x="3841750" y="1898650"/>
          <p14:tracePt t="3049" x="3848100" y="1911350"/>
          <p14:tracePt t="3066" x="3854450" y="1917700"/>
          <p14:tracePt t="3099" x="3854450" y="1930400"/>
          <p14:tracePt t="3116" x="3860800" y="1936750"/>
          <p14:tracePt t="3136" x="3867150" y="1949450"/>
          <p14:tracePt t="3166" x="3886200" y="1962150"/>
          <p14:tracePt t="3168" x="3898900" y="1968500"/>
          <p14:tracePt t="3186" x="3917950" y="1968500"/>
          <p14:tracePt t="3199" x="3949700" y="1968500"/>
          <p14:tracePt t="3220" x="4032250" y="1968500"/>
          <p14:tracePt t="3235" x="4064000" y="1968500"/>
          <p14:tracePt t="3249" x="4108450" y="1968500"/>
          <p14:tracePt t="3266" x="4146550" y="1968500"/>
          <p14:tracePt t="3283" x="4292600" y="1968500"/>
          <p14:tracePt t="3301" x="4387850" y="1962150"/>
          <p14:tracePt t="3319" x="4425950" y="1962150"/>
          <p14:tracePt t="3336" x="4451350" y="1962150"/>
          <p14:tracePt t="3338" x="4457700" y="1962150"/>
          <p14:tracePt t="3352" x="4464050" y="1962150"/>
          <p14:tracePt t="3357" x="4476750" y="1962150"/>
          <p14:tracePt t="3366" x="4483100" y="1962150"/>
          <p14:tracePt t="3383" x="4508500" y="1962150"/>
          <p14:tracePt t="3400" x="4546600" y="1962150"/>
          <p14:tracePt t="3416" x="4597400" y="1962150"/>
          <p14:tracePt t="3419" x="4635500" y="1962150"/>
          <p14:tracePt t="3436" x="4673600" y="1962150"/>
          <p14:tracePt t="3449" x="4743450" y="1962150"/>
          <p14:tracePt t="3470" x="4806950" y="1962150"/>
          <p14:tracePt t="3475" x="4819650" y="1962150"/>
          <p14:tracePt t="3483" x="4826000" y="1962150"/>
          <p14:tracePt t="3617" x="4832350" y="1962150"/>
          <p14:tracePt t="3624" x="4838700" y="1968500"/>
          <p14:tracePt t="3633" x="4845050" y="1968500"/>
          <p14:tracePt t="3650" x="4876800" y="1968500"/>
          <p14:tracePt t="3666" x="4902200" y="1974850"/>
          <p14:tracePt t="3683" x="4914900" y="1981200"/>
          <p14:tracePt t="3700" x="4927600" y="1981200"/>
          <p14:tracePt t="4626" x="4940300" y="1981200"/>
          <p14:tracePt t="4642" x="4946650" y="1981200"/>
          <p14:tracePt t="4696" x="4959350" y="1974850"/>
          <p14:tracePt t="4704" x="4972050" y="1962150"/>
          <p14:tracePt t="4712" x="4978400" y="1955800"/>
          <p14:tracePt t="4734" x="4991100" y="1949450"/>
          <p14:tracePt t="4751" x="4997450" y="1943100"/>
          <p14:tracePt t="4768" x="5016500" y="1943100"/>
          <p14:tracePt t="5155" x="5016500" y="1936750"/>
          <p14:tracePt t="5164" x="5003800" y="1936750"/>
          <p14:tracePt t="5187" x="4927600" y="1885950"/>
          <p14:tracePt t="5201" x="4902200" y="1860550"/>
          <p14:tracePt t="5218" x="4902200" y="1854200"/>
          <p14:tracePt t="5402" x="4895850" y="1854200"/>
          <p14:tracePt t="5412" x="4889500" y="1854200"/>
          <p14:tracePt t="5587" x="4883150" y="1854200"/>
          <p14:tracePt t="5596" x="4870450" y="1854200"/>
          <p14:tracePt t="5602" x="4864100" y="1854200"/>
          <p14:tracePt t="5618" x="4851400" y="1854200"/>
          <p14:tracePt t="5736" x="4838700" y="1854200"/>
          <p14:tracePt t="6474" x="4826000" y="1854200"/>
          <p14:tracePt t="6477" x="4813300" y="1854200"/>
          <p14:tracePt t="6487" x="4806950" y="1854200"/>
          <p14:tracePt t="6503" x="4794250" y="1854200"/>
          <p14:tracePt t="6520" x="4775200" y="1854200"/>
          <p14:tracePt t="6525" x="4768850" y="1854200"/>
          <p14:tracePt t="6539" x="4762500" y="1854200"/>
          <p14:tracePt t="6553" x="4743450" y="1860550"/>
          <p14:tracePt t="6740" x="4737100" y="1860550"/>
          <p14:tracePt t="6750" x="4730750" y="1860550"/>
          <p14:tracePt t="6755" x="4724400" y="1860550"/>
          <p14:tracePt t="6773" x="4711700" y="1860550"/>
          <p14:tracePt t="6786" x="4692650" y="1860550"/>
          <p14:tracePt t="6803" x="4654550" y="1860550"/>
          <p14:tracePt t="6823" x="4591050" y="1860550"/>
          <p14:tracePt t="6830" x="4572000" y="1860550"/>
          <p14:tracePt t="6836" x="4552950" y="1860550"/>
          <p14:tracePt t="6853" x="4514850" y="1860550"/>
          <p14:tracePt t="6870" x="4451350" y="1860550"/>
          <p14:tracePt t="6886" x="4362450" y="1860550"/>
          <p14:tracePt t="6903" x="4267200" y="1860550"/>
          <p14:tracePt t="6920" x="4191000" y="1860550"/>
          <p14:tracePt t="6922" x="4152900" y="1860550"/>
          <p14:tracePt t="6936" x="4121150" y="1860550"/>
          <p14:tracePt t="6938" x="4083050" y="1860550"/>
          <p14:tracePt t="6955" x="4013200" y="1860550"/>
          <p14:tracePt t="6970" x="3937000" y="1860550"/>
          <p14:tracePt t="6986" x="3873500" y="1854200"/>
          <p14:tracePt t="7004" x="3829050" y="1854200"/>
          <p14:tracePt t="7020" x="3784600" y="1854200"/>
          <p14:tracePt t="7040" x="3733800" y="1854200"/>
          <p14:tracePt t="7053" x="3695700" y="1854200"/>
          <p14:tracePt t="7073" x="3657600" y="1854200"/>
          <p14:tracePt t="7086" x="3619500" y="1854200"/>
          <p14:tracePt t="7106" x="3581400" y="1854200"/>
          <p14:tracePt t="7139" x="3556000" y="1854200"/>
          <p14:tracePt t="7153" x="3486150" y="1860550"/>
          <p14:tracePt t="7170" x="3340100" y="1905000"/>
          <p14:tracePt t="7172" x="3282950" y="1924050"/>
          <p14:tracePt t="7187" x="3225800" y="1936750"/>
          <p14:tracePt t="7189" x="3175000" y="1949450"/>
          <p14:tracePt t="7206" x="3143250" y="1962150"/>
          <p14:tracePt t="7226" x="3117850" y="1974850"/>
          <p14:tracePt t="7237" x="3111500" y="1987550"/>
          <p14:tracePt t="7256" x="3079750" y="2000250"/>
          <p14:tracePt t="7273" x="3022600" y="2012950"/>
          <p14:tracePt t="7287" x="2971800" y="2038350"/>
          <p14:tracePt t="7303" x="2940050" y="2057400"/>
          <p14:tracePt t="7305" x="2889250" y="2076450"/>
          <p14:tracePt t="7320" x="2838450" y="2095500"/>
          <p14:tracePt t="7337" x="2724150" y="2146300"/>
          <p14:tracePt t="7353" x="2616200" y="2197100"/>
          <p14:tracePt t="7370" x="2508250" y="2241550"/>
          <p14:tracePt t="7387" x="2463800" y="2273300"/>
          <p14:tracePt t="7423" x="2292350" y="2355850"/>
          <p14:tracePt t="7437" x="2171700" y="2432050"/>
          <p14:tracePt t="7454" x="2044700" y="2514600"/>
          <p14:tracePt t="7487" x="2025650" y="2527300"/>
          <p14:tracePt t="7504" x="1993900" y="2552700"/>
          <p14:tracePt t="7538" x="1962150" y="2565400"/>
          <p14:tracePt t="7557" x="1936750" y="2578100"/>
          <p14:tracePt t="7573" x="1885950" y="2609850"/>
          <p14:tracePt t="7604" x="1854200" y="2622550"/>
          <p14:tracePt t="7620" x="1797050" y="2667000"/>
          <p14:tracePt t="7637" x="1765300" y="2698750"/>
          <p14:tracePt t="7657" x="1727200" y="2743200"/>
          <p14:tracePt t="7663" x="1708150" y="2774950"/>
          <p14:tracePt t="7670" x="1701800" y="2787650"/>
          <p14:tracePt t="7691" x="1682750" y="2825750"/>
          <p14:tracePt t="7723" x="1670050" y="2838450"/>
          <p14:tracePt t="7740" x="1663700" y="2844800"/>
          <p14:tracePt t="7770" x="1651000" y="2844800"/>
          <p14:tracePt t="7787" x="1606550" y="2844800"/>
          <p14:tracePt t="7804" x="1555750" y="2844800"/>
          <p14:tracePt t="7824" x="1492250" y="2844800"/>
          <p14:tracePt t="7830" x="1466850" y="2844800"/>
          <p14:tracePt t="7840" x="1435100" y="2838450"/>
          <p14:tracePt t="7855" x="1397000" y="2832100"/>
          <p14:tracePt t="7887" x="1314450" y="2819400"/>
          <p14:tracePt t="7950" x="1282700" y="2813050"/>
          <p14:tracePt t="7958" x="1270000" y="2806700"/>
          <p14:tracePt t="7982" x="1263650" y="2806700"/>
          <p14:tracePt t="7986" x="1250950" y="2806700"/>
          <p14:tracePt t="8004" x="1219200" y="2806700"/>
          <p14:tracePt t="8021" x="1200150" y="2806700"/>
          <p14:tracePt t="8043" x="1193800" y="2806700"/>
          <p14:tracePt t="8071" x="1174750" y="2806700"/>
          <p14:tracePt t="8091" x="1155700" y="2806700"/>
          <p14:tracePt t="8324" x="1162050" y="2806700"/>
          <p14:tracePt t="8348" x="1168400" y="2813050"/>
          <p14:tracePt t="8375" x="1174750" y="2819400"/>
          <p14:tracePt t="8605" x="1181100" y="2819400"/>
          <p14:tracePt t="8684" x="1187450" y="2819400"/>
          <p14:tracePt t="8706" x="1200150" y="2819400"/>
          <p14:tracePt t="8708" x="1206500" y="2819400"/>
          <p14:tracePt t="8721" x="1212850" y="2819400"/>
          <p14:tracePt t="8738" x="1250950" y="2819400"/>
          <p14:tracePt t="8755" x="1308100" y="2819400"/>
          <p14:tracePt t="8775" x="1447800" y="2819400"/>
          <p14:tracePt t="8781" x="1530350" y="2819400"/>
          <p14:tracePt t="8788" x="1606550" y="2819400"/>
          <p14:tracePt t="8805" x="1733550" y="2819400"/>
          <p14:tracePt t="8807" x="1790700" y="2819400"/>
          <p14:tracePt t="8822" x="1835150" y="2819400"/>
          <p14:tracePt t="8838" x="1866900" y="2819400"/>
          <p14:tracePt t="9124" x="1885950" y="2819400"/>
          <p14:tracePt t="9134" x="1905000" y="2819400"/>
          <p14:tracePt t="9140" x="1930400" y="2819400"/>
          <p14:tracePt t="9156" x="1974850" y="2819400"/>
          <p14:tracePt t="9172" x="2019300" y="2819400"/>
          <p14:tracePt t="9205" x="2235200" y="2819400"/>
          <p14:tracePt t="9222" x="2616200" y="2819400"/>
          <p14:tracePt t="9239" x="2971800" y="2800350"/>
          <p14:tracePt t="9255" x="3225800" y="2781300"/>
          <p14:tracePt t="9272" x="3302000" y="2774950"/>
          <p14:tracePt t="9652" x="3327400" y="2774950"/>
          <p14:tracePt t="9660" x="3333750" y="2774950"/>
          <p14:tracePt t="9718" x="3321050" y="2774950"/>
          <p14:tracePt t="9730" x="3282950" y="2774950"/>
          <p14:tracePt t="9731" x="3232150" y="2774950"/>
          <p14:tracePt t="9756" x="3054350" y="2774950"/>
          <p14:tracePt t="9772" x="2997200" y="2774950"/>
          <p14:tracePt t="9793" x="2870200" y="2774950"/>
          <p14:tracePt t="9798" x="2794000" y="2774950"/>
          <p14:tracePt t="9806" x="2724150" y="2774950"/>
          <p14:tracePt t="9823" x="2597150" y="2774950"/>
          <p14:tracePt t="9839" x="2540000" y="2774950"/>
          <p14:tracePt t="9842" x="2489200" y="2774950"/>
          <p14:tracePt t="9856" x="2425700" y="2774950"/>
          <p14:tracePt t="9914" x="2413000" y="2774950"/>
          <p14:tracePt t="9924" x="2406650" y="2774950"/>
          <p14:tracePt t="9931" x="2400300" y="2774950"/>
          <p14:tracePt t="9940" x="2387600" y="2774950"/>
          <p14:tracePt t="9956" x="2349500" y="2774950"/>
          <p14:tracePt t="9975" x="2305050" y="2774950"/>
          <p14:tracePt t="9989" x="2266950" y="2774950"/>
          <p14:tracePt t="10006" x="2222500" y="2774950"/>
          <p14:tracePt t="10023" x="2203450" y="2774950"/>
          <p14:tracePt t="10042" x="2139950" y="2774950"/>
          <p14:tracePt t="10056" x="2114550" y="2774950"/>
          <p14:tracePt t="10073" x="2057400" y="2774950"/>
          <p14:tracePt t="10093" x="2006600" y="2774950"/>
          <p14:tracePt t="10106" x="1974850" y="2774950"/>
          <p14:tracePt t="10140" x="1905000" y="2774950"/>
          <p14:tracePt t="13164" x="1898650" y="2768600"/>
          <p14:tracePt t="13221" x="1905000" y="2768600"/>
          <p14:tracePt t="13228" x="1911350" y="2768600"/>
          <p14:tracePt t="13235" x="1917700" y="2768600"/>
          <p14:tracePt t="13248" x="1930400" y="2768600"/>
          <p14:tracePt t="13254" x="1936750" y="2768600"/>
          <p14:tracePt t="13276" x="1968500" y="2768600"/>
          <p14:tracePt t="13296" x="2012950" y="2768600"/>
          <p14:tracePt t="13309" x="2070100" y="2768600"/>
          <p14:tracePt t="13326" x="2127250" y="2768600"/>
          <p14:tracePt t="13347" x="2197100" y="2762250"/>
          <p14:tracePt t="13361" x="2222500" y="2755900"/>
          <p14:tracePt t="13376" x="2247900" y="2755900"/>
          <p14:tracePt t="13741" x="2266950" y="2749550"/>
          <p14:tracePt t="13746" x="2286000" y="2743200"/>
          <p14:tracePt t="13760" x="2311400" y="2743200"/>
          <p14:tracePt t="13776" x="2368550" y="2743200"/>
          <p14:tracePt t="13778" x="2413000" y="2743200"/>
          <p14:tracePt t="13797" x="2527300" y="2743200"/>
          <p14:tracePt t="13804" x="2590800" y="2743200"/>
          <p14:tracePt t="13810" x="2667000" y="2743200"/>
          <p14:tracePt t="13830" x="2800350" y="2743200"/>
          <p14:tracePt t="13846" x="2901950" y="2743200"/>
          <p14:tracePt t="13912" x="2921000" y="2743200"/>
          <p14:tracePt t="13918" x="2940050" y="2743200"/>
          <p14:tracePt t="13927" x="2959100" y="2743200"/>
          <p14:tracePt t="13943" x="2990850" y="2743200"/>
          <p14:tracePt t="13945" x="3003550" y="2743200"/>
          <p14:tracePt t="13960" x="3022600" y="2743200"/>
          <p14:tracePt t="13963" x="3041650" y="2743200"/>
          <p14:tracePt t="13977" x="3060700" y="2743200"/>
          <p14:tracePt t="13996" x="3067050" y="2743200"/>
          <p14:tracePt t="14304" x="3073400" y="2736850"/>
          <p14:tracePt t="14654" x="3067050" y="2736850"/>
          <p14:tracePt t="14662" x="3054350" y="2736850"/>
          <p14:tracePt t="14670" x="3041650" y="2736850"/>
          <p14:tracePt t="14684" x="3022600" y="2736850"/>
          <p14:tracePt t="14697" x="2997200" y="2736850"/>
          <p14:tracePt t="14701" x="2971800" y="2736850"/>
          <p14:tracePt t="14711" x="2933700" y="2736850"/>
          <p14:tracePt t="14727" x="2857500" y="2736850"/>
          <p14:tracePt t="14748" x="2813050" y="2736850"/>
          <p14:tracePt t="14762" x="2768600" y="2736850"/>
          <p14:tracePt t="14777" x="2724150" y="2736850"/>
          <p14:tracePt t="14794" x="2698750" y="2736850"/>
          <p14:tracePt t="14811" x="2686050" y="2736850"/>
          <p14:tracePt t="14828" x="2660650" y="2736850"/>
          <p14:tracePt t="14844" x="2647950" y="2736850"/>
          <p14:tracePt t="14864" x="2597150" y="2736850"/>
          <p14:tracePt t="14877" x="2540000" y="2736850"/>
          <p14:tracePt t="14894" x="2451100" y="2736850"/>
          <p14:tracePt t="14911" x="2355850" y="2730500"/>
          <p14:tracePt t="14931" x="2241550" y="2717800"/>
          <p14:tracePt t="14944" x="2133600" y="2705100"/>
          <p14:tracePt t="14962" x="2032000" y="2692400"/>
          <p14:tracePt t="14978" x="1943100" y="2686050"/>
          <p14:tracePt t="14994" x="1911350" y="2686050"/>
          <p14:tracePt t="15013" x="1809750" y="2686050"/>
          <p14:tracePt t="15028" x="1765300" y="2686050"/>
          <p14:tracePt t="15030" x="1727200" y="2686050"/>
          <p14:tracePt t="15044" x="1689100" y="2686050"/>
          <p14:tracePt t="15061" x="1619250" y="2686050"/>
          <p14:tracePt t="15078" x="1568450" y="2686050"/>
          <p14:tracePt t="15095" x="1498600" y="2686050"/>
          <p14:tracePt t="15111" x="1441450" y="2686050"/>
          <p14:tracePt t="15128" x="1422400" y="2686050"/>
          <p14:tracePt t="15145" x="1390650" y="2686050"/>
          <p14:tracePt t="15161" x="1384300" y="2686050"/>
          <p14:tracePt t="15208" x="1377950" y="2686050"/>
          <p14:tracePt t="15214" x="1371600" y="2686050"/>
          <p14:tracePt t="15232" x="1358900" y="2686050"/>
          <p14:tracePt t="15244" x="1352550" y="2686050"/>
          <p14:tracePt t="15350" x="1346200" y="2679700"/>
          <p14:tracePt t="15366" x="1358900" y="2673350"/>
          <p14:tracePt t="15378" x="1371600" y="2673350"/>
          <p14:tracePt t="15384" x="1384300" y="2673350"/>
          <p14:tracePt t="15398" x="1403350" y="2673350"/>
          <p14:tracePt t="15415" x="1454150" y="2673350"/>
          <p14:tracePt t="15422" x="1485900" y="2673350"/>
          <p14:tracePt t="15428" x="1530350" y="2673350"/>
          <p14:tracePt t="15445" x="1574800" y="2673350"/>
          <p14:tracePt t="15462" x="1644650" y="2673350"/>
          <p14:tracePt t="15478" x="1676400" y="2673350"/>
          <p14:tracePt t="15481" x="1682750" y="2673350"/>
          <p14:tracePt t="15495" x="1689100" y="2673350"/>
          <p14:tracePt t="15515" x="1701800" y="2673350"/>
          <p14:tracePt t="15531" x="1708150" y="2673350"/>
          <p14:tracePt t="15536" x="1733550" y="2673350"/>
          <p14:tracePt t="15545" x="1765300" y="2673350"/>
          <p14:tracePt t="15561" x="1854200" y="2673350"/>
          <p14:tracePt t="15578" x="1930400" y="2679700"/>
          <p14:tracePt t="15595" x="1987550" y="2686050"/>
          <p14:tracePt t="15612" x="2006600" y="2686050"/>
          <p14:tracePt t="15631" x="2012950" y="2686050"/>
          <p14:tracePt t="15645" x="2025650" y="2686050"/>
          <p14:tracePt t="15662" x="2076450" y="2686050"/>
          <p14:tracePt t="15678" x="2120900" y="2686050"/>
          <p14:tracePt t="15695" x="2260600" y="2686050"/>
          <p14:tracePt t="15712" x="2432050" y="2686050"/>
          <p14:tracePt t="15715" x="2514600" y="2686050"/>
          <p14:tracePt t="15728" x="2597150" y="2686050"/>
          <p14:tracePt t="15745" x="2755900" y="2686050"/>
          <p14:tracePt t="15766" x="2984500" y="2686050"/>
          <p14:tracePt t="15778" x="3054350" y="2686050"/>
          <p14:tracePt t="15795" x="3162300" y="2686050"/>
          <p14:tracePt t="15828" x="3206750" y="2686050"/>
          <p14:tracePt t="15831" x="3238500" y="2686050"/>
          <p14:tracePt t="15894" x="3251200" y="2686050"/>
          <p14:tracePt t="15902" x="3263900" y="2686050"/>
          <p14:tracePt t="15912" x="3270250" y="2686050"/>
          <p14:tracePt t="15962" x="3276600" y="2686050"/>
          <p14:tracePt t="15972" x="3282950" y="2686050"/>
          <p14:tracePt t="15979" x="3302000" y="2686050"/>
          <p14:tracePt t="15995" x="3321050" y="2686050"/>
          <p14:tracePt t="16012" x="3352800" y="2686050"/>
          <p14:tracePt t="16028" x="3409950" y="2686050"/>
          <p14:tracePt t="16050" x="3479800" y="2686050"/>
          <p14:tracePt t="16056" x="3517900" y="2686050"/>
          <p14:tracePt t="16062" x="3549650" y="2686050"/>
          <p14:tracePt t="16079" x="3606800" y="2686050"/>
          <p14:tracePt t="16429" x="3619500" y="2686050"/>
          <p14:tracePt t="16436" x="3632200" y="2679700"/>
          <p14:tracePt t="16446" x="3638550" y="2673350"/>
          <p14:tracePt t="16463" x="3670300" y="2667000"/>
          <p14:tracePt t="16479" x="3708400" y="2667000"/>
          <p14:tracePt t="16496" x="3759200" y="2667000"/>
          <p14:tracePt t="16512" x="3816350" y="2667000"/>
          <p14:tracePt t="16516" x="3867150" y="2667000"/>
          <p14:tracePt t="16529" x="3930650" y="2667000"/>
          <p14:tracePt t="16532" x="3981450" y="2667000"/>
          <p14:tracePt t="16547" x="4038600" y="2667000"/>
          <p14:tracePt t="16549" x="4089400" y="2667000"/>
          <p14:tracePt t="17033" x="4114800" y="2667000"/>
          <p14:tracePt t="17040" x="4140200" y="2667000"/>
          <p14:tracePt t="17049" x="4178300" y="2667000"/>
          <p14:tracePt t="17064" x="4235450" y="2667000"/>
          <p14:tracePt t="17080" x="4330700" y="2667000"/>
          <p14:tracePt t="17096" x="4483100" y="2667000"/>
          <p14:tracePt t="17113" x="4667250" y="2667000"/>
          <p14:tracePt t="17130" x="4864100" y="2667000"/>
          <p14:tracePt t="17150" x="5035550" y="2667000"/>
          <p14:tracePt t="17167" x="5130800" y="2667000"/>
          <p14:tracePt t="18058" x="5143500" y="2667000"/>
          <p14:tracePt t="18064" x="5162550" y="2667000"/>
          <p14:tracePt t="18070" x="5181600" y="2667000"/>
          <p14:tracePt t="18084" x="5207000" y="2667000"/>
          <p14:tracePt t="18098" x="5334000" y="2667000"/>
          <p14:tracePt t="18114" x="5537200" y="2667000"/>
          <p14:tracePt t="18131" x="5842000" y="2679700"/>
          <p14:tracePt t="18148" x="6203950" y="2679700"/>
          <p14:tracePt t="18164" x="6584950" y="2679700"/>
          <p14:tracePt t="18181" x="6934200" y="2679700"/>
          <p14:tracePt t="18183" x="7054850" y="2679700"/>
          <p14:tracePt t="18200" x="7277100" y="2679700"/>
          <p14:tracePt t="18208" x="7385050" y="2679700"/>
          <p14:tracePt t="18231" x="7594600" y="2679700"/>
          <p14:tracePt t="18233" x="7683500" y="2679700"/>
          <p14:tracePt t="18248" x="7778750" y="2679700"/>
          <p14:tracePt t="18250" x="7874000" y="2679700"/>
          <p14:tracePt t="18264" x="8045450" y="2679700"/>
          <p14:tracePt t="18285" x="8185150" y="2679700"/>
          <p14:tracePt t="18291" x="8235950" y="2679700"/>
          <p14:tracePt t="18298" x="8274050" y="2679700"/>
          <p14:tracePt t="18314" x="8331200" y="2679700"/>
          <p14:tracePt t="18331" x="8356600" y="2679700"/>
          <p14:tracePt t="18348" x="8401050" y="2679700"/>
          <p14:tracePt t="18351" x="8420100" y="2679700"/>
          <p14:tracePt t="18364" x="8445500" y="2679700"/>
          <p14:tracePt t="18367" x="8470900" y="2679700"/>
          <p14:tracePt t="18382" x="8534400" y="2679700"/>
          <p14:tracePt t="18398" x="8636000" y="2679700"/>
          <p14:tracePt t="18418" x="8769350" y="2679700"/>
          <p14:tracePt t="18425" x="8839200" y="2679700"/>
          <p14:tracePt t="18432" x="8902700" y="2679700"/>
          <p14:tracePt t="18448" x="9004300" y="2679700"/>
          <p14:tracePt t="18465" x="9023350" y="2679700"/>
          <p14:tracePt t="18510" x="9036050" y="2679700"/>
          <p14:tracePt t="18854" x="9042400" y="2679700"/>
          <p14:tracePt t="18865" x="9055100" y="2679700"/>
          <p14:tracePt t="18871" x="9074150" y="2679700"/>
          <p14:tracePt t="18885" x="9099550" y="2679700"/>
          <p14:tracePt t="18898" x="9169400" y="2679700"/>
          <p14:tracePt t="18918" x="9271000" y="2679700"/>
          <p14:tracePt t="18932" x="9378950" y="2679700"/>
          <p14:tracePt t="18948" x="9486900" y="2679700"/>
          <p14:tracePt t="18965" x="9518650" y="2679700"/>
          <p14:tracePt t="19010" x="9537700" y="2679700"/>
          <p14:tracePt t="19032" x="9550400" y="2679700"/>
          <p14:tracePt t="19052" x="9569450" y="2679700"/>
          <p14:tracePt t="19068" x="9582150" y="2679700"/>
          <p14:tracePt t="19442" x="9588500" y="2679700"/>
          <p14:tracePt t="19458" x="9575800" y="2679700"/>
          <p14:tracePt t="19462" x="9544050" y="2679700"/>
          <p14:tracePt t="19469" x="9480550" y="2679700"/>
          <p14:tracePt t="19483" x="9391650" y="2679700"/>
          <p14:tracePt t="19499" x="9150350" y="2679700"/>
          <p14:tracePt t="19516" x="8705850" y="2679700"/>
          <p14:tracePt t="19517" x="8394700" y="2679700"/>
          <p14:tracePt t="19535" x="7740650" y="2679700"/>
          <p14:tracePt t="19542" x="7448550" y="2673350"/>
          <p14:tracePt t="19566" x="6864350" y="2641600"/>
          <p14:tracePt t="19586" x="6699250" y="2635250"/>
          <p14:tracePt t="19595" x="6629400" y="2635250"/>
          <p14:tracePt t="19599" x="6559550" y="2635250"/>
          <p14:tracePt t="19616" x="6445250" y="2635250"/>
          <p14:tracePt t="19632" x="6324600" y="2635250"/>
          <p14:tracePt t="19649" x="6184900" y="2635250"/>
          <p14:tracePt t="19666" x="5994400" y="2628900"/>
          <p14:tracePt t="19687" x="5753100" y="2622550"/>
          <p14:tracePt t="19699" x="5683250" y="2616200"/>
          <p14:tracePt t="19719" x="5556250" y="2609850"/>
          <p14:tracePt t="19721" x="5492750" y="2609850"/>
          <p14:tracePt t="19732" x="5422900" y="2609850"/>
          <p14:tracePt t="19749" x="5276850" y="2609850"/>
          <p14:tracePt t="19752" x="5194300" y="2609850"/>
          <p14:tracePt t="19766" x="5105400" y="2609850"/>
          <p14:tracePt t="19767" x="5010150" y="2609850"/>
          <p14:tracePt t="19782" x="4921250" y="2609850"/>
          <p14:tracePt t="19785" x="4826000" y="2609850"/>
          <p14:tracePt t="19799" x="4667250" y="2609850"/>
          <p14:tracePt t="19819" x="4559300" y="2609850"/>
          <p14:tracePt t="19825" x="4521200" y="2609850"/>
          <p14:tracePt t="19836" x="4489450" y="2609850"/>
          <p14:tracePt t="19849" x="4445000" y="2609850"/>
          <p14:tracePt t="19866" x="4406900" y="2609850"/>
          <p14:tracePt t="19883" x="4375150" y="2609850"/>
          <p14:tracePt t="19899" x="4362450" y="2609850"/>
          <p14:tracePt t="19942" x="4356100" y="2609850"/>
          <p14:tracePt t="19983" x="4362450" y="2616200"/>
          <p14:tracePt t="19990" x="4368800" y="2622550"/>
          <p14:tracePt t="20004" x="4375150" y="2628900"/>
          <p14:tracePt t="20017" x="4381500" y="2635250"/>
          <p14:tracePt t="20080" x="4381500" y="2641600"/>
          <p14:tracePt t="20110" x="4381500" y="2647950"/>
          <p14:tracePt t="20125" x="4368800" y="2647950"/>
          <p14:tracePt t="20138" x="4349750" y="2647950"/>
          <p14:tracePt t="20142" x="4324350" y="2647950"/>
          <p14:tracePt t="20149" x="4292600" y="2647950"/>
          <p14:tracePt t="20169" x="4241800" y="2647950"/>
          <p14:tracePt t="20183" x="4146550" y="2647950"/>
          <p14:tracePt t="20203" x="4032250" y="2647950"/>
          <p14:tracePt t="20216" x="3917950" y="2647950"/>
          <p14:tracePt t="20236" x="3841750" y="2647950"/>
          <p14:tracePt t="20253" x="3803650" y="2647950"/>
          <p14:tracePt t="20258" x="3797300" y="2641600"/>
          <p14:tracePt t="20266" x="3784600" y="2641600"/>
          <p14:tracePt t="20283" x="3771900" y="2628900"/>
          <p14:tracePt t="20285" x="3759200" y="2616200"/>
          <p14:tracePt t="20300" x="3740150" y="2590800"/>
          <p14:tracePt t="20301" x="3714750" y="2571750"/>
          <p14:tracePt t="20316" x="3702050" y="2546350"/>
          <p14:tracePt t="20336" x="3663950" y="2489200"/>
          <p14:tracePt t="20342" x="3651250" y="2457450"/>
          <p14:tracePt t="20343" x="3644900" y="2438400"/>
          <p14:tracePt t="20369" x="3638550" y="2355850"/>
          <p14:tracePt t="20384" x="3638550" y="2305050"/>
          <p14:tracePt t="20400" x="3663950" y="2254250"/>
          <p14:tracePt t="20416" x="3695700" y="2216150"/>
          <p14:tracePt t="20433" x="3740150" y="2184400"/>
          <p14:tracePt t="20450" x="3784600" y="2165350"/>
          <p14:tracePt t="20467" x="3848100" y="2139950"/>
          <p14:tracePt t="20486" x="3930650" y="2114550"/>
          <p14:tracePt t="20500" x="4019550" y="2089150"/>
          <p14:tracePt t="20516" x="4121150" y="2063750"/>
          <p14:tracePt t="20533" x="4229100" y="2051050"/>
          <p14:tracePt t="20536" x="4267200" y="2044700"/>
          <p14:tracePt t="20550" x="4305300" y="2038350"/>
          <p14:tracePt t="20552" x="4343400" y="2032000"/>
          <p14:tracePt t="20567" x="4368800" y="2025650"/>
          <p14:tracePt t="20569" x="4394200" y="2019300"/>
          <p14:tracePt t="20583" x="4432300" y="2019300"/>
          <p14:tracePt t="20600" x="4470400" y="2019300"/>
          <p14:tracePt t="20620" x="4483100" y="2019300"/>
          <p14:tracePt t="20654" x="4495800" y="2019300"/>
          <p14:tracePt t="20667" x="4502150" y="2019300"/>
          <p14:tracePt t="20683" x="4533900" y="2019300"/>
          <p14:tracePt t="20700" x="4591050" y="2044700"/>
          <p14:tracePt t="20702" x="4610100" y="2044700"/>
          <p14:tracePt t="20717" x="4629150" y="2051050"/>
          <p14:tracePt t="20734" x="4718050" y="2082800"/>
          <p14:tracePt t="20754" x="4775200" y="2095500"/>
          <p14:tracePt t="20760" x="4787900" y="2101850"/>
          <p14:tracePt t="20851" x="4794250" y="2108200"/>
          <p14:tracePt t="20853" x="4800600" y="2108200"/>
          <p14:tracePt t="20868" x="4800600" y="2114550"/>
          <p14:tracePt t="20884" x="4813300" y="2120900"/>
          <p14:tracePt t="20904" x="4813300" y="2159000"/>
          <p14:tracePt t="20917" x="4813300" y="2171700"/>
          <p14:tracePt t="20937" x="4813300" y="2254250"/>
          <p14:tracePt t="20942" x="4813300" y="2279650"/>
          <p14:tracePt t="20950" x="4813300" y="2305050"/>
          <p14:tracePt t="20967" x="4813300" y="2343150"/>
          <p14:tracePt t="20984" x="4800600" y="2355850"/>
          <p14:tracePt t="21000" x="4794250" y="2374900"/>
          <p14:tracePt t="21112" x="4787900" y="2381250"/>
          <p14:tracePt t="21590" x="4787900" y="2393950"/>
          <p14:tracePt t="21603" x="4794250" y="2393950"/>
          <p14:tracePt t="21607" x="4819650" y="2406650"/>
          <p14:tracePt t="21617" x="4876800" y="2419350"/>
          <p14:tracePt t="21634" x="5175250" y="2476500"/>
          <p14:tracePt t="21651" x="5689600" y="2540000"/>
          <p14:tracePt t="21653" x="5969000" y="2565400"/>
          <p14:tracePt t="21668" x="6248400" y="2590800"/>
          <p14:tracePt t="21669" x="6496050" y="2609850"/>
          <p14:tracePt t="21684" x="6705600" y="2622550"/>
          <p14:tracePt t="21686" x="6915150" y="2622550"/>
          <p14:tracePt t="21701" x="7105650" y="2622550"/>
          <p14:tracePt t="21703" x="7277100" y="2622550"/>
          <p14:tracePt t="21718" x="7588250" y="2622550"/>
          <p14:tracePt t="21734" x="7816850" y="2622550"/>
          <p14:tracePt t="21751" x="7981950" y="2622550"/>
          <p14:tracePt t="21768" x="8121650" y="2622550"/>
          <p14:tracePt t="21784" x="8229600" y="2609850"/>
          <p14:tracePt t="21801" x="8312150" y="2603500"/>
          <p14:tracePt t="21818" x="8382000" y="2603500"/>
          <p14:tracePt t="21834" x="8445500" y="2603500"/>
          <p14:tracePt t="21854" x="8578850" y="2603500"/>
          <p14:tracePt t="21871" x="8667750" y="2603500"/>
          <p14:tracePt t="21887" x="8769350" y="2603500"/>
          <p14:tracePt t="21901" x="8832850" y="2603500"/>
          <p14:tracePt t="21918" x="9017000" y="2603500"/>
          <p14:tracePt t="21935" x="9150350" y="2603500"/>
          <p14:tracePt t="21954" x="9277350" y="2603500"/>
          <p14:tracePt t="21961" x="9302750" y="2603500"/>
          <p14:tracePt t="22387" x="9315450" y="2603500"/>
          <p14:tracePt t="22396" x="9328150" y="2603500"/>
          <p14:tracePt t="22418" x="9340850" y="2609850"/>
          <p14:tracePt t="22436" x="9347200" y="2609850"/>
          <p14:tracePt t="22452" x="9347200" y="2616200"/>
          <p14:tracePt t="22486" x="9353550" y="2622550"/>
          <p14:tracePt t="22502" x="9372600" y="2628900"/>
          <p14:tracePt t="22519" x="9391650" y="2641600"/>
          <p14:tracePt t="22535" x="9423400" y="2647950"/>
          <p14:tracePt t="22555" x="9436100" y="2654300"/>
          <p14:tracePt t="22637" x="9436100" y="2660650"/>
          <p14:tracePt t="22646" x="9423400" y="2660650"/>
          <p14:tracePt t="22669" x="9391650" y="2667000"/>
          <p14:tracePt t="22671" x="9359900" y="2667000"/>
          <p14:tracePt t="22685" x="9328150" y="2667000"/>
          <p14:tracePt t="22687" x="9290050" y="2667000"/>
          <p14:tracePt t="22702" x="9264650" y="2673350"/>
          <p14:tracePt t="22704" x="9239250" y="2673350"/>
          <p14:tracePt t="22723" x="9207500" y="2673350"/>
          <p14:tracePt t="22729" x="9194800" y="2679700"/>
          <p14:tracePt t="22753" x="9188450" y="2679700"/>
          <p14:tracePt t="22772" x="9150350" y="2679700"/>
          <p14:tracePt t="22778" x="9131300" y="2679700"/>
          <p14:tracePt t="22805" x="9055100" y="2679700"/>
          <p14:tracePt t="22819" x="9023350" y="2679700"/>
          <p14:tracePt t="22821" x="8997950" y="2679700"/>
          <p14:tracePt t="22836" x="8966200" y="2679700"/>
          <p14:tracePt t="22852" x="8928100" y="2673350"/>
          <p14:tracePt t="22872" x="8921750" y="2660650"/>
          <p14:tracePt t="22904" x="8921750" y="2647950"/>
          <p14:tracePt t="22919" x="8921750" y="2641600"/>
          <p14:tracePt t="22935" x="8915400" y="2603500"/>
          <p14:tracePt t="22952" x="8915400" y="2559050"/>
          <p14:tracePt t="22969" x="8915400" y="2495550"/>
          <p14:tracePt t="22986" x="8915400" y="2425700"/>
          <p14:tracePt t="23002" x="8921750" y="2355850"/>
          <p14:tracePt t="23019" x="8953500" y="2273300"/>
          <p14:tracePt t="23036" x="8985250" y="2209800"/>
          <p14:tracePt t="23058" x="9023350" y="2127250"/>
          <p14:tracePt t="23065" x="9036050" y="2108200"/>
          <p14:tracePt t="23086" x="9042400" y="2095500"/>
          <p14:tracePt t="23107" x="9067800" y="2070100"/>
          <p14:tracePt t="23120" x="9105900" y="2057400"/>
          <p14:tracePt t="23136" x="9144000" y="2051050"/>
          <p14:tracePt t="23156" x="9194800" y="2051050"/>
          <p14:tracePt t="23161" x="9220200" y="2051050"/>
          <p14:tracePt t="23170" x="9245600" y="2051050"/>
          <p14:tracePt t="23189" x="9296400" y="2051050"/>
          <p14:tracePt t="23203" x="9353550" y="2051050"/>
          <p14:tracePt t="23219" x="9404350" y="2051050"/>
          <p14:tracePt t="23236" x="9461500" y="2057400"/>
          <p14:tracePt t="23253" x="9499600" y="2070100"/>
          <p14:tracePt t="23269" x="9518650" y="2070100"/>
          <p14:tracePt t="23289" x="9537700" y="2082800"/>
          <p14:tracePt t="23305" x="9556750" y="2089150"/>
          <p14:tracePt t="23322" x="9582150" y="2108200"/>
          <p14:tracePt t="23327" x="9601200" y="2127250"/>
          <p14:tracePt t="23336" x="9613900" y="2146300"/>
          <p14:tracePt t="23357" x="9658350" y="2184400"/>
          <p14:tracePt t="23369" x="9671050" y="2209800"/>
          <p14:tracePt t="23372" x="9690100" y="2228850"/>
          <p14:tracePt t="23386" x="9702800" y="2247900"/>
          <p14:tracePt t="23388" x="9709150" y="2260600"/>
          <p14:tracePt t="23403" x="9721850" y="2273300"/>
          <p14:tracePt t="23406" x="9721850" y="2286000"/>
          <p14:tracePt t="23423" x="9734550" y="2298700"/>
          <p14:tracePt t="23439" x="9734550" y="2311400"/>
          <p14:tracePt t="23453" x="9740900" y="2330450"/>
          <p14:tracePt t="23472" x="9747250" y="2349500"/>
          <p14:tracePt t="23486" x="9759950" y="2381250"/>
          <p14:tracePt t="23506" x="9766300" y="2406650"/>
          <p14:tracePt t="23523" x="9772650" y="2432050"/>
          <p14:tracePt t="23536" x="9772650" y="2451100"/>
          <p14:tracePt t="23553" x="9772650" y="2470150"/>
          <p14:tracePt t="23555" x="9772650" y="2482850"/>
          <p14:tracePt t="23570" x="9772650" y="2489200"/>
          <p14:tracePt t="23571" x="9772650" y="2495550"/>
          <p14:tracePt t="23586" x="9772650" y="2501900"/>
          <p14:tracePt t="23607" x="9766300" y="2533650"/>
          <p14:tracePt t="23613" x="9759950" y="2533650"/>
          <p14:tracePt t="23619" x="9759950" y="2540000"/>
          <p14:tracePt t="23640" x="9740900" y="2552700"/>
          <p14:tracePt t="23653" x="9734550" y="2565400"/>
          <p14:tracePt t="23673" x="9683750" y="2597150"/>
          <p14:tracePt t="23686" x="9677400" y="2603500"/>
          <p14:tracePt t="23703" x="9639300" y="2628900"/>
          <p14:tracePt t="23720" x="9626600" y="2628900"/>
          <p14:tracePt t="23722" x="9607550" y="2635250"/>
          <p14:tracePt t="23736" x="9588500" y="2647950"/>
          <p14:tracePt t="23739" x="9575800" y="2647950"/>
          <p14:tracePt t="23753" x="9556750" y="2647950"/>
          <p14:tracePt t="23770" x="9531350" y="2647950"/>
          <p14:tracePt t="23787" x="9505950" y="2654300"/>
          <p14:tracePt t="23803" x="9486900" y="2654300"/>
          <p14:tracePt t="23823" x="9461500" y="2654300"/>
          <p14:tracePt t="23836" x="9448800" y="2654300"/>
          <p14:tracePt t="24155" x="9442450" y="2654300"/>
          <p14:tracePt t="24253" x="9436100" y="2660650"/>
          <p14:tracePt t="24274" x="9423400" y="2660650"/>
          <p14:tracePt t="24306" x="9417050" y="2660650"/>
          <p14:tracePt t="24322" x="9410700" y="2660650"/>
          <p14:tracePt t="24742" x="9404350" y="2660650"/>
          <p14:tracePt t="25071" x="9398000" y="2660650"/>
          <p14:tracePt t="25328" x="9391650" y="2667000"/>
          <p14:tracePt t="25338" x="9385300" y="2673350"/>
          <p14:tracePt t="25344" x="9372600" y="2673350"/>
          <p14:tracePt t="25355" x="9359900" y="2673350"/>
          <p14:tracePt t="25371" x="9328150" y="2673350"/>
          <p14:tracePt t="25392" x="9277350" y="2673350"/>
          <p14:tracePt t="25405" x="9220200" y="2686050"/>
          <p14:tracePt t="25425" x="9163050" y="2686050"/>
          <p14:tracePt t="25477" x="9156700" y="2686050"/>
          <p14:tracePt t="25480" x="9144000" y="2692400"/>
          <p14:tracePt t="25495" x="9118600" y="2692400"/>
          <p14:tracePt t="25505" x="9099550" y="2692400"/>
          <p14:tracePt t="25525" x="9074150" y="2692400"/>
          <p14:tracePt t="25538" x="9061450" y="2692400"/>
          <p14:tracePt t="25555" x="9048750" y="2686050"/>
          <p14:tracePt t="25572" x="9029700" y="2673350"/>
          <p14:tracePt t="25573" x="9023350" y="2660650"/>
          <p14:tracePt t="25588" x="9017000" y="2654300"/>
          <p14:tracePt t="25591" x="9004300" y="2647950"/>
          <p14:tracePt t="25622" x="8997950" y="2647950"/>
          <p14:tracePt t="26146" x="8991600" y="2647950"/>
          <p14:tracePt t="28140" x="8972550" y="2641600"/>
          <p14:tracePt t="28523" x="8966200" y="2641600"/>
          <p14:tracePt t="28530" x="8959850" y="2641600"/>
          <p14:tracePt t="28542" x="8953500" y="2641600"/>
          <p14:tracePt t="28558" x="8915400" y="2641600"/>
          <p14:tracePt t="28574" x="8864600" y="2641600"/>
          <p14:tracePt t="28591" x="8832850" y="2628900"/>
          <p14:tracePt t="28878" x="8820150" y="2628900"/>
          <p14:tracePt t="28884" x="8807450" y="2628900"/>
          <p14:tracePt t="28891" x="8788400" y="2628900"/>
          <p14:tracePt t="28914" x="8724900" y="2628900"/>
          <p14:tracePt t="28925" x="8699500" y="2628900"/>
          <p14:tracePt t="28942" x="8636000" y="2628900"/>
          <p14:tracePt t="28944" x="8591550" y="2628900"/>
          <p14:tracePt t="28959" x="8540750" y="2628900"/>
          <p14:tracePt t="28975" x="8420100" y="2622550"/>
          <p14:tracePt t="28977" x="8369300" y="2616200"/>
          <p14:tracePt t="28991" x="8267700" y="2603500"/>
          <p14:tracePt t="29008" x="8185150" y="2590800"/>
          <p14:tracePt t="29025" x="8134350" y="2584450"/>
          <p14:tracePt t="29045" x="8064500" y="2578100"/>
          <p14:tracePt t="29058" x="7981950" y="2571750"/>
          <p14:tracePt t="29075" x="7899400" y="2565400"/>
          <p14:tracePt t="29092" x="7791450" y="2559050"/>
          <p14:tracePt t="29108" x="7677150" y="2552700"/>
          <p14:tracePt t="29125" x="7556500" y="2546350"/>
          <p14:tracePt t="29128" x="7486650" y="2546350"/>
          <p14:tracePt t="29142" x="7410450" y="2546350"/>
          <p14:tracePt t="29159" x="7251700" y="2546350"/>
          <p14:tracePt t="29176" x="6997700" y="2546350"/>
          <p14:tracePt t="29192" x="6838950" y="2546350"/>
          <p14:tracePt t="29212" x="6692900" y="2546350"/>
          <p14:tracePt t="29229" x="6540500" y="2546350"/>
          <p14:tracePt t="29242" x="6388100" y="2546350"/>
          <p14:tracePt t="29259" x="6254750" y="2546350"/>
          <p14:tracePt t="29275" x="6115050" y="2552700"/>
          <p14:tracePt t="29295" x="6000750" y="2565400"/>
          <p14:tracePt t="29298" x="5949950" y="2571750"/>
          <p14:tracePt t="29309" x="5892800" y="2578100"/>
          <p14:tracePt t="29325" x="5772150" y="2603500"/>
          <p14:tracePt t="29345" x="5588000" y="2622550"/>
          <p14:tracePt t="29362" x="5473700" y="2635250"/>
          <p14:tracePt t="29375" x="5353050" y="2641600"/>
          <p14:tracePt t="29394" x="5232400" y="2647950"/>
          <p14:tracePt t="29410" x="5137150" y="2647950"/>
          <p14:tracePt t="29425" x="5067300" y="2654300"/>
          <p14:tracePt t="29445" x="4997450" y="2667000"/>
          <p14:tracePt t="29453" x="4972050" y="2673350"/>
          <p14:tracePt t="29459" x="4933950" y="2679700"/>
          <p14:tracePt t="29475" x="4870450" y="2692400"/>
          <p14:tracePt t="29497" x="4756150" y="2724150"/>
          <p14:tracePt t="29509" x="4711700" y="2730500"/>
          <p14:tracePt t="29525" x="4622800" y="2743200"/>
          <p14:tracePt t="29528" x="4578350" y="2749550"/>
          <p14:tracePt t="29545" x="4489450" y="2762250"/>
          <p14:tracePt t="29559" x="4438650" y="2768600"/>
          <p14:tracePt t="29561" x="4387850" y="2774950"/>
          <p14:tracePt t="29576" x="4286250" y="2794000"/>
          <p14:tracePt t="29595" x="4178300" y="2813050"/>
          <p14:tracePt t="29610" x="4089400" y="2825750"/>
          <p14:tracePt t="29628" x="4025900" y="2838450"/>
          <p14:tracePt t="29642" x="4000500" y="2844800"/>
          <p14:tracePt t="29682" x="3987800" y="2844800"/>
          <p14:tracePt t="29696" x="3981450" y="2851150"/>
          <p14:tracePt t="29702" x="3962400" y="2851150"/>
          <p14:tracePt t="29709" x="3949700" y="2851150"/>
          <p14:tracePt t="29726" x="3924300" y="2851150"/>
          <p14:tracePt t="29743" x="3886200" y="2851150"/>
          <p14:tracePt t="29760" x="3848100" y="2851150"/>
          <p14:tracePt t="29832" x="3835400" y="2851150"/>
          <p14:tracePt t="29846" x="3829050" y="2851150"/>
          <p14:tracePt t="29856" x="3810000" y="2851150"/>
          <p14:tracePt t="29876" x="3778250" y="2851150"/>
          <p14:tracePt t="29892" x="3759200" y="2851150"/>
          <p14:tracePt t="29913" x="3752850" y="2851150"/>
          <p14:tracePt t="29934" x="3746500" y="2851150"/>
          <p14:tracePt t="29942" x="3740150" y="2851150"/>
          <p14:tracePt t="29962" x="3721100" y="2851150"/>
          <p14:tracePt t="29976" x="3702050" y="2863850"/>
          <p14:tracePt t="29993" x="3683000" y="2876550"/>
          <p14:tracePt t="30010" x="3670300" y="2889250"/>
          <p14:tracePt t="30026" x="3632200" y="2921000"/>
          <p14:tracePt t="30046" x="3600450" y="2946400"/>
          <p14:tracePt t="30052" x="3587750" y="2971800"/>
          <p14:tracePt t="30059" x="3568700" y="3009900"/>
          <p14:tracePt t="30078" x="3505200" y="3143250"/>
          <p14:tracePt t="30081" x="3467100" y="3232150"/>
          <p14:tracePt t="30093" x="3409950" y="3359150"/>
          <p14:tracePt t="30110" x="3340100" y="3556000"/>
          <p14:tracePt t="30112" x="3321050" y="3625850"/>
          <p14:tracePt t="30314" x="3308350" y="3625850"/>
          <p14:tracePt t="30336" x="3308350" y="3619500"/>
          <p14:tracePt t="30344" x="3308350" y="3613150"/>
          <p14:tracePt t="30352" x="3308350" y="3594100"/>
          <p14:tracePt t="30359" x="3308350" y="3568700"/>
          <p14:tracePt t="30380" x="3308350" y="3524250"/>
          <p14:tracePt t="30394" x="3308350" y="3473450"/>
          <p14:tracePt t="30411" x="3308350" y="3403600"/>
          <p14:tracePt t="30426" x="3308350" y="3359150"/>
          <p14:tracePt t="30443" x="3308350" y="3327400"/>
          <p14:tracePt t="30463" x="3308350" y="3314700"/>
          <p14:tracePt t="30470" x="3308350" y="3308350"/>
          <p14:tracePt t="30476" x="3302000" y="3308350"/>
          <p14:tracePt t="30496" x="3289300" y="3289300"/>
          <p14:tracePt t="30510" x="3276600" y="3289300"/>
          <p14:tracePt t="30527" x="3263900" y="3282950"/>
          <p14:tracePt t="30546" x="3257550" y="3282950"/>
          <p14:tracePt t="30602" x="3251200" y="3276600"/>
          <p14:tracePt t="30619" x="3244850" y="3276600"/>
          <p14:tracePt t="30634" x="3232150" y="3270250"/>
          <p14:tracePt t="30643" x="3225800" y="3270250"/>
          <p14:tracePt t="30661" x="3213100" y="3257550"/>
          <p14:tracePt t="30668" x="3206750" y="3257550"/>
          <p14:tracePt t="30677" x="3200400" y="3257550"/>
          <p14:tracePt t="30694" x="3194050" y="3257550"/>
          <p14:tracePt t="30710" x="3187700" y="3257550"/>
          <p14:tracePt t="30731" x="3181350" y="3257550"/>
          <p14:tracePt t="30743" x="3175000" y="3257550"/>
          <p14:tracePt t="30760" x="3168650" y="3257550"/>
          <p14:tracePt t="30960" x="3162300" y="3257550"/>
          <p14:tracePt t="31148" x="3162300" y="3251200"/>
          <p14:tracePt t="31156" x="3162300" y="3244850"/>
          <p14:tracePt t="31190" x="3175000" y="3244850"/>
          <p14:tracePt t="31210" x="3194050" y="3244850"/>
          <p14:tracePt t="31227" x="3219450" y="3244850"/>
          <p14:tracePt t="31230" x="3244850" y="3244850"/>
          <p14:tracePt t="31248" x="3282950" y="3244850"/>
          <p14:tracePt t="31261" x="3302000" y="3244850"/>
          <p14:tracePt t="31262" x="3327400" y="3244850"/>
          <p14:tracePt t="31280" x="3416300" y="3244850"/>
          <p14:tracePt t="31294" x="3467100" y="3244850"/>
          <p14:tracePt t="31296" x="3524250" y="3244850"/>
          <p14:tracePt t="31311" x="3581400" y="3244850"/>
          <p14:tracePt t="31312" x="3644900" y="3244850"/>
          <p14:tracePt t="31327" x="3695700" y="3244850"/>
          <p14:tracePt t="31330" x="3727450" y="3244850"/>
          <p14:tracePt t="31347" x="3790950" y="3244850"/>
          <p14:tracePt t="31364" x="3810000" y="3244850"/>
          <p14:tracePt t="31377" x="3822700" y="3244850"/>
          <p14:tracePt t="31394" x="3841750" y="3244850"/>
          <p14:tracePt t="31411" x="3886200" y="3244850"/>
          <p14:tracePt t="31427" x="3930650" y="3244850"/>
          <p14:tracePt t="31444" x="3987800" y="3244850"/>
          <p14:tracePt t="31461" x="4083050" y="3257550"/>
          <p14:tracePt t="31464" x="4133850" y="3263900"/>
          <p14:tracePt t="31481" x="4254500" y="3270250"/>
          <p14:tracePt t="31497" x="4381500" y="3276600"/>
          <p14:tracePt t="31511" x="4438650" y="3276600"/>
          <p14:tracePt t="31528" x="4635500" y="3276600"/>
          <p14:tracePt t="31544" x="4768850" y="3276600"/>
          <p14:tracePt t="31565" x="4883150" y="3276600"/>
          <p14:tracePt t="31580" x="4978400" y="3276600"/>
          <p14:tracePt t="31585" x="5022850" y="3276600"/>
          <p14:tracePt t="31595" x="5048250" y="3276600"/>
          <p14:tracePt t="31613" x="5086350" y="3276600"/>
          <p14:tracePt t="31628" x="5105400" y="3276600"/>
          <p14:tracePt t="31661" x="5118100" y="3276600"/>
          <p14:tracePt t="31678" x="5124450" y="3276600"/>
          <p14:tracePt t="31680" x="5137150" y="3276600"/>
          <p14:tracePt t="31694" x="5149850" y="3276600"/>
          <p14:tracePt t="31696" x="5162550" y="3276600"/>
          <p14:tracePt t="31711" x="5187950" y="3276600"/>
          <p14:tracePt t="31731" x="5213350" y="3276600"/>
          <p14:tracePt t="31746" x="5219700" y="3276600"/>
          <p14:tracePt t="31764" x="5226050" y="3276600"/>
          <p14:tracePt t="31769" x="5232400" y="3276600"/>
          <p14:tracePt t="31816" x="5238750" y="3276600"/>
          <p14:tracePt t="31833" x="5245100" y="3276600"/>
          <p14:tracePt t="31848" x="5251450" y="3276600"/>
          <p14:tracePt t="31856" x="5257800" y="3276600"/>
          <p14:tracePt t="31878" x="5276850" y="3276600"/>
          <p14:tracePt t="31895" x="5295900" y="3276600"/>
          <p14:tracePt t="31897" x="5302250" y="3276600"/>
          <p14:tracePt t="31914" x="5314950" y="3276600"/>
          <p14:tracePt t="31928" x="5321300" y="3276600"/>
          <p14:tracePt t="31945" x="5346700" y="3276600"/>
          <p14:tracePt t="31964" x="5397500" y="3276600"/>
          <p14:tracePt t="31971" x="5422900" y="3276600"/>
          <p14:tracePt t="31978" x="5461000" y="3276600"/>
          <p14:tracePt t="31995" x="5518150" y="3276600"/>
          <p14:tracePt t="32011" x="5537200" y="3276600"/>
          <p14:tracePt t="35200" x="5549900" y="3276600"/>
          <p14:tracePt t="35216" x="5556250" y="3276600"/>
          <p14:tracePt t="35224" x="5556250" y="3282950"/>
          <p14:tracePt t="35250" x="5556250" y="3327400"/>
          <p14:tracePt t="35264" x="5556250" y="3340100"/>
          <p14:tracePt t="35285" x="5543550" y="3384550"/>
          <p14:tracePt t="35293" x="5537200" y="3390900"/>
          <p14:tracePt t="35298" x="5530850" y="3403600"/>
          <p14:tracePt t="35315" x="5530850" y="3409950"/>
          <p14:tracePt t="35331" x="5530850" y="3429000"/>
          <p14:tracePt t="35348" x="5530850" y="3435350"/>
          <p14:tracePt t="35381" x="5524500" y="3448050"/>
          <p14:tracePt t="35398" x="5524500" y="3460750"/>
          <p14:tracePt t="35418" x="5518150" y="3473450"/>
          <p14:tracePt t="35424" x="5518150" y="3479800"/>
          <p14:tracePt t="35431" x="5518150" y="3486150"/>
          <p14:tracePt t="35510" x="5511800" y="3492500"/>
          <p14:tracePt t="35518" x="5505450" y="3505200"/>
          <p14:tracePt t="35526" x="5492750" y="3511550"/>
          <p14:tracePt t="35551" x="5435600" y="3568700"/>
          <p14:tracePt t="35558" x="5403850" y="3587750"/>
          <p14:tracePt t="35566" x="5378450" y="3600450"/>
          <p14:tracePt t="35598" x="5346700" y="3619500"/>
          <p14:tracePt t="35615" x="5276850" y="3651250"/>
          <p14:tracePt t="35635" x="5245100" y="3676650"/>
          <p14:tracePt t="35648" x="5226050" y="3695700"/>
          <p14:tracePt t="35665" x="5207000" y="3702050"/>
          <p14:tracePt t="35682" x="5200650" y="3708400"/>
          <p14:tracePt t="35698" x="5175250" y="3727450"/>
          <p14:tracePt t="35701" x="5156200" y="3733800"/>
          <p14:tracePt t="35715" x="5124450" y="3752850"/>
          <p14:tracePt t="35732" x="5060950" y="3765550"/>
          <p14:tracePt t="35748" x="5022850" y="3765550"/>
          <p14:tracePt t="35765" x="4984750" y="3765550"/>
          <p14:tracePt t="36414" x="4984750" y="3771900"/>
          <p14:tracePt t="36434" x="5010150" y="3778250"/>
          <p14:tracePt t="36449" x="5092700" y="3803650"/>
          <p14:tracePt t="36466" x="5187950" y="3835400"/>
          <p14:tracePt t="36486" x="5321300" y="3867150"/>
          <p14:tracePt t="36499" x="5359400" y="3873500"/>
          <p14:tracePt t="36519" x="5441950" y="3873500"/>
          <p14:tracePt t="36524" x="5480050" y="3873500"/>
          <p14:tracePt t="36533" x="5505450" y="3873500"/>
          <p14:tracePt t="36549" x="5549900" y="3879850"/>
          <p14:tracePt t="36553" x="5568950" y="3879850"/>
          <p14:tracePt t="36566" x="5581650" y="3879850"/>
          <p14:tracePt t="36583" x="5619750" y="3879850"/>
          <p14:tracePt t="36600" x="5670550" y="3879850"/>
          <p14:tracePt t="36616" x="5676900" y="3879850"/>
          <p14:tracePt t="36784" x="5683250" y="3879850"/>
          <p14:tracePt t="36790" x="5689600" y="3879850"/>
          <p14:tracePt t="36974" x="5702300" y="3879850"/>
          <p14:tracePt t="36983" x="5702300" y="3873500"/>
          <p14:tracePt t="37022" x="5708650" y="3867150"/>
          <p14:tracePt t="37107" x="5715000" y="3860800"/>
          <p14:tracePt t="37278" x="5715000" y="3854450"/>
          <p14:tracePt t="37286" x="5721350" y="3854450"/>
          <p14:tracePt t="37295" x="5727700" y="3848100"/>
          <p14:tracePt t="37317" x="5753100" y="3841750"/>
          <p14:tracePt t="37333" x="5822950" y="3841750"/>
          <p14:tracePt t="37350" x="5861050" y="3841750"/>
          <p14:tracePt t="37367" x="5905500" y="3841750"/>
          <p14:tracePt t="37383" x="5969000" y="3841750"/>
          <p14:tracePt t="37400" x="6026150" y="3841750"/>
          <p14:tracePt t="37417" x="6083300" y="3841750"/>
          <p14:tracePt t="37433" x="6140450" y="3841750"/>
          <p14:tracePt t="37450" x="6191250" y="3841750"/>
          <p14:tracePt t="37467" x="6229350" y="3841750"/>
          <p14:tracePt t="37483" x="6267450" y="3841750"/>
          <p14:tracePt t="37486" x="6286500" y="3841750"/>
          <p14:tracePt t="37500" x="6299200" y="3841750"/>
          <p14:tracePt t="37502" x="6305550" y="3841750"/>
          <p14:tracePt t="37567" x="6311900" y="3841750"/>
          <p14:tracePt t="37678" x="6318250" y="3841750"/>
          <p14:tracePt t="37686" x="6330950" y="3841750"/>
          <p14:tracePt t="37702" x="6343650" y="3841750"/>
          <p14:tracePt t="37712" x="6356350" y="3841750"/>
          <p14:tracePt t="37734" x="6407150" y="3841750"/>
          <p14:tracePt t="37750" x="6438900" y="3841750"/>
          <p14:tracePt t="37770" x="6483350" y="3841750"/>
          <p14:tracePt t="37777" x="6521450" y="3841750"/>
          <p14:tracePt t="37784" x="6553200" y="3841750"/>
          <p14:tracePt t="37800" x="6648450" y="3841750"/>
          <p14:tracePt t="37820" x="6750050" y="3841750"/>
          <p14:tracePt t="37837" x="6870700" y="3841750"/>
          <p14:tracePt t="37851" x="6991350" y="3835400"/>
          <p14:tracePt t="37870" x="7150100" y="3810000"/>
          <p14:tracePt t="37884" x="7200900" y="3803650"/>
          <p14:tracePt t="37901" x="7283450" y="3790950"/>
          <p14:tracePt t="37921" x="7302500" y="3790950"/>
          <p14:tracePt t="38880" x="7308850" y="3790950"/>
          <p14:tracePt t="38895" x="7296150" y="3790950"/>
          <p14:tracePt t="38902" x="7277100" y="3797300"/>
          <p14:tracePt t="38918" x="7213600" y="3803650"/>
          <p14:tracePt t="38935" x="7105650" y="3803650"/>
          <p14:tracePt t="38956" x="6959600" y="3803650"/>
          <p14:tracePt t="38960" x="6883400" y="3803650"/>
          <p14:tracePt t="38971" x="6800850" y="3803650"/>
          <p14:tracePt t="38985" x="6616700" y="3803650"/>
          <p14:tracePt t="39002" x="6451600" y="3803650"/>
          <p14:tracePt t="39018" x="6318250" y="3803650"/>
          <p14:tracePt t="39035" x="6203950" y="3803650"/>
          <p14:tracePt t="39055" x="6102350" y="3803650"/>
          <p14:tracePt t="39068" x="5975350" y="3803650"/>
          <p14:tracePt t="39085" x="5816600" y="3803650"/>
          <p14:tracePt t="39102" x="5651500" y="3803650"/>
          <p14:tracePt t="39118" x="5480050" y="3803650"/>
          <p14:tracePt t="39135" x="5219700" y="3803650"/>
          <p14:tracePt t="39155" x="5041900" y="3803650"/>
          <p14:tracePt t="39168" x="4953000" y="3803650"/>
          <p14:tracePt t="39170" x="4857750" y="3803650"/>
          <p14:tracePt t="39185" x="4654550" y="3803650"/>
          <p14:tracePt t="39202" x="4470400" y="3803650"/>
          <p14:tracePt t="39219" x="4292600" y="3810000"/>
          <p14:tracePt t="39236" x="4133850" y="3816350"/>
          <p14:tracePt t="39256" x="4006850" y="3816350"/>
          <p14:tracePt t="39271" x="3905250" y="3816350"/>
          <p14:tracePt t="39285" x="3797300" y="3822700"/>
          <p14:tracePt t="39302" x="3689350" y="3835400"/>
          <p14:tracePt t="39319" x="3581400" y="3848100"/>
          <p14:tracePt t="39335" x="3479800" y="3860800"/>
          <p14:tracePt t="39338" x="3454400" y="3873500"/>
          <p14:tracePt t="39352" x="3435350" y="3879850"/>
          <p14:tracePt t="39354" x="3422650" y="3879850"/>
          <p14:tracePt t="39372" x="3416300" y="3886200"/>
          <p14:tracePt t="39385" x="3409950" y="3892550"/>
          <p14:tracePt t="39402" x="3397250" y="3905250"/>
          <p14:tracePt t="39419" x="3384550" y="3911600"/>
          <p14:tracePt t="39439" x="3371850" y="3924300"/>
          <p14:tracePt t="39454" x="3346450" y="3943350"/>
          <p14:tracePt t="39472" x="3321050" y="3962400"/>
          <p14:tracePt t="39485" x="3308350" y="3975100"/>
          <p14:tracePt t="39506" x="3295650" y="3981450"/>
          <p14:tracePt t="39520" x="3295650" y="3987800"/>
          <p14:tracePt t="39539" x="3295650" y="4006850"/>
          <p14:tracePt t="39542" x="3295650" y="4019550"/>
          <p14:tracePt t="39552" x="3295650" y="4032250"/>
          <p14:tracePt t="39572" x="3295650" y="4051300"/>
          <p14:tracePt t="39586" x="3282950" y="4083050"/>
          <p14:tracePt t="39602" x="3282950" y="4102100"/>
          <p14:tracePt t="39619" x="3270250" y="4133850"/>
          <p14:tracePt t="39621" x="3263900" y="4140200"/>
          <p14:tracePt t="39636" x="3263900" y="4146550"/>
          <p14:tracePt t="39652" x="3263900" y="4165600"/>
          <p14:tracePt t="39669" x="3263900" y="4178300"/>
          <p14:tracePt t="39689" x="3263900" y="4203700"/>
          <p14:tracePt t="39705" x="3276600" y="4222750"/>
          <p14:tracePt t="39709" x="3276600" y="4235450"/>
          <p14:tracePt t="39719" x="3276600" y="4241800"/>
          <p14:tracePt t="39736" x="3282950" y="4267200"/>
          <p14:tracePt t="39753" x="3289300" y="4292600"/>
          <p14:tracePt t="39769" x="3295650" y="4318000"/>
          <p14:tracePt t="39786" x="3295650" y="4330700"/>
          <p14:tracePt t="39802" x="3295650" y="4337050"/>
          <p14:tracePt t="39935" x="3295650" y="4343400"/>
          <p14:tracePt t="39944" x="3295650" y="4349750"/>
          <p14:tracePt t="40027" x="3295650" y="4356100"/>
          <p14:tracePt t="48182" x="3308350" y="4368800"/>
          <p14:tracePt t="48190" x="3359150" y="4413250"/>
          <p14:tracePt t="48210" x="3994150" y="4794250"/>
          <p14:tracePt t="48227" x="4972050" y="5505450"/>
          <p14:tracePt t="48247" x="6432550" y="6477000"/>
          <p14:tracePt t="48261" x="6934200" y="6686550"/>
          <p14:tracePt t="48264" x="7429500" y="6826250"/>
          <p14:tracePt t="48281" x="8318500" y="6851650"/>
          <p14:tracePt t="48295" x="8909050" y="6851650"/>
          <p14:tracePt t="48311" x="9163050" y="6845300"/>
          <p14:tracePt t="48327" x="9213850" y="6819900"/>
          <p14:tracePt t="48344" x="9220200" y="6775450"/>
          <p14:tracePt t="48364" x="9201150" y="6692900"/>
          <p14:tracePt t="48378" x="9163050" y="6578600"/>
          <p14:tracePt t="48398" x="9118600" y="6457950"/>
          <p14:tracePt t="48403" x="9099550" y="6394450"/>
          <p14:tracePt t="48411" x="9080500" y="6343650"/>
          <p14:tracePt t="48428" x="9055100" y="6254750"/>
          <p14:tracePt t="48430" x="9048750" y="6229350"/>
          <p14:tracePt t="48444" x="9042400" y="6216650"/>
          <p14:tracePt t="48836" x="9048750" y="6210300"/>
          <p14:tracePt t="48845" x="9074150" y="6210300"/>
          <p14:tracePt t="48854" x="9144000" y="6197600"/>
          <p14:tracePt t="48862" x="9245600" y="6178550"/>
          <p14:tracePt t="48878" x="9594850" y="6140450"/>
          <p14:tracePt t="48895" x="9779000" y="6076950"/>
          <p14:tracePt t="48911" x="9810750" y="5962650"/>
          <p14:tracePt t="48928" x="9626600" y="5581650"/>
          <p14:tracePt t="48945" x="9029700" y="4756150"/>
          <p14:tracePt t="48961" x="8197850" y="3733800"/>
          <p14:tracePt t="48964" x="7702550" y="3213100"/>
          <p14:tracePt t="48978" x="7181850" y="2717800"/>
          <p14:tracePt t="48995" x="6038850" y="1752600"/>
          <p14:tracePt t="48996" x="5486400" y="1346200"/>
          <p14:tracePt t="49011" x="4692650" y="762000"/>
          <p14:tracePt t="49028" x="4298950" y="330200"/>
          <p14:tracePt t="49045" x="4133850" y="12700"/>
          <p14:tracePt t="49061" x="4025900" y="0"/>
          <p14:tracePt t="49082" x="3898900" y="0"/>
          <p14:tracePt t="49089" x="3803650" y="0"/>
          <p14:tracePt t="49095" x="3702050" y="0"/>
          <p14:tracePt t="49112" x="3460750" y="0"/>
          <p14:tracePt t="49128" x="3206750" y="0"/>
          <p14:tracePt t="49145" x="3003550" y="0"/>
          <p14:tracePt t="49165" x="2825750" y="0"/>
          <p14:tracePt t="49172" x="2743200" y="0"/>
          <p14:tracePt t="49178" x="2667000" y="0"/>
          <p14:tracePt t="49195" x="2514600" y="38100"/>
          <p14:tracePt t="49212" x="2355850" y="158750"/>
          <p14:tracePt t="49229" x="2152650" y="368300"/>
          <p14:tracePt t="49245" x="1898650" y="673100"/>
          <p14:tracePt t="49248" x="1758950" y="838200"/>
          <p14:tracePt t="49265" x="1511300" y="1123950"/>
          <p14:tracePt t="49272" x="1409700" y="1238250"/>
          <p14:tracePt t="49295" x="1231900" y="1428750"/>
          <p14:tracePt t="49312" x="1111250" y="1574800"/>
          <p14:tracePt t="49329" x="1079500" y="1600200"/>
          <p14:tracePt t="49349" x="1060450" y="1600200"/>
          <p14:tracePt t="49426" x="1047750" y="1606550"/>
          <p14:tracePt t="49432" x="1041400" y="1612900"/>
          <p14:tracePt t="49445" x="1035050" y="1619250"/>
          <p14:tracePt t="49466" x="1022350" y="1625600"/>
          <p14:tracePt t="49488" x="1022350" y="1631950"/>
          <p14:tracePt t="49512" x="1016000" y="1651000"/>
          <p14:tracePt t="49529" x="1016000" y="1657350"/>
          <p14:tracePt t="49546" x="1016000" y="1663700"/>
          <p14:tracePt t="49562" x="1016000" y="1676400"/>
          <p14:tracePt t="49579" x="1035050" y="1695450"/>
          <p14:tracePt t="49596" x="1047750" y="1708150"/>
          <p14:tracePt t="49616" x="1060450" y="1733550"/>
          <p14:tracePt t="49621" x="1066800" y="1739900"/>
          <p14:tracePt t="49629" x="1079500" y="1758950"/>
          <p14:tracePt t="49648" x="1117600" y="1797050"/>
          <p14:tracePt t="49662" x="1136650" y="1816100"/>
          <p14:tracePt t="49679" x="1149350" y="1828800"/>
          <p14:tracePt t="49696" x="1162050" y="1828800"/>
          <p14:tracePt t="49712" x="1168400" y="1835150"/>
          <p14:tracePt t="49729" x="1187450" y="1835150"/>
          <p14:tracePt t="49746" x="1219200" y="1835150"/>
          <p14:tracePt t="49762" x="1263650" y="1835150"/>
          <p14:tracePt t="49779" x="1314450" y="1841500"/>
          <p14:tracePt t="49781" x="1339850" y="1841500"/>
          <p14:tracePt t="49799" x="1365250" y="1841500"/>
          <p14:tracePt t="49872" x="1371600" y="1841500"/>
          <p14:tracePt t="49983" x="1371600" y="1854200"/>
          <p14:tracePt t="49991" x="1371600" y="1866900"/>
          <p14:tracePt t="50012" x="1371600" y="1885950"/>
          <p14:tracePt t="50029" x="1371600" y="1917700"/>
          <p14:tracePt t="50046" x="1371600" y="1981200"/>
          <p14:tracePt t="50065" x="1371600" y="2025650"/>
          <p14:tracePt t="50079" x="1371600" y="2063750"/>
          <p14:tracePt t="50101" x="1358900" y="2120900"/>
          <p14:tracePt t="50113" x="1339850" y="2171700"/>
          <p14:tracePt t="50130" x="1320800" y="2241550"/>
          <p14:tracePt t="50150" x="1282700" y="2311400"/>
          <p14:tracePt t="50153" x="1263650" y="2336800"/>
          <p14:tracePt t="50166" x="1244600" y="2368550"/>
          <p14:tracePt t="50183" x="1206500" y="2425700"/>
          <p14:tracePt t="50196" x="1200150" y="2432050"/>
          <p14:tracePt t="50216" x="1187450" y="2451100"/>
          <p14:tracePt t="50310" x="1181100" y="2463800"/>
          <p14:tracePt t="50318" x="1181100" y="2476500"/>
          <p14:tracePt t="50346" x="1181100" y="2495550"/>
          <p14:tracePt t="50368" x="1181100" y="2520950"/>
          <p14:tracePt t="50373" x="1181100" y="2533650"/>
          <p14:tracePt t="50399" x="1181100" y="2540000"/>
          <p14:tracePt t="50405" x="1181100" y="2552700"/>
          <p14:tracePt t="50430" x="1181100" y="2584450"/>
          <p14:tracePt t="50446" x="1174750" y="2616200"/>
          <p14:tracePt t="50463" x="1162050" y="2654300"/>
          <p14:tracePt t="50480" x="1149350" y="2673350"/>
          <p14:tracePt t="50822" x="1149350" y="2679700"/>
          <p14:tracePt t="50847" x="1155700" y="2679700"/>
          <p14:tracePt t="50854" x="1162050" y="2679700"/>
          <p14:tracePt t="50864" x="1174750" y="2679700"/>
          <p14:tracePt t="50884" x="1212850" y="2679700"/>
          <p14:tracePt t="50897" x="1270000" y="2679700"/>
          <p14:tracePt t="50919" x="1339850" y="2679700"/>
          <p14:tracePt t="50934" x="1365250" y="2679700"/>
          <p14:tracePt t="50938" x="1397000" y="2679700"/>
          <p14:tracePt t="50947" x="1435100" y="2679700"/>
          <p14:tracePt t="50964" x="1517650" y="2679700"/>
          <p14:tracePt t="50966" x="1562100" y="2679700"/>
          <p14:tracePt t="50980" x="1606550" y="2679700"/>
          <p14:tracePt t="50982" x="1644650" y="2679700"/>
          <p14:tracePt t="50997" x="1682750" y="2679700"/>
          <p14:tracePt t="50999" x="1714500" y="2679700"/>
          <p14:tracePt t="51013" x="1784350" y="2679700"/>
          <p14:tracePt t="51030" x="1847850" y="2679700"/>
          <p14:tracePt t="51047" x="1905000" y="2679700"/>
          <p14:tracePt t="51064" x="1943100" y="2679700"/>
          <p14:tracePt t="51080" x="1968500" y="2679700"/>
          <p14:tracePt t="51100" x="1993900" y="2679700"/>
          <p14:tracePt t="51114" x="2006600" y="2679700"/>
          <p14:tracePt t="51130" x="2012950" y="2679700"/>
          <p14:tracePt t="51147" x="2019300" y="2679700"/>
          <p14:tracePt t="51164" x="2025650" y="2679700"/>
          <p14:tracePt t="51180" x="2032000" y="26797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a:t>最近の動き</a:t>
            </a:r>
          </a:p>
        </p:txBody>
      </p:sp>
      <p:sp>
        <p:nvSpPr>
          <p:cNvPr id="11267" name="コンテンツ プレースホルダー 2"/>
          <p:cNvSpPr>
            <a:spLocks noGrp="1"/>
          </p:cNvSpPr>
          <p:nvPr>
            <p:ph idx="1"/>
          </p:nvPr>
        </p:nvSpPr>
        <p:spPr>
          <a:xfrm>
            <a:off x="609600" y="1600201"/>
            <a:ext cx="10972800" cy="5257799"/>
          </a:xfrm>
        </p:spPr>
        <p:txBody>
          <a:bodyPr/>
          <a:lstStyle/>
          <a:p>
            <a:r>
              <a:rPr lang="ja-JP" altLang="en-US" dirty="0"/>
              <a:t>オリンピック憲章に、性的指向による差別禁止が明記（</a:t>
            </a:r>
            <a:r>
              <a:rPr lang="en-US" altLang="ja-JP" dirty="0"/>
              <a:t>2014</a:t>
            </a:r>
            <a:r>
              <a:rPr lang="ja-JP" altLang="en-US" dirty="0"/>
              <a:t>年</a:t>
            </a:r>
            <a:r>
              <a:rPr lang="en-US" altLang="ja-JP" dirty="0"/>
              <a:t>12</a:t>
            </a:r>
            <a:r>
              <a:rPr lang="ja-JP" altLang="en-US" dirty="0"/>
              <a:t>月）</a:t>
            </a:r>
            <a:endParaRPr lang="en-US" altLang="ja-JP" dirty="0"/>
          </a:p>
          <a:p>
            <a:endParaRPr lang="en-US" altLang="ja-JP" dirty="0"/>
          </a:p>
          <a:p>
            <a:r>
              <a:rPr lang="ja-JP" altLang="en-US" dirty="0"/>
              <a:t>渋谷区・世田谷区など</a:t>
            </a:r>
            <a:r>
              <a:rPr lang="en-US" altLang="ja-JP" dirty="0"/>
              <a:t>7</a:t>
            </a:r>
            <a:r>
              <a:rPr lang="ja-JP" altLang="en-US" dirty="0"/>
              <a:t>市区町村が、同性パートナーを認める公的書類の発行を行う（</a:t>
            </a:r>
            <a:r>
              <a:rPr lang="en-US" altLang="ja-JP" dirty="0"/>
              <a:t>140</a:t>
            </a:r>
            <a:r>
              <a:rPr lang="ja-JP" altLang="en-US" dirty="0"/>
              <a:t>組、</a:t>
            </a:r>
            <a:r>
              <a:rPr lang="en-US" altLang="ja-JP" dirty="0"/>
              <a:t>2018</a:t>
            </a:r>
            <a:r>
              <a:rPr lang="ja-JP" altLang="en-US" dirty="0"/>
              <a:t>年</a:t>
            </a:r>
            <a:r>
              <a:rPr lang="en-US" altLang="ja-JP" dirty="0"/>
              <a:t>6</a:t>
            </a:r>
            <a:r>
              <a:rPr lang="ja-JP" altLang="en-US" dirty="0"/>
              <a:t>月</a:t>
            </a:r>
            <a:r>
              <a:rPr lang="en-US" altLang="ja-JP" dirty="0"/>
              <a:t>7</a:t>
            </a:r>
            <a:r>
              <a:rPr lang="ja-JP" altLang="en-US" dirty="0"/>
              <a:t>日時点）</a:t>
            </a:r>
            <a:endParaRPr lang="en-US" altLang="ja-JP" dirty="0"/>
          </a:p>
          <a:p>
            <a:endParaRPr lang="en-US" altLang="ja-JP" dirty="0"/>
          </a:p>
          <a:p>
            <a:r>
              <a:rPr lang="ja-JP" altLang="en-US" dirty="0"/>
              <a:t>パートナーシップが制度のある自治体が増える。</a:t>
            </a:r>
            <a:r>
              <a:rPr lang="en-US" altLang="ja-JP" dirty="0"/>
              <a:t>2020</a:t>
            </a:r>
            <a:r>
              <a:rPr lang="ja-JP" altLang="en-US" dirty="0"/>
              <a:t>年</a:t>
            </a:r>
            <a:r>
              <a:rPr lang="en-US" altLang="ja-JP" dirty="0"/>
              <a:t>12</a:t>
            </a:r>
            <a:r>
              <a:rPr lang="ja-JP" altLang="en-US" dirty="0"/>
              <a:t>月現在で</a:t>
            </a:r>
            <a:r>
              <a:rPr lang="en-US" altLang="ja-JP" dirty="0"/>
              <a:t>66</a:t>
            </a:r>
            <a:r>
              <a:rPr lang="ja-JP" altLang="en-US" dirty="0"/>
              <a:t>自治体。</a:t>
            </a:r>
            <a:endParaRPr lang="en-US" altLang="ja-JP" dirty="0"/>
          </a:p>
          <a:p>
            <a:endParaRPr lang="en-US" altLang="ja-JP" dirty="0"/>
          </a:p>
          <a:p>
            <a:endParaRPr lang="ja-JP" altLang="en-US" dirty="0"/>
          </a:p>
        </p:txBody>
      </p:sp>
      <p:pic>
        <p:nvPicPr>
          <p:cNvPr id="3" name="オーディオ 2">
            <a:hlinkClick r:id="" action="ppaction://media"/>
            <a:extLst>
              <a:ext uri="{FF2B5EF4-FFF2-40B4-BE49-F238E27FC236}">
                <a16:creationId xmlns:a16="http://schemas.microsoft.com/office/drawing/2014/main" id="{6A880F80-5EC3-25A6-E4DC-5D22E3D050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70"/>
    </mc:Choice>
    <mc:Fallback xmlns="">
      <p:transition spd="slow" advTm="2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53" x="2032000" y="2692400"/>
          <p14:tracePt t="1401" x="2038350" y="2692400"/>
          <p14:tracePt t="1409" x="2057400" y="2679700"/>
          <p14:tracePt t="1434" x="2209800" y="2647950"/>
          <p14:tracePt t="1451" x="2368550" y="2641600"/>
          <p14:tracePt t="1468" x="2533650" y="2641600"/>
          <p14:tracePt t="1489" x="2679700" y="2647950"/>
          <p14:tracePt t="1501" x="2813050" y="2679700"/>
          <p14:tracePt t="1521" x="2914650" y="2711450"/>
          <p14:tracePt t="1571" x="2933700" y="2717800"/>
          <p14:tracePt t="1603" x="2952750" y="2724150"/>
          <p14:tracePt t="1612" x="2971800" y="2724150"/>
          <p14:tracePt t="1618" x="2990850" y="2724150"/>
          <p14:tracePt t="1634" x="3028950" y="2724150"/>
          <p14:tracePt t="1651" x="3086100" y="2736850"/>
          <p14:tracePt t="1668" x="3117850" y="2743200"/>
          <p14:tracePt t="1685" x="3136900" y="2749550"/>
          <p14:tracePt t="1701" x="3162300" y="2755900"/>
          <p14:tracePt t="1718" x="3200400" y="2768600"/>
          <p14:tracePt t="1736" x="3219450" y="2781300"/>
          <p14:tracePt t="3097" x="3238500" y="2781300"/>
          <p14:tracePt t="3104" x="3276600" y="2781300"/>
          <p14:tracePt t="3114" x="3282950" y="2781300"/>
          <p14:tracePt t="3120" x="3289300" y="2781300"/>
          <p14:tracePt t="3136" x="3302000" y="2781300"/>
          <p14:tracePt t="3153" x="3314700" y="2781300"/>
          <p14:tracePt t="3202" x="3321050" y="2781300"/>
          <p14:tracePt t="3225" x="3327400" y="2781300"/>
          <p14:tracePt t="3233" x="3340100" y="2781300"/>
          <p14:tracePt t="3253" x="3359150" y="2781300"/>
          <p14:tracePt t="3270" x="3384550" y="2781300"/>
          <p14:tracePt t="3286" x="3403600" y="2774950"/>
          <p14:tracePt t="3289" x="3422650" y="2774950"/>
          <p14:tracePt t="3303" x="3429000" y="2768600"/>
          <p14:tracePt t="3406" x="3435350" y="2762250"/>
          <p14:tracePt t="3417" x="3448050" y="2755900"/>
          <p14:tracePt t="3436" x="3454400" y="2755900"/>
          <p14:tracePt t="3619" x="3467100" y="2749550"/>
          <p14:tracePt t="3629" x="3479800" y="2743200"/>
          <p14:tracePt t="3637" x="3492500" y="2736850"/>
          <p14:tracePt t="3653" x="3517900" y="2724150"/>
          <p14:tracePt t="3670" x="3530600" y="2711450"/>
          <p14:tracePt t="3687" x="3543300" y="2705100"/>
          <p14:tracePt t="3728" x="3549650" y="2705100"/>
          <p14:tracePt t="3740" x="3562350" y="2698750"/>
          <p14:tracePt t="3796" x="3568700" y="2692400"/>
          <p14:tracePt t="7631" x="3568700" y="2686050"/>
          <p14:tracePt t="8928" x="3568700" y="2679700"/>
          <p14:tracePt t="8973" x="3568700" y="2673350"/>
          <p14:tracePt t="8994" x="3556000" y="2679700"/>
          <p14:tracePt t="8998" x="3543300" y="2705100"/>
          <p14:tracePt t="9009" x="3530600" y="2717800"/>
          <p14:tracePt t="9029" x="3492500" y="2819400"/>
          <p14:tracePt t="9036" x="3479800" y="2857500"/>
          <p14:tracePt t="9042" x="3467100" y="2882900"/>
          <p14:tracePt t="9059" x="3448050" y="2927350"/>
          <p14:tracePt t="9076" x="3422650" y="2984500"/>
          <p14:tracePt t="9092" x="3397250" y="3073400"/>
          <p14:tracePt t="9109" x="3384550" y="3187700"/>
          <p14:tracePt t="9126" x="3365500" y="3295650"/>
          <p14:tracePt t="9142" x="3352800" y="3378200"/>
          <p14:tracePt t="9159" x="3346450" y="3441700"/>
          <p14:tracePt t="9176" x="3340100" y="3460750"/>
          <p14:tracePt t="9195" x="3333750" y="3498850"/>
          <p14:tracePt t="9209" x="3327400" y="3524250"/>
          <p14:tracePt t="9226" x="3321050" y="3556000"/>
          <p14:tracePt t="9228" x="3314700" y="3581400"/>
          <p14:tracePt t="9246" x="3276600" y="3644900"/>
          <p14:tracePt t="9252" x="3270250" y="3683000"/>
          <p14:tracePt t="9259" x="3257550" y="3727450"/>
          <p14:tracePt t="9279" x="3238500" y="3803650"/>
          <p14:tracePt t="9292" x="3225800" y="3822700"/>
          <p14:tracePt t="9309" x="3219450" y="3848100"/>
          <p14:tracePt t="9326" x="3206750" y="3860800"/>
          <p14:tracePt t="9328" x="3206750" y="3867150"/>
          <p14:tracePt t="9343" x="3200400" y="3873500"/>
          <p14:tracePt t="9359" x="3200400" y="3892550"/>
          <p14:tracePt t="9361" x="3200400" y="3898900"/>
          <p14:tracePt t="9376" x="3200400" y="3924300"/>
          <p14:tracePt t="9393" x="3200400" y="3937000"/>
          <p14:tracePt t="9409" x="3200400" y="3956050"/>
          <p14:tracePt t="9426" x="3200400" y="3968750"/>
          <p14:tracePt t="9443" x="3200400" y="3987800"/>
          <p14:tracePt t="9459" x="3206750" y="4000500"/>
          <p14:tracePt t="9479" x="3206750" y="4019550"/>
          <p14:tracePt t="9496" x="3206750" y="4038600"/>
          <p14:tracePt t="9501" x="3206750" y="4051300"/>
          <p14:tracePt t="9509" x="3206750" y="4064000"/>
          <p14:tracePt t="9529" x="3206750" y="4127500"/>
          <p14:tracePt t="9543" x="3206750" y="4152900"/>
          <p14:tracePt t="9544" x="3206750" y="4171950"/>
          <p14:tracePt t="9559" x="3206750" y="4184650"/>
          <p14:tracePt t="9561" x="3206750" y="4197350"/>
          <p14:tracePt t="9576" x="3206750" y="4203700"/>
          <p14:tracePt t="9593" x="3206750" y="4235450"/>
          <p14:tracePt t="9609" x="3206750" y="4241800"/>
          <p14:tracePt t="9626" x="3206750" y="4254500"/>
          <p14:tracePt t="9643" x="3206750" y="4267200"/>
          <p14:tracePt t="9659" x="3213100" y="4267200"/>
          <p14:tracePt t="9752" x="3219450" y="4267200"/>
          <p14:tracePt t="9767" x="3244850" y="4260850"/>
          <p14:tracePt t="9778" x="3263900" y="4254500"/>
          <p14:tracePt t="9796" x="3314700" y="4222750"/>
          <p14:tracePt t="9810" x="3378200" y="4146550"/>
          <p14:tracePt t="9826" x="3441700" y="4089400"/>
          <p14:tracePt t="9847" x="3498850" y="4038600"/>
          <p14:tracePt t="9849" x="3536950" y="4013200"/>
          <p14:tracePt t="9860" x="3568700" y="3987800"/>
          <p14:tracePt t="9876" x="3613150" y="3943350"/>
          <p14:tracePt t="9879" x="3632200" y="3930650"/>
          <p14:tracePt t="9896" x="3644900" y="3911600"/>
          <p14:tracePt t="9910" x="3644900" y="3905250"/>
          <p14:tracePt t="9934" x="3644900" y="3898900"/>
          <p14:tracePt t="9943" x="3638550" y="3898900"/>
          <p14:tracePt t="9960" x="3581400" y="3911600"/>
          <p14:tracePt t="9976" x="3517900" y="3962400"/>
          <p14:tracePt t="9996" x="3460750" y="4006850"/>
          <p14:tracePt t="10002" x="3429000" y="4025900"/>
          <p14:tracePt t="10010" x="3409950" y="4051300"/>
          <p14:tracePt t="10026" x="3359150" y="4089400"/>
          <p14:tracePt t="10047" x="3327400" y="4127500"/>
          <p14:tracePt t="10068" x="3314700" y="4140200"/>
          <p14:tracePt t="10076" x="3308350" y="4159250"/>
          <p14:tracePt t="10093" x="3289300" y="4178300"/>
          <p14:tracePt t="10110" x="3263900" y="4216400"/>
          <p14:tracePt t="10127" x="3219450" y="4260850"/>
          <p14:tracePt t="10143" x="3175000" y="4298950"/>
          <p14:tracePt t="10164" x="3079750" y="4368800"/>
          <p14:tracePt t="10177" x="3048000" y="4394200"/>
          <p14:tracePt t="10193" x="2990850" y="4419600"/>
          <p14:tracePt t="10196" x="2971800" y="4432300"/>
          <p14:tracePt t="10210" x="2952750" y="4438650"/>
          <p14:tracePt t="10230" x="2933700" y="4451350"/>
          <p14:tracePt t="10247" x="2908300" y="4457700"/>
          <p14:tracePt t="10260" x="2901950" y="4470400"/>
          <p14:tracePt t="10278" x="2889250" y="4476750"/>
          <p14:tracePt t="10293" x="2870200" y="4483100"/>
          <p14:tracePt t="10310" x="2857500" y="4483100"/>
          <p14:tracePt t="10327" x="2832100" y="4495800"/>
          <p14:tracePt t="10347" x="2825750" y="4495800"/>
          <p14:tracePt t="10360" x="2813050" y="4502150"/>
          <p14:tracePt t="10362" x="2800350" y="4508500"/>
          <p14:tracePt t="10377" x="2794000" y="4508500"/>
          <p14:tracePt t="10410" x="2787650" y="4508500"/>
          <p14:tracePt t="10427" x="2762250" y="4514850"/>
          <p14:tracePt t="10931" x="2755900" y="4514850"/>
          <p14:tracePt t="11637" x="2755900" y="4521200"/>
          <p14:tracePt t="11645" x="2762250" y="4527550"/>
          <p14:tracePt t="11652" x="2768600" y="4533900"/>
          <p14:tracePt t="11662" x="2768600" y="4546600"/>
          <p14:tracePt t="11684" x="2768600" y="4552950"/>
          <p14:tracePt t="13049" x="2774950" y="4552950"/>
          <p14:tracePt t="13059" x="2774950" y="4559300"/>
          <p14:tracePt t="13084" x="2787650" y="4572000"/>
          <p14:tracePt t="13091" x="2794000" y="4584700"/>
          <p14:tracePt t="13113" x="2800350" y="4597400"/>
          <p14:tracePt t="13130" x="2806700" y="4603750"/>
          <p14:tracePt t="13146" x="2819400" y="4610100"/>
          <p14:tracePt t="13209" x="2819400" y="4616450"/>
          <p14:tracePt t="13214" x="2825750" y="4616450"/>
          <p14:tracePt t="13223" x="2825750" y="4622800"/>
          <p14:tracePt t="13246" x="2832100" y="4622800"/>
          <p14:tracePt t="13367" x="2832100" y="4629150"/>
          <p14:tracePt t="13382" x="2838450" y="4629150"/>
          <p14:tracePt t="13486" x="2844800" y="4629150"/>
          <p14:tracePt t="13497" x="2851150" y="4629150"/>
          <p14:tracePt t="13512" x="2857500" y="4629150"/>
          <p14:tracePt t="13518" x="2870200" y="4629150"/>
          <p14:tracePt t="13530" x="2876550" y="4629150"/>
          <p14:tracePt t="13547" x="2895600" y="4635500"/>
          <p14:tracePt t="13566" x="2927350" y="4635500"/>
          <p14:tracePt t="13580" x="2933700" y="4635500"/>
          <p14:tracePt t="13600" x="2971800" y="4635500"/>
          <p14:tracePt t="13613" x="2978150" y="4635500"/>
          <p14:tracePt t="13630" x="3003550" y="4635500"/>
          <p14:tracePt t="13632" x="3009900" y="4635500"/>
          <p14:tracePt t="13647" x="3035300" y="4635500"/>
          <p14:tracePt t="13664" x="3060700" y="4635500"/>
          <p14:tracePt t="13680" x="3073400" y="4635500"/>
          <p14:tracePt t="13697" x="3086100" y="4635500"/>
          <p14:tracePt t="13932" x="3092450" y="4635500"/>
          <p14:tracePt t="13952" x="3105150" y="4635500"/>
          <p14:tracePt t="13956" x="3111500" y="4635500"/>
          <p14:tracePt t="13980" x="3149600" y="4635500"/>
          <p14:tracePt t="13997" x="3168650" y="4635500"/>
          <p14:tracePt t="14014" x="3181350" y="4635500"/>
          <p14:tracePt t="14034" x="3187700" y="4629150"/>
          <p14:tracePt t="14067" x="3194050" y="4629150"/>
          <p14:tracePt t="14082" x="3200400" y="4622800"/>
          <p14:tracePt t="14099" x="3206750" y="4610100"/>
          <p14:tracePt t="14131" x="3219450" y="4610100"/>
          <p14:tracePt t="14147" x="3225800" y="4610100"/>
          <p14:tracePt t="14186" x="3232150" y="4610100"/>
          <p14:tracePt t="14199" x="3238500" y="4610100"/>
          <p14:tracePt t="14370" x="3244850" y="4603750"/>
          <p14:tracePt t="14418" x="3244850" y="4597400"/>
          <p14:tracePt t="14426" x="3244850" y="4591050"/>
          <p14:tracePt t="14448" x="3244850" y="4578350"/>
          <p14:tracePt t="14464" x="3238500" y="4572000"/>
          <p14:tracePt t="14467" x="3232150" y="4565650"/>
          <p14:tracePt t="14481" x="3219450" y="4565650"/>
          <p14:tracePt t="14497" x="3206750" y="4559300"/>
          <p14:tracePt t="14518" x="3194050" y="4559300"/>
          <p14:tracePt t="14549" x="3181350" y="4552950"/>
          <p14:tracePt t="14581" x="3168650" y="4552950"/>
          <p14:tracePt t="14598" x="3155950" y="4552950"/>
          <p14:tracePt t="14614" x="3130550" y="4552950"/>
          <p14:tracePt t="14631" x="3117850" y="4552950"/>
          <p14:tracePt t="14715" x="3117850" y="4559300"/>
          <p14:tracePt t="14742" x="3117850" y="4565650"/>
          <p14:tracePt t="14747" x="3124200" y="4565650"/>
          <p14:tracePt t="14765" x="3143250" y="4565650"/>
          <p14:tracePt t="14781" x="3162300" y="4572000"/>
          <p14:tracePt t="14798" x="3175000" y="4572000"/>
          <p14:tracePt t="14834" x="3187700" y="4572000"/>
          <p14:tracePt t="14890" x="3194050" y="4572000"/>
          <p14:tracePt t="15179" x="3200400" y="4572000"/>
          <p14:tracePt t="16306" x="3206750" y="4572000"/>
          <p14:tracePt t="17284" x="3206750" y="4565650"/>
          <p14:tracePt t="17288" x="3200400" y="4565650"/>
          <p14:tracePt t="17317" x="3200400" y="4559300"/>
          <p14:tracePt t="17339" x="3194050" y="4559300"/>
          <p14:tracePt t="17356" x="3187700" y="4552950"/>
          <p14:tracePt t="17390" x="3187700" y="4546600"/>
          <p14:tracePt t="17568" x="3181350" y="4546600"/>
          <p14:tracePt t="17593" x="3175000" y="4546600"/>
          <p14:tracePt t="17610" x="3162300" y="4546600"/>
          <p14:tracePt t="17623" x="3155950" y="4546600"/>
          <p14:tracePt t="17643" x="3143250" y="4546600"/>
          <p14:tracePt t="17651" x="3130550" y="4546600"/>
          <p14:tracePt t="18463" x="3130550" y="4540250"/>
          <p14:tracePt t="18478" x="3136900" y="4540250"/>
          <p14:tracePt t="18503" x="3136900" y="4533900"/>
          <p14:tracePt t="18511" x="3143250" y="4527550"/>
          <p14:tracePt t="18902" x="3155950" y="4521200"/>
          <p14:tracePt t="20341" x="3155950" y="4514850"/>
          <p14:tracePt t="20351" x="3175000" y="4514850"/>
          <p14:tracePt t="20370" x="3206750" y="4508500"/>
          <p14:tracePt t="20387" x="3263900" y="4495800"/>
          <p14:tracePt t="20407" x="3321050" y="4457700"/>
          <p14:tracePt t="20423" x="3390900" y="4394200"/>
          <p14:tracePt t="20437" x="3460750" y="4318000"/>
          <p14:tracePt t="20454" x="3505200" y="4254500"/>
          <p14:tracePt t="20456" x="3517900" y="4229100"/>
          <p14:tracePt t="20470" x="3524250" y="4191000"/>
          <p14:tracePt t="20487" x="3524250" y="4102100"/>
          <p14:tracePt t="20504" x="3524250" y="4076700"/>
          <p14:tracePt t="20520" x="3511550" y="4019550"/>
          <p14:tracePt t="20537" x="3492500" y="3994150"/>
          <p14:tracePt t="20554" x="3473450" y="3981450"/>
          <p14:tracePt t="20570" x="3467100" y="3981450"/>
          <p14:tracePt t="20587" x="3441700" y="3975100"/>
          <p14:tracePt t="20604" x="3441700" y="3968750"/>
          <p14:tracePt t="20657" x="3448050" y="3975100"/>
          <p14:tracePt t="20663" x="3448050" y="3987800"/>
          <p14:tracePt t="20673" x="3454400" y="4000500"/>
          <p14:tracePt t="20687" x="3460750" y="4025900"/>
          <p14:tracePt t="20704" x="3479800" y="4057650"/>
          <p14:tracePt t="20724" x="3498850" y="4095750"/>
          <p14:tracePt t="20739" x="3530600" y="4159250"/>
          <p14:tracePt t="20757" x="3549650" y="4197350"/>
          <p14:tracePt t="20771" x="3562350" y="4241800"/>
          <p14:tracePt t="20787" x="3587750" y="4298950"/>
          <p14:tracePt t="20807" x="3606800" y="4343400"/>
          <p14:tracePt t="20813" x="3619500" y="4362450"/>
          <p14:tracePt t="20820" x="3625850" y="4375150"/>
          <p14:tracePt t="20839" x="3657600" y="4413250"/>
          <p14:tracePt t="20859" x="3702050" y="4445000"/>
          <p14:tracePt t="20871" x="3708400" y="4451350"/>
          <p14:tracePt t="20887" x="3740150" y="4470400"/>
          <p14:tracePt t="20891" x="3752850" y="4483100"/>
          <p14:tracePt t="20904" x="3784600" y="4502150"/>
          <p14:tracePt t="20924" x="3835400" y="4533900"/>
          <p14:tracePt t="20937" x="3892550" y="4572000"/>
          <p14:tracePt t="20954" x="3968750" y="4616450"/>
          <p14:tracePt t="20971" x="4032250" y="4660900"/>
          <p14:tracePt t="20991" x="4070350" y="4692650"/>
          <p14:tracePt t="20996" x="4083050" y="4711700"/>
          <p14:tracePt t="21004" x="4089400" y="4718050"/>
          <p14:tracePt t="21006" x="4102100" y="4730750"/>
          <p14:tracePt t="21021" x="4108450" y="4743450"/>
          <p14:tracePt t="21041" x="4114800" y="4800600"/>
          <p14:tracePt t="21054" x="4121150" y="4832350"/>
          <p14:tracePt t="21071" x="4127500" y="4864100"/>
          <p14:tracePt t="21088" x="4133850" y="4895850"/>
          <p14:tracePt t="21104" x="4140200" y="4933950"/>
          <p14:tracePt t="21121" x="4146550" y="4972050"/>
          <p14:tracePt t="21141" x="4146550" y="4991100"/>
          <p14:tracePt t="21147" x="4146550" y="4997450"/>
          <p14:tracePt t="21154" x="4152900" y="5010150"/>
          <p14:tracePt t="21172" x="4159250" y="5022850"/>
          <p14:tracePt t="21191" x="4171950" y="5048250"/>
          <p14:tracePt t="21208" x="4184650" y="5067300"/>
          <p14:tracePt t="21221" x="4191000" y="5080000"/>
          <p14:tracePt t="21238" x="4203700" y="5092700"/>
          <p14:tracePt t="21240" x="4203700" y="5111750"/>
          <p14:tracePt t="21254" x="4216400" y="5124450"/>
          <p14:tracePt t="21271" x="4248150" y="5149850"/>
          <p14:tracePt t="21288" x="4292600" y="5168900"/>
          <p14:tracePt t="21308" x="4330700" y="5187950"/>
          <p14:tracePt t="21314" x="4349750" y="5194300"/>
          <p14:tracePt t="21321" x="4368800" y="5194300"/>
          <p14:tracePt t="21338" x="4419600" y="5207000"/>
          <p14:tracePt t="21355" x="4470400" y="5219700"/>
          <p14:tracePt t="21371" x="4552950" y="5238750"/>
          <p14:tracePt t="21374" x="4597400" y="5245100"/>
          <p14:tracePt t="21388" x="4648200" y="5257800"/>
          <p14:tracePt t="21405" x="4762500" y="5283200"/>
          <p14:tracePt t="21407" x="4806950" y="5295900"/>
          <p14:tracePt t="21421" x="4832350" y="5302250"/>
          <p14:tracePt t="21439" x="4845050" y="5308600"/>
          <p14:tracePt t="21506" x="4857750" y="5314950"/>
          <p14:tracePt t="21523" x="4857750" y="5321300"/>
          <p14:tracePt t="21526" x="4870450" y="5327650"/>
          <p14:tracePt t="21538" x="4876800" y="5334000"/>
          <p14:tracePt t="21555" x="4895850" y="5359400"/>
          <p14:tracePt t="21571" x="4914900" y="5384800"/>
          <p14:tracePt t="21588" x="4953000" y="5410200"/>
          <p14:tracePt t="21605" x="4997450" y="5448300"/>
          <p14:tracePt t="21607" x="5016500" y="5454650"/>
          <p14:tracePt t="21621" x="5035550" y="5467350"/>
          <p14:tracePt t="21641" x="5067300" y="5480050"/>
          <p14:tracePt t="21649" x="5073650" y="5486400"/>
          <p14:tracePt t="21671" x="5080000" y="5492750"/>
          <p14:tracePt t="21689" x="5099050" y="5511800"/>
          <p14:tracePt t="21705" x="5105400" y="5530850"/>
          <p14:tracePt t="21725" x="5111750" y="5556250"/>
          <p14:tracePt t="21741" x="5111750" y="5568950"/>
          <p14:tracePt t="21758" x="5111750" y="5581650"/>
          <p14:tracePt t="21762" x="5111750" y="5588000"/>
          <p14:tracePt t="21771" x="5105400" y="5588000"/>
          <p14:tracePt t="21871" x="5111750" y="5588000"/>
          <p14:tracePt t="21889" x="5118100" y="5588000"/>
          <p14:tracePt t="21926" x="5118100" y="5600700"/>
          <p14:tracePt t="21935" x="5118100" y="5607050"/>
          <p14:tracePt t="21956" x="5118100" y="5626100"/>
          <p14:tracePt t="21972" x="5118100" y="5651500"/>
          <p14:tracePt t="21989" x="5137150" y="5676900"/>
          <p14:tracePt t="21991" x="5149850" y="5695950"/>
          <p14:tracePt t="22005" x="5168900" y="5702300"/>
          <p14:tracePt t="22007" x="5187950" y="5708650"/>
          <p14:tracePt t="22022" x="5232400" y="5727700"/>
          <p14:tracePt t="22042" x="5308600" y="5772150"/>
          <p14:tracePt t="22055" x="5378450" y="5810250"/>
          <p14:tracePt t="22075" x="5441950" y="5842000"/>
          <p14:tracePt t="22089" x="5518150" y="5867400"/>
          <p14:tracePt t="22105" x="5581650" y="58801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6636C-DAE0-FF99-B793-E60B9B9493AA}"/>
              </a:ext>
            </a:extLst>
          </p:cNvPr>
          <p:cNvSpPr>
            <a:spLocks noGrp="1"/>
          </p:cNvSpPr>
          <p:nvPr>
            <p:ph type="title"/>
          </p:nvPr>
        </p:nvSpPr>
        <p:spPr/>
        <p:txBody>
          <a:bodyPr/>
          <a:lstStyle/>
          <a:p>
            <a:r>
              <a:rPr lang="ja-JP" altLang="en-US" dirty="0"/>
              <a:t>パートナーシップ導入自治体</a:t>
            </a:r>
            <a:endParaRPr kumimoji="1" lang="ja-JP" altLang="en-US" dirty="0"/>
          </a:p>
        </p:txBody>
      </p:sp>
      <p:pic>
        <p:nvPicPr>
          <p:cNvPr id="5" name="コンテンツ プレースホルダー 4">
            <a:extLst>
              <a:ext uri="{FF2B5EF4-FFF2-40B4-BE49-F238E27FC236}">
                <a16:creationId xmlns:a16="http://schemas.microsoft.com/office/drawing/2014/main" id="{42F623B7-2A1C-1209-C08F-ED2E196EDCFA}"/>
              </a:ext>
            </a:extLst>
          </p:cNvPr>
          <p:cNvPicPr>
            <a:picLocks noGrp="1" noChangeAspect="1"/>
          </p:cNvPicPr>
          <p:nvPr>
            <p:ph idx="1"/>
          </p:nvPr>
        </p:nvPicPr>
        <p:blipFill>
          <a:blip r:embed="rId2"/>
          <a:stretch>
            <a:fillRect/>
          </a:stretch>
        </p:blipFill>
        <p:spPr>
          <a:xfrm>
            <a:off x="2366442" y="2105554"/>
            <a:ext cx="7459116" cy="3791479"/>
          </a:xfrm>
        </p:spPr>
      </p:pic>
      <p:sp>
        <p:nvSpPr>
          <p:cNvPr id="6" name="テキスト ボックス 5">
            <a:extLst>
              <a:ext uri="{FF2B5EF4-FFF2-40B4-BE49-F238E27FC236}">
                <a16:creationId xmlns:a16="http://schemas.microsoft.com/office/drawing/2014/main" id="{E517C9A1-1012-F728-712F-4D76C75F9EF8}"/>
              </a:ext>
            </a:extLst>
          </p:cNvPr>
          <p:cNvSpPr txBox="1"/>
          <p:nvPr/>
        </p:nvSpPr>
        <p:spPr>
          <a:xfrm>
            <a:off x="2059709" y="6151252"/>
            <a:ext cx="5597237" cy="369332"/>
          </a:xfrm>
          <a:prstGeom prst="rect">
            <a:avLst/>
          </a:prstGeom>
          <a:noFill/>
        </p:spPr>
        <p:txBody>
          <a:bodyPr wrap="square" rtlCol="0">
            <a:spAutoFit/>
          </a:bodyPr>
          <a:lstStyle/>
          <a:p>
            <a:r>
              <a:rPr kumimoji="1" lang="ja-JP" altLang="en-US" dirty="0"/>
              <a:t>（出所）みんなのパートナーシップ制度より</a:t>
            </a:r>
          </a:p>
        </p:txBody>
      </p:sp>
      <p:sp>
        <p:nvSpPr>
          <p:cNvPr id="7" name="テキスト ボックス 6">
            <a:extLst>
              <a:ext uri="{FF2B5EF4-FFF2-40B4-BE49-F238E27FC236}">
                <a16:creationId xmlns:a16="http://schemas.microsoft.com/office/drawing/2014/main" id="{2347F373-00CF-EE1B-4C26-A866EB79A3A5}"/>
              </a:ext>
            </a:extLst>
          </p:cNvPr>
          <p:cNvSpPr txBox="1"/>
          <p:nvPr/>
        </p:nvSpPr>
        <p:spPr>
          <a:xfrm>
            <a:off x="8139545" y="1633132"/>
            <a:ext cx="3214255" cy="369332"/>
          </a:xfrm>
          <a:prstGeom prst="rect">
            <a:avLst/>
          </a:prstGeom>
          <a:noFill/>
        </p:spPr>
        <p:txBody>
          <a:bodyPr wrap="square" rtlCol="0">
            <a:spAutoFit/>
          </a:bodyPr>
          <a:lstStyle/>
          <a:p>
            <a:r>
              <a:rPr kumimoji="1" lang="en-US" altLang="ja-JP" dirty="0"/>
              <a:t>2023</a:t>
            </a:r>
            <a:r>
              <a:rPr kumimoji="1" lang="ja-JP" altLang="en-US" dirty="0"/>
              <a:t>年</a:t>
            </a:r>
            <a:r>
              <a:rPr kumimoji="1" lang="en-US" altLang="ja-JP" dirty="0"/>
              <a:t>2</a:t>
            </a:r>
            <a:r>
              <a:rPr kumimoji="1" lang="ja-JP" altLang="en-US" dirty="0"/>
              <a:t>月時点で</a:t>
            </a:r>
            <a:r>
              <a:rPr kumimoji="1" lang="en-US" altLang="ja-JP" dirty="0"/>
              <a:t>259</a:t>
            </a:r>
            <a:r>
              <a:rPr kumimoji="1" lang="ja-JP" altLang="en-US" dirty="0"/>
              <a:t>自治体</a:t>
            </a:r>
          </a:p>
        </p:txBody>
      </p:sp>
    </p:spTree>
    <p:extLst>
      <p:ext uri="{BB962C8B-B14F-4D97-AF65-F5344CB8AC3E}">
        <p14:creationId xmlns:p14="http://schemas.microsoft.com/office/powerpoint/2010/main" val="424198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023704-9D08-40A4-B1AE-F0C36E9EEE86}"/>
              </a:ext>
            </a:extLst>
          </p:cNvPr>
          <p:cNvSpPr>
            <a:spLocks noGrp="1"/>
          </p:cNvSpPr>
          <p:nvPr>
            <p:ph type="title"/>
          </p:nvPr>
        </p:nvSpPr>
        <p:spPr/>
        <p:txBody>
          <a:bodyPr/>
          <a:lstStyle/>
          <a:p>
            <a:r>
              <a:rPr kumimoji="1" lang="en-US" altLang="ja-JP" sz="2400" dirty="0"/>
              <a:t>LGBT</a:t>
            </a:r>
            <a:r>
              <a:rPr kumimoji="1" lang="ja-JP" altLang="en-US" sz="2400" dirty="0"/>
              <a:t>　埼玉で「パートナー制」広がる　埼玉、川越市で導入</a:t>
            </a:r>
            <a:endParaRPr kumimoji="1" lang="ja-JP" altLang="en-US" dirty="0"/>
          </a:p>
        </p:txBody>
      </p:sp>
      <p:sp>
        <p:nvSpPr>
          <p:cNvPr id="3" name="コンテンツ プレースホルダー 2">
            <a:extLst>
              <a:ext uri="{FF2B5EF4-FFF2-40B4-BE49-F238E27FC236}">
                <a16:creationId xmlns:a16="http://schemas.microsoft.com/office/drawing/2014/main" id="{D0B62B4D-6CA2-4B78-8F10-C75165DF177E}"/>
              </a:ext>
            </a:extLst>
          </p:cNvPr>
          <p:cNvSpPr>
            <a:spLocks noGrp="1"/>
          </p:cNvSpPr>
          <p:nvPr>
            <p:ph idx="1"/>
          </p:nvPr>
        </p:nvSpPr>
        <p:spPr>
          <a:xfrm>
            <a:off x="609600" y="1448457"/>
            <a:ext cx="11175032" cy="5141167"/>
          </a:xfrm>
        </p:spPr>
        <p:txBody>
          <a:bodyPr/>
          <a:lstStyle/>
          <a:p>
            <a:r>
              <a:rPr kumimoji="1" lang="en-US" altLang="ja-JP" sz="1800" dirty="0"/>
              <a:t>2020/3/25</a:t>
            </a:r>
            <a:r>
              <a:rPr kumimoji="1" lang="ja-JP" altLang="en-US" sz="1800" dirty="0"/>
              <a:t>付日経電子版</a:t>
            </a:r>
          </a:p>
          <a:p>
            <a:r>
              <a:rPr kumimoji="1" lang="ja-JP" altLang="en-US" sz="2800" dirty="0"/>
              <a:t>埼玉県内で、</a:t>
            </a:r>
            <a:r>
              <a:rPr kumimoji="1" lang="en-US" altLang="ja-JP" sz="2800" dirty="0"/>
              <a:t>LGBT</a:t>
            </a:r>
            <a:r>
              <a:rPr kumimoji="1" lang="ja-JP" altLang="en-US" sz="2800" dirty="0"/>
              <a:t>（性的少数者）への理解と受容を促す取り組みが広がっている。</a:t>
            </a:r>
            <a:r>
              <a:rPr kumimoji="1" lang="en-US" altLang="ja-JP" sz="2800" dirty="0"/>
              <a:t>LGBT</a:t>
            </a:r>
            <a:r>
              <a:rPr kumimoji="1" lang="ja-JP" altLang="en-US" sz="2800" dirty="0"/>
              <a:t>のカップルを公的に認める</a:t>
            </a:r>
            <a:r>
              <a:rPr kumimoji="1" lang="ja-JP" altLang="en-US" sz="2800" dirty="0">
                <a:solidFill>
                  <a:srgbClr val="FF0000"/>
                </a:solidFill>
              </a:rPr>
              <a:t>「パートナーシップ制度」</a:t>
            </a:r>
            <a:r>
              <a:rPr kumimoji="1" lang="ja-JP" altLang="en-US" sz="2800" dirty="0"/>
              <a:t>を、さいたま市が</a:t>
            </a:r>
            <a:r>
              <a:rPr kumimoji="1" lang="en-US" altLang="ja-JP" sz="2800" dirty="0"/>
              <a:t>4</a:t>
            </a:r>
            <a:r>
              <a:rPr kumimoji="1" lang="ja-JP" altLang="en-US" sz="2800" dirty="0"/>
              <a:t>月、川越市が</a:t>
            </a:r>
            <a:r>
              <a:rPr kumimoji="1" lang="en-US" altLang="ja-JP" sz="2800" dirty="0"/>
              <a:t>5</a:t>
            </a:r>
            <a:r>
              <a:rPr kumimoji="1" lang="ja-JP" altLang="en-US" sz="2800" dirty="0"/>
              <a:t>月に導入するほか、</a:t>
            </a:r>
            <a:r>
              <a:rPr kumimoji="1" lang="en-US" altLang="ja-JP" sz="2800" dirty="0"/>
              <a:t>10</a:t>
            </a:r>
            <a:r>
              <a:rPr kumimoji="1" lang="ja-JP" altLang="en-US" sz="2800" dirty="0"/>
              <a:t>以上の市町で検討が進んでいる。民間の企業・団体も巻き込みながら、性の多様性への偏見や差別をなくそうという機運が高まりつつある。</a:t>
            </a:r>
          </a:p>
          <a:p>
            <a:r>
              <a:rPr kumimoji="1" lang="ja-JP" altLang="en-US" sz="2800" dirty="0"/>
              <a:t>さいたま市は</a:t>
            </a:r>
            <a:r>
              <a:rPr kumimoji="1" lang="en-US" altLang="ja-JP" sz="2800" dirty="0"/>
              <a:t>4</a:t>
            </a:r>
            <a:r>
              <a:rPr kumimoji="1" lang="ja-JP" altLang="en-US" sz="2800" dirty="0"/>
              <a:t>月、県内の自治体で初めてパートナーシップ制度を導入する。</a:t>
            </a:r>
            <a:r>
              <a:rPr kumimoji="1" lang="en-US" altLang="ja-JP" sz="2800" u="sng" dirty="0">
                <a:solidFill>
                  <a:schemeClr val="tx2">
                    <a:lumMod val="75000"/>
                  </a:schemeClr>
                </a:solidFill>
              </a:rPr>
              <a:t>20</a:t>
            </a:r>
            <a:r>
              <a:rPr kumimoji="1" lang="ja-JP" altLang="en-US" sz="2800" u="sng" dirty="0">
                <a:solidFill>
                  <a:schemeClr val="tx2">
                    <a:lumMod val="75000"/>
                  </a:schemeClr>
                </a:solidFill>
              </a:rPr>
              <a:t>歳以上のカップルが継続的な共同生活を送ることを宣誓</a:t>
            </a:r>
            <a:r>
              <a:rPr kumimoji="1" lang="ja-JP" altLang="en-US" sz="2800" dirty="0"/>
              <a:t>すると、宣誓書受領証を交付する。法的効力はないが、</a:t>
            </a:r>
            <a:r>
              <a:rPr kumimoji="1" lang="ja-JP" altLang="en-US" sz="2800" dirty="0">
                <a:solidFill>
                  <a:srgbClr val="FF0000"/>
                </a:solidFill>
              </a:rPr>
              <a:t>賃貸契約や病院での面会・情報提供などのメリット</a:t>
            </a:r>
            <a:r>
              <a:rPr kumimoji="1" lang="ja-JP" altLang="en-US" sz="2800" dirty="0"/>
              <a:t>が期待される。担当者は「市がモデルケースになって支援し、民間への波及効果も期待したい」と話す。</a:t>
            </a:r>
          </a:p>
        </p:txBody>
      </p:sp>
      <p:pic>
        <p:nvPicPr>
          <p:cNvPr id="5" name="オーディオ 4">
            <a:hlinkClick r:id="" action="ppaction://media"/>
            <a:extLst>
              <a:ext uri="{FF2B5EF4-FFF2-40B4-BE49-F238E27FC236}">
                <a16:creationId xmlns:a16="http://schemas.microsoft.com/office/drawing/2014/main" id="{E3E27E07-A85B-ECDB-9C8E-012083932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1207446"/>
      </p:ext>
    </p:extLst>
  </p:cSld>
  <p:clrMapOvr>
    <a:masterClrMapping/>
  </p:clrMapOvr>
  <mc:AlternateContent xmlns:mc="http://schemas.openxmlformats.org/markup-compatibility/2006" xmlns:p14="http://schemas.microsoft.com/office/powerpoint/2010/main">
    <mc:Choice Requires="p14">
      <p:transition spd="slow" p14:dur="2000" advTm="11549"/>
    </mc:Choice>
    <mc:Fallback xmlns="">
      <p:transition spd="slow" advTm="1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01" x="5594350" y="5880100"/>
          <p14:tracePt t="2203" x="5588000" y="5867400"/>
          <p14:tracePt t="2213" x="5575300" y="5861050"/>
          <p14:tracePt t="2230" x="5524500" y="5829300"/>
          <p14:tracePt t="2246" x="5473700" y="5784850"/>
          <p14:tracePt t="2266" x="5461000" y="5772150"/>
          <p14:tracePt t="2285" x="5454650" y="5772150"/>
          <p14:tracePt t="2291" x="5454650" y="5765800"/>
          <p14:tracePt t="2297" x="5448300" y="5759450"/>
          <p14:tracePt t="2315" x="5441950" y="5759450"/>
          <p14:tracePt t="2330" x="5441950" y="5753100"/>
          <p14:tracePt t="2425" x="5435600" y="5753100"/>
          <p14:tracePt t="2433" x="5429250" y="5753100"/>
          <p14:tracePt t="2442" x="5410200" y="5759450"/>
          <p14:tracePt t="2464" x="5391150" y="5772150"/>
          <p14:tracePt t="2481" x="5378450" y="5778500"/>
          <p14:tracePt t="2513" x="5378450" y="5765800"/>
          <p14:tracePt t="2534" x="5372100" y="5715000"/>
          <p14:tracePt t="2542" x="5353050" y="5651500"/>
          <p14:tracePt t="2547" x="5321300" y="5556250"/>
          <p14:tracePt t="2564" x="5219700" y="5207000"/>
          <p14:tracePt t="2581" x="5175250" y="4679950"/>
          <p14:tracePt t="2597" x="5302250" y="4102100"/>
          <p14:tracePt t="2614" x="5676900" y="3536950"/>
          <p14:tracePt t="2630" x="6216650" y="2921000"/>
          <p14:tracePt t="2647" x="6705600" y="2419350"/>
          <p14:tracePt t="2664" x="7061200" y="2038350"/>
          <p14:tracePt t="2680" x="7283450" y="1727200"/>
          <p14:tracePt t="2697" x="7353300" y="1619250"/>
          <p14:tracePt t="2799" x="7397750" y="1549400"/>
          <p14:tracePt t="2808" x="7416800" y="1479550"/>
          <p14:tracePt t="2834" x="7429500" y="1270000"/>
          <p14:tracePt t="2851" x="7416800" y="1098550"/>
          <p14:tracePt t="2855" x="7397750" y="1009650"/>
          <p14:tracePt t="2864" x="7378700" y="933450"/>
          <p14:tracePt t="2880" x="7308850" y="793750"/>
          <p14:tracePt t="2897" x="7194550" y="673100"/>
          <p14:tracePt t="2914" x="7042150" y="577850"/>
          <p14:tracePt t="2931" x="6851650" y="527050"/>
          <p14:tracePt t="2947" x="6667500" y="501650"/>
          <p14:tracePt t="2964" x="6540500" y="495300"/>
          <p14:tracePt t="2981" x="6515100" y="495300"/>
          <p14:tracePt t="3014" x="6508750" y="495300"/>
          <p14:tracePt t="3031" x="6508750" y="508000"/>
          <p14:tracePt t="3048" x="6540500" y="533400"/>
          <p14:tracePt t="3064" x="6610350" y="590550"/>
          <p14:tracePt t="3081" x="6705600" y="654050"/>
          <p14:tracePt t="3084" x="6750050" y="685800"/>
          <p14:tracePt t="3101" x="6819900" y="717550"/>
          <p14:tracePt t="3115" x="6845300" y="730250"/>
          <p14:tracePt t="3197" x="6858000" y="742950"/>
          <p14:tracePt t="3205" x="6870700" y="781050"/>
          <p14:tracePt t="3215" x="6877050" y="831850"/>
          <p14:tracePt t="3235" x="6902450" y="965200"/>
          <p14:tracePt t="3248" x="6946900" y="1079500"/>
          <p14:tracePt t="3264" x="6997700" y="1149350"/>
          <p14:tracePt t="3281" x="7010400" y="1155700"/>
          <p14:tracePt t="3381" x="7023100" y="1168400"/>
          <p14:tracePt t="3387" x="7023100" y="1174750"/>
          <p14:tracePt t="3398" x="7029450" y="1181100"/>
          <p14:tracePt t="3415" x="7035800" y="1193800"/>
          <p14:tracePt t="3431" x="7042150" y="1200150"/>
          <p14:tracePt t="3531" x="7048500" y="1206500"/>
          <p14:tracePt t="3543" x="7048500" y="1225550"/>
          <p14:tracePt t="3548" x="7054850" y="1238250"/>
          <p14:tracePt t="3564" x="7061200" y="1270000"/>
          <p14:tracePt t="3581" x="7080250" y="1314450"/>
          <p14:tracePt t="3598" x="7086600" y="1339850"/>
          <p14:tracePt t="3614" x="7092950" y="1352550"/>
          <p14:tracePt t="3631" x="7092950" y="1358900"/>
          <p14:tracePt t="3651" x="7092950" y="1365250"/>
          <p14:tracePt t="3691" x="7092950" y="1377950"/>
          <p14:tracePt t="3702" x="7092950" y="1384300"/>
          <p14:tracePt t="3715" x="7086600" y="1390650"/>
          <p14:tracePt t="3734" x="7073900" y="1403350"/>
          <p14:tracePt t="4285" x="7061200" y="1409700"/>
          <p14:tracePt t="4294" x="7042150" y="1428750"/>
          <p14:tracePt t="4316" x="6985000" y="1473200"/>
          <p14:tracePt t="4332" x="6965950" y="1492250"/>
          <p14:tracePt t="4486" x="6959600" y="1492250"/>
          <p14:tracePt t="4629" x="6959600" y="1498600"/>
          <p14:tracePt t="4639" x="6953250" y="1504950"/>
          <p14:tracePt t="4659" x="6946900" y="1511300"/>
          <p14:tracePt t="4677" x="6940550" y="1511300"/>
          <p14:tracePt t="4683" x="6934200" y="1517650"/>
          <p14:tracePt t="4699" x="6915150" y="1524000"/>
          <p14:tracePt t="4719" x="6877050" y="1536700"/>
          <p14:tracePt t="4736" x="6832600" y="1543050"/>
          <p14:tracePt t="4739" x="6813550" y="1549400"/>
          <p14:tracePt t="4753" x="6794500" y="1555750"/>
          <p14:tracePt t="4766" x="6743700" y="1568450"/>
          <p14:tracePt t="4785" x="6718300" y="1568450"/>
          <p14:tracePt t="5227" x="6711950" y="1574800"/>
          <p14:tracePt t="5644" x="6705600" y="1581150"/>
          <p14:tracePt t="5675" x="6699250" y="1581150"/>
          <p14:tracePt t="5738" x="6692900" y="1581150"/>
          <p14:tracePt t="5761" x="6692900" y="1574800"/>
          <p14:tracePt t="5768" x="6705600" y="1568450"/>
          <p14:tracePt t="5779" x="6724650" y="1562100"/>
          <p14:tracePt t="5785" x="6743700" y="1549400"/>
          <p14:tracePt t="5800" x="6762750" y="1549400"/>
          <p14:tracePt t="5817" x="6832600" y="1543050"/>
          <p14:tracePt t="5834" x="6915150" y="1536700"/>
          <p14:tracePt t="5850" x="7016750" y="1530350"/>
          <p14:tracePt t="5870" x="7118350" y="1530350"/>
          <p14:tracePt t="5876" x="7169150" y="1530350"/>
          <p14:tracePt t="5883" x="7219950" y="1524000"/>
          <p14:tracePt t="5900" x="7296150" y="1524000"/>
          <p14:tracePt t="5917" x="7321550" y="1524000"/>
          <p14:tracePt t="5934" x="7334250" y="1524000"/>
          <p14:tracePt t="6075" x="7340600" y="1524000"/>
          <p14:tracePt t="6097" x="7334250" y="1524000"/>
          <p14:tracePt t="6105" x="7327900" y="1524000"/>
          <p14:tracePt t="6122" x="7308850" y="1524000"/>
          <p14:tracePt t="6134" x="7289800" y="1524000"/>
          <p14:tracePt t="6151" x="7264400" y="1524000"/>
          <p14:tracePt t="6153" x="7245350" y="1524000"/>
          <p14:tracePt t="6170" x="7200900" y="1524000"/>
          <p14:tracePt t="6177" x="7181850" y="1524000"/>
          <p14:tracePt t="6184" x="7156450" y="1524000"/>
          <p14:tracePt t="6204" x="7086600" y="1524000"/>
          <p14:tracePt t="6217" x="6965950" y="1536700"/>
          <p14:tracePt t="6234" x="6813550" y="1555750"/>
          <p14:tracePt t="6251" x="6559550" y="1593850"/>
          <p14:tracePt t="6272" x="5988050" y="1644650"/>
          <p14:tracePt t="6284" x="5784850" y="1644650"/>
          <p14:tracePt t="6301" x="5365750" y="1644650"/>
          <p14:tracePt t="6303" x="5162550" y="1644650"/>
          <p14:tracePt t="6321" x="4743450" y="1644650"/>
          <p14:tracePt t="6334" x="4552950" y="1651000"/>
          <p14:tracePt t="6351" x="4121150" y="1689100"/>
          <p14:tracePt t="6367" x="3943350" y="1714500"/>
          <p14:tracePt t="6384" x="3829050" y="1739900"/>
          <p14:tracePt t="6404" x="3784600" y="1758950"/>
          <p14:tracePt t="6412" x="3759200" y="1765300"/>
          <p14:tracePt t="6417" x="3727450" y="1765300"/>
          <p14:tracePt t="6434" x="3676650" y="1771650"/>
          <p14:tracePt t="6451" x="3632200" y="1778000"/>
          <p14:tracePt t="6468" x="3568700" y="1790700"/>
          <p14:tracePt t="6470" x="3530600" y="1797050"/>
          <p14:tracePt t="6484" x="3492500" y="1809750"/>
          <p14:tracePt t="6501" x="3403600" y="1835150"/>
          <p14:tracePt t="6524" x="3289300" y="1873250"/>
          <p14:tracePt t="6535" x="3213100" y="1898650"/>
          <p14:tracePt t="6551" x="3143250" y="1924050"/>
          <p14:tracePt t="6568" x="3041650" y="1949450"/>
          <p14:tracePt t="6584" x="2895600" y="1981200"/>
          <p14:tracePt t="6601" x="2724150" y="2025650"/>
          <p14:tracePt t="6618" x="2520950" y="2063750"/>
          <p14:tracePt t="6634" x="2305050" y="2101850"/>
          <p14:tracePt t="6636" x="2190750" y="2127250"/>
          <p14:tracePt t="6651" x="2070100" y="2152650"/>
          <p14:tracePt t="6671" x="1758950" y="2209800"/>
          <p14:tracePt t="6680" x="1682750" y="2222500"/>
          <p14:tracePt t="6704" x="1498600" y="2266950"/>
          <p14:tracePt t="6712" x="1454150" y="2279650"/>
          <p14:tracePt t="6718" x="1409700" y="2286000"/>
          <p14:tracePt t="6735" x="1320800" y="2311400"/>
          <p14:tracePt t="6754" x="1225550" y="2336800"/>
          <p14:tracePt t="6759" x="1181100" y="2355850"/>
          <p14:tracePt t="6771" x="1130300" y="2368550"/>
          <p14:tracePt t="6776" x="1079500" y="2387600"/>
          <p14:tracePt t="6785" x="1035050" y="2400300"/>
          <p14:tracePt t="6801" x="971550" y="2419350"/>
          <p14:tracePt t="6821" x="927100" y="2425700"/>
          <p14:tracePt t="6838" x="889000" y="2432050"/>
          <p14:tracePt t="6841" x="876300" y="2432050"/>
          <p14:tracePt t="6851" x="863600" y="2432050"/>
          <p14:tracePt t="6868" x="844550" y="2438400"/>
          <p14:tracePt t="6885" x="819150" y="2444750"/>
          <p14:tracePt t="6901" x="806450" y="2451100"/>
          <p14:tracePt t="6921" x="793750" y="2457450"/>
          <p14:tracePt t="6925" x="787400" y="2457450"/>
          <p14:tracePt t="6928" x="781050" y="2463800"/>
          <p14:tracePt t="6954" x="768350" y="2476500"/>
          <p14:tracePt t="6968" x="762000" y="2476500"/>
          <p14:tracePt t="6985" x="755650" y="2482850"/>
          <p14:tracePt t="7001" x="749300" y="2482850"/>
          <p14:tracePt t="7018" x="742950" y="2489200"/>
          <p14:tracePt t="7038" x="723900" y="2501900"/>
          <p14:tracePt t="7068" x="685800" y="2508250"/>
          <p14:tracePt t="7085" x="660400" y="2514600"/>
          <p14:tracePt t="7101" x="635000" y="2520950"/>
          <p14:tracePt t="7118" x="622300" y="2520950"/>
          <p14:tracePt t="7135" x="615950" y="2520950"/>
          <p14:tracePt t="7197" x="609600" y="2527300"/>
          <p14:tracePt t="7319" x="609600" y="2533650"/>
          <p14:tracePt t="7327" x="609600" y="2540000"/>
          <p14:tracePt t="7335" x="609600" y="2546350"/>
          <p14:tracePt t="7352" x="603250" y="2571750"/>
          <p14:tracePt t="7369" x="596900" y="2597150"/>
          <p14:tracePt t="7385" x="596900" y="2616200"/>
          <p14:tracePt t="7402" x="596900" y="2647950"/>
          <p14:tracePt t="7418" x="590550" y="2686050"/>
          <p14:tracePt t="7435" x="590550" y="2724150"/>
          <p14:tracePt t="7452" x="584200" y="2743200"/>
          <p14:tracePt t="7454" x="577850" y="2755900"/>
          <p14:tracePt t="7472" x="577850" y="2774950"/>
          <p14:tracePt t="7485" x="577850" y="2781300"/>
          <p14:tracePt t="7502" x="577850" y="2794000"/>
          <p14:tracePt t="7519" x="577850" y="2800350"/>
          <p14:tracePt t="7538" x="577850" y="2806700"/>
          <p14:tracePt t="7541" x="577850" y="2813050"/>
          <p14:tracePt t="7569" x="577850" y="2819400"/>
          <p14:tracePt t="7654" x="577850" y="2825750"/>
          <p14:tracePt t="7686" x="571500" y="2832100"/>
          <p14:tracePt t="7706" x="565150" y="2832100"/>
          <p14:tracePt t="7718" x="558800" y="2832100"/>
          <p14:tracePt t="7762" x="552450" y="28321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a:t>最近の動き</a:t>
            </a:r>
          </a:p>
        </p:txBody>
      </p:sp>
      <p:sp>
        <p:nvSpPr>
          <p:cNvPr id="12291" name="コンテンツ プレースホルダー 2"/>
          <p:cNvSpPr>
            <a:spLocks noGrp="1"/>
          </p:cNvSpPr>
          <p:nvPr>
            <p:ph idx="1"/>
          </p:nvPr>
        </p:nvSpPr>
        <p:spPr>
          <a:xfrm>
            <a:off x="1199456" y="1557338"/>
            <a:ext cx="9022457" cy="4525962"/>
          </a:xfrm>
        </p:spPr>
        <p:txBody>
          <a:bodyPr/>
          <a:lstStyle/>
          <a:p>
            <a:r>
              <a:rPr lang="ja-JP" altLang="en-US" dirty="0"/>
              <a:t>日本学術会議の提言「性的マイノリテイの権利保障を目指して一婚姻・教育・労働を中心に」（</a:t>
            </a:r>
            <a:r>
              <a:rPr lang="en-US" altLang="ja-JP" dirty="0"/>
              <a:t>2017</a:t>
            </a:r>
            <a:r>
              <a:rPr lang="ja-JP" altLang="en-US" dirty="0"/>
              <a:t>年</a:t>
            </a:r>
            <a:r>
              <a:rPr lang="en-US" altLang="ja-JP" dirty="0"/>
              <a:t>9</a:t>
            </a:r>
            <a:r>
              <a:rPr lang="ja-JP" altLang="en-US" dirty="0"/>
              <a:t>月</a:t>
            </a:r>
            <a:r>
              <a:rPr lang="en-US" altLang="ja-JP" dirty="0"/>
              <a:t>29</a:t>
            </a:r>
            <a:r>
              <a:rPr lang="ja-JP" altLang="en-US" dirty="0"/>
              <a:t>日）</a:t>
            </a:r>
            <a:endParaRPr lang="en-US" altLang="ja-JP" dirty="0"/>
          </a:p>
          <a:p>
            <a:r>
              <a:rPr lang="ja-JP" altLang="en-US" dirty="0"/>
              <a:t>お茶の水女子大学、</a:t>
            </a:r>
            <a:r>
              <a:rPr lang="en-US" altLang="ja-JP" dirty="0"/>
              <a:t>2020</a:t>
            </a:r>
            <a:r>
              <a:rPr lang="ja-JP" altLang="en-US" dirty="0"/>
              <a:t>年よりトランスジエンダー学生を受け入れると発表（</a:t>
            </a:r>
            <a:r>
              <a:rPr lang="en-US" altLang="ja-JP" dirty="0"/>
              <a:t>2018</a:t>
            </a:r>
            <a:r>
              <a:rPr lang="ja-JP" altLang="en-US" dirty="0"/>
              <a:t>年</a:t>
            </a:r>
            <a:r>
              <a:rPr lang="en-US" altLang="ja-JP" dirty="0"/>
              <a:t>7</a:t>
            </a:r>
            <a:r>
              <a:rPr lang="ja-JP" altLang="en-US" dirty="0"/>
              <a:t>月</a:t>
            </a:r>
            <a:r>
              <a:rPr lang="en-US" altLang="ja-JP" dirty="0"/>
              <a:t>2</a:t>
            </a:r>
            <a:r>
              <a:rPr lang="ja-JP" altLang="en-US" dirty="0"/>
              <a:t>日）</a:t>
            </a:r>
          </a:p>
        </p:txBody>
      </p:sp>
      <p:pic>
        <p:nvPicPr>
          <p:cNvPr id="122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301" y="4652964"/>
            <a:ext cx="3184525"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オーディオ 2">
            <a:hlinkClick r:id="" action="ppaction://media"/>
            <a:extLst>
              <a:ext uri="{FF2B5EF4-FFF2-40B4-BE49-F238E27FC236}">
                <a16:creationId xmlns:a16="http://schemas.microsoft.com/office/drawing/2014/main" id="{9A59B29E-A317-3D3A-DA44-D14FECA81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01"/>
    </mc:Choice>
    <mc:Fallback xmlns="">
      <p:transition spd="slow" advTm="2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71" x="565150" y="2832100"/>
          <p14:tracePt t="2078" x="584200" y="2832100"/>
          <p14:tracePt t="2088" x="609600" y="2832100"/>
          <p14:tracePt t="2104" x="685800" y="2832100"/>
          <p14:tracePt t="2121" x="787400" y="2832100"/>
          <p14:tracePt t="2124" x="844550" y="2825750"/>
          <p14:tracePt t="2138" x="908050" y="2819400"/>
          <p14:tracePt t="2157" x="1181100" y="2800350"/>
          <p14:tracePt t="2172" x="1504950" y="2774950"/>
          <p14:tracePt t="2188" x="1898650" y="2724150"/>
          <p14:tracePt t="2204" x="2381250" y="2654300"/>
          <p14:tracePt t="2221" x="2863850" y="2584450"/>
          <p14:tracePt t="2239" x="3314700" y="2508250"/>
          <p14:tracePt t="2258" x="3759200" y="2413000"/>
          <p14:tracePt t="2273" x="4133850" y="2330450"/>
          <p14:tracePt t="2276" x="4267200" y="2292350"/>
          <p14:tracePt t="2291" x="4362450" y="2260600"/>
          <p14:tracePt t="2295" x="4406900" y="2241550"/>
          <p14:tracePt t="2304" x="4419600" y="2228850"/>
          <p14:tracePt t="2324" x="4432300" y="2209800"/>
          <p14:tracePt t="2332" x="4432300" y="2197100"/>
          <p14:tracePt t="2338" x="4432300" y="2184400"/>
          <p14:tracePt t="2355" x="4425950" y="2165350"/>
          <p14:tracePt t="2371" x="4406900" y="2152650"/>
          <p14:tracePt t="2405" x="4400550" y="2152650"/>
          <p14:tracePt t="2424" x="4368800" y="2171700"/>
          <p14:tracePt t="2438" x="4343400" y="2203450"/>
          <p14:tracePt t="2455" x="4311650" y="2222500"/>
          <p14:tracePt t="2474" x="4305300" y="2228850"/>
          <p14:tracePt t="2574" x="4292600" y="2235200"/>
          <p14:tracePt t="2588" x="4286250" y="2241550"/>
          <p14:tracePt t="2595" x="4279900" y="2254250"/>
          <p14:tracePt t="2605" x="4273550" y="2266950"/>
          <p14:tracePt t="2621" x="4273550" y="2305050"/>
          <p14:tracePt t="2638" x="4267200" y="2330450"/>
          <p14:tracePt t="2640" x="4267200" y="2343150"/>
          <p14:tracePt t="2655" x="4260850" y="2349500"/>
          <p14:tracePt t="2671" x="4260850" y="2362200"/>
          <p14:tracePt t="2705" x="4254500" y="2374900"/>
          <p14:tracePt t="2721" x="4254500" y="2381250"/>
          <p14:tracePt t="2738" x="4248150" y="2393950"/>
          <p14:tracePt t="2758" x="4241800" y="2413000"/>
          <p14:tracePt t="2772" x="4235450" y="2438400"/>
          <p14:tracePt t="2788" x="4210050" y="2476500"/>
          <p14:tracePt t="2805" x="4203700" y="2508250"/>
          <p14:tracePt t="2808" x="4197350" y="2520950"/>
          <p14:tracePt t="2822" x="4197350" y="2540000"/>
          <p14:tracePt t="2823" x="4197350" y="2552700"/>
          <p14:tracePt t="2838" x="4197350" y="2559050"/>
          <p14:tracePt t="2841" x="4197350" y="2565400"/>
          <p14:tracePt t="2855" x="4197350" y="2578100"/>
          <p14:tracePt t="2872" x="4197350" y="2597150"/>
          <p14:tracePt t="2888" x="4197350" y="2616200"/>
          <p14:tracePt t="2909" x="4197350" y="2622550"/>
          <p14:tracePt t="2938" x="4197350" y="2628900"/>
          <p14:tracePt t="2955" x="4184650" y="2641600"/>
          <p14:tracePt t="2972" x="4184650" y="2647950"/>
          <p14:tracePt t="2989" x="4178300" y="2654300"/>
          <p14:tracePt t="3117" x="4178300" y="2660650"/>
          <p14:tracePt t="3150" x="4178300" y="2667000"/>
          <p14:tracePt t="3165" x="4178300" y="2679700"/>
          <p14:tracePt t="3173" x="4184650" y="2692400"/>
          <p14:tracePt t="3181" x="4197350" y="2698750"/>
          <p14:tracePt t="3189" x="4203700" y="2711450"/>
          <p14:tracePt t="3205" x="4216400" y="2717800"/>
          <p14:tracePt t="3222" x="4235450" y="2736850"/>
          <p14:tracePt t="3238" x="4241800" y="2749550"/>
          <p14:tracePt t="3255" x="4254500" y="2762250"/>
          <p14:tracePt t="3450" x="4267200" y="2762250"/>
          <p14:tracePt t="3458" x="4273550" y="2762250"/>
          <p14:tracePt t="3479" x="4286250" y="2762250"/>
          <p14:tracePt t="3495" x="4292600" y="2762250"/>
          <p14:tracePt t="3509" x="4298950" y="2762250"/>
          <p14:tracePt t="6269" x="4305300" y="2762250"/>
          <p14:tracePt t="6275" x="4311650" y="2762250"/>
          <p14:tracePt t="6368" x="4330700" y="2749550"/>
          <p14:tracePt t="6381" x="4349750" y="2736850"/>
          <p14:tracePt t="6384" x="4356100" y="2730500"/>
          <p14:tracePt t="6411" x="4381500" y="2705100"/>
          <p14:tracePt t="6417" x="4387850" y="2692400"/>
          <p14:tracePt t="6428" x="4394200" y="2679700"/>
          <p14:tracePt t="6432" x="4400550" y="2673350"/>
          <p14:tracePt t="6442" x="4413250" y="2667000"/>
          <p14:tracePt t="6550" x="4419600" y="2654300"/>
          <p14:tracePt t="6559" x="4425950" y="2647950"/>
          <p14:tracePt t="6566" x="4432300" y="2647950"/>
          <p14:tracePt t="6592" x="4438650" y="2641600"/>
          <p14:tracePt t="6608" x="4445000" y="2641600"/>
          <p14:tracePt t="6642" x="4464050" y="2628900"/>
          <p14:tracePt t="6659" x="4508500" y="2603500"/>
          <p14:tracePt t="6661" x="4521200" y="2597150"/>
          <p14:tracePt t="6675" x="4540250" y="2578100"/>
          <p14:tracePt t="6692" x="4578350" y="2546350"/>
          <p14:tracePt t="6694" x="4603750" y="2533650"/>
          <p14:tracePt t="6709" x="4622800" y="2514600"/>
          <p14:tracePt t="6725" x="4654550" y="2495550"/>
          <p14:tracePt t="6742" x="4692650" y="2489200"/>
          <p14:tracePt t="6763" x="4743450" y="2470150"/>
          <p14:tracePt t="6770" x="4768850" y="2463800"/>
          <p14:tracePt t="6775" x="4800600" y="2451100"/>
          <p14:tracePt t="6792" x="4857750" y="2432050"/>
          <p14:tracePt t="6809" x="4895850" y="2406650"/>
          <p14:tracePt t="6829" x="4940300" y="2393950"/>
          <p14:tracePt t="6835" x="4953000" y="2381250"/>
          <p14:tracePt t="6843" x="4972050" y="2368550"/>
          <p14:tracePt t="6862" x="5003800" y="2349500"/>
          <p14:tracePt t="6867" x="5022850" y="2343150"/>
          <p14:tracePt t="6878" x="5041900" y="2336800"/>
          <p14:tracePt t="6894" x="5080000" y="2324100"/>
          <p14:tracePt t="6909" x="5124450" y="2311400"/>
          <p14:tracePt t="6926" x="5143500" y="2305050"/>
          <p14:tracePt t="6942" x="5156200" y="2298700"/>
          <p14:tracePt t="7194" x="5162550" y="2298700"/>
          <p14:tracePt t="10099" x="5168900" y="2298700"/>
          <p14:tracePt t="10119" x="5168900" y="2305050"/>
          <p14:tracePt t="10129" x="5168900" y="2311400"/>
          <p14:tracePt t="10136" x="5168900" y="2330450"/>
          <p14:tracePt t="10145" x="5162550" y="2362200"/>
          <p14:tracePt t="10163" x="5143500" y="2413000"/>
          <p14:tracePt t="10179" x="5124450" y="2457450"/>
          <p14:tracePt t="10196" x="5111750" y="2482850"/>
          <p14:tracePt t="10212" x="5105400" y="2501900"/>
          <p14:tracePt t="10229" x="5105400" y="2520950"/>
          <p14:tracePt t="10246" x="5099050" y="2540000"/>
          <p14:tracePt t="10279" x="5099050" y="2552700"/>
          <p14:tracePt t="10296" x="5099050" y="2565400"/>
          <p14:tracePt t="10949" x="5099050" y="2559050"/>
          <p14:tracePt t="10958" x="5099050" y="2552700"/>
          <p14:tracePt t="10964" x="5105400" y="2546350"/>
          <p14:tracePt t="10980" x="5111750" y="2533650"/>
          <p14:tracePt t="10996" x="5130800" y="2508250"/>
          <p14:tracePt t="11013" x="5149850" y="2476500"/>
          <p14:tracePt t="11030" x="5149850" y="2438400"/>
          <p14:tracePt t="11050" x="5111750" y="2406650"/>
          <p14:tracePt t="11064" x="5099050" y="2406650"/>
          <p14:tracePt t="11067" x="5080000" y="2400300"/>
          <p14:tracePt t="11080" x="5060950" y="2387600"/>
          <p14:tracePt t="11082" x="5048250" y="2387600"/>
          <p14:tracePt t="11097" x="5035550" y="2381250"/>
          <p14:tracePt t="11226" x="5035550" y="2387600"/>
          <p14:tracePt t="11266" x="5035550" y="2393950"/>
          <p14:tracePt t="11282" x="5035550" y="2400300"/>
          <p14:tracePt t="11290" x="5035550" y="2406650"/>
          <p14:tracePt t="11313" x="5035550" y="2425700"/>
          <p14:tracePt t="11330" x="5035550" y="2444750"/>
          <p14:tracePt t="11351" x="5035550" y="2451100"/>
          <p14:tracePt t="11364" x="5035550" y="2457450"/>
          <p14:tracePt t="11380" x="5035550" y="2470150"/>
          <p14:tracePt t="11397" x="5035550" y="2482850"/>
          <p14:tracePt t="11414" x="5035550" y="2495550"/>
          <p14:tracePt t="11416" x="5035550" y="2508250"/>
          <p14:tracePt t="11433" x="5035550" y="2514600"/>
          <p14:tracePt t="11779" x="5035550" y="2527300"/>
          <p14:tracePt t="11783" x="5035550" y="2540000"/>
          <p14:tracePt t="11902" x="5035550" y="2552700"/>
          <p14:tracePt t="11926" x="5029200" y="2559050"/>
          <p14:tracePt t="11934" x="5022850" y="2578100"/>
          <p14:tracePt t="11942" x="5016500" y="2584450"/>
          <p14:tracePt t="11964" x="4997450" y="2609850"/>
          <p14:tracePt t="11981" x="4959350" y="2654300"/>
          <p14:tracePt t="12002" x="4940300" y="2679700"/>
          <p14:tracePt t="12008" x="4940300" y="2686050"/>
          <p14:tracePt t="12014" x="4933950" y="2686050"/>
          <p14:tracePt t="12035" x="4933950" y="2692400"/>
          <p14:tracePt t="12096" x="4933950" y="2698750"/>
          <p14:tracePt t="12128" x="4933950" y="2705100"/>
          <p14:tracePt t="12137" x="4933950" y="2711450"/>
          <p14:tracePt t="12147" x="4933950" y="2724150"/>
          <p14:tracePt t="12168" x="4933950" y="2743200"/>
          <p14:tracePt t="12176" x="4933950" y="2749550"/>
          <p14:tracePt t="12198" x="4921250" y="2781300"/>
          <p14:tracePt t="12214" x="4914900" y="2806700"/>
          <p14:tracePt t="12231" x="4895850" y="2838450"/>
          <p14:tracePt t="12248" x="4876800" y="2857500"/>
          <p14:tracePt t="12265" x="4851400" y="2889250"/>
          <p14:tracePt t="12285" x="4826000" y="2914650"/>
          <p14:tracePt t="12298" x="4819650" y="2927350"/>
          <p14:tracePt t="12318" x="4800600" y="2946400"/>
          <p14:tracePt t="12334" x="4781550" y="2965450"/>
          <p14:tracePt t="12348" x="4749800" y="2984500"/>
          <p14:tracePt t="12365" x="4711700" y="3022600"/>
          <p14:tracePt t="12381" x="4679950" y="3041650"/>
          <p14:tracePt t="12398" x="4667250" y="3041650"/>
          <p14:tracePt t="12452" x="4654550" y="3048000"/>
          <p14:tracePt t="12472" x="4654550" y="3054350"/>
          <p14:tracePt t="12477" x="4648200" y="3060700"/>
          <p14:tracePt t="12500" x="4648200" y="3067050"/>
          <p14:tracePt t="12534" x="4635500" y="3092450"/>
          <p14:tracePt t="12540" x="4622800" y="3105150"/>
          <p14:tracePt t="12548" x="4616450" y="3117850"/>
          <p14:tracePt t="12569" x="4603750" y="3143250"/>
          <p14:tracePt t="12576" x="4597400" y="3149600"/>
          <p14:tracePt t="12581" x="4591050" y="3162300"/>
          <p14:tracePt t="12598" x="4572000" y="3181350"/>
          <p14:tracePt t="12618" x="4552950" y="3194050"/>
          <p14:tracePt t="12623" x="4540250" y="3219450"/>
          <p14:tracePt t="12631" x="4508500" y="3232150"/>
          <p14:tracePt t="12648" x="4457700" y="3276600"/>
          <p14:tracePt t="12665" x="4394200" y="3308350"/>
          <p14:tracePt t="12667" x="4356100" y="3327400"/>
          <p14:tracePt t="12681" x="4286250" y="3365500"/>
          <p14:tracePt t="12698" x="4235450" y="3390900"/>
          <p14:tracePt t="12715" x="4203700" y="3403600"/>
          <p14:tracePt t="12732" x="4191000" y="3416300"/>
          <p14:tracePt t="12748" x="4165600" y="3435350"/>
          <p14:tracePt t="12768" x="4140200" y="3460750"/>
          <p14:tracePt t="12782" x="4114800" y="3479800"/>
          <p14:tracePt t="12798" x="4095750" y="3498850"/>
          <p14:tracePt t="12816" x="4070350" y="3524250"/>
          <p14:tracePt t="12818" x="4064000" y="3536950"/>
          <p14:tracePt t="12832" x="4044950" y="3556000"/>
          <p14:tracePt t="12848" x="4013200" y="3606800"/>
          <p14:tracePt t="12865" x="3968750" y="3695700"/>
          <p14:tracePt t="12867" x="3949700" y="3740150"/>
          <p14:tracePt t="12885" x="3911600" y="3835400"/>
          <p14:tracePt t="12898" x="3879850" y="3898900"/>
          <p14:tracePt t="12915" x="3867150" y="3930650"/>
          <p14:tracePt t="12932" x="3867150" y="3949700"/>
          <p14:tracePt t="12948" x="3867150" y="3968750"/>
          <p14:tracePt t="12965" x="3867150" y="3975100"/>
          <p14:tracePt t="12982" x="3867150" y="3987800"/>
          <p14:tracePt t="13019" x="3841750" y="3994150"/>
          <p14:tracePt t="13032" x="3822700" y="3987800"/>
          <p14:tracePt t="13049" x="3803650" y="3962400"/>
          <p14:tracePt t="13051" x="3784600" y="3937000"/>
          <p14:tracePt t="13069" x="3752850" y="3867150"/>
          <p14:tracePt t="13075" x="3740150" y="3835400"/>
          <p14:tracePt t="13082" x="3733800" y="3797300"/>
          <p14:tracePt t="13099" x="3714750" y="3733800"/>
          <p14:tracePt t="13121" x="3670300" y="3683000"/>
          <p14:tracePt t="13132" x="3657600" y="3676650"/>
          <p14:tracePt t="13136" x="3632200" y="3663950"/>
          <p14:tracePt t="13152" x="3568700" y="3651250"/>
          <p14:tracePt t="13165" x="3530600" y="3644900"/>
          <p14:tracePt t="13185" x="3517900" y="3638550"/>
          <p14:tracePt t="13199" x="3498850" y="3638550"/>
          <p14:tracePt t="13201" x="3486150" y="3638550"/>
          <p14:tracePt t="13218" x="3435350" y="3638550"/>
          <p14:tracePt t="13233" x="3371850" y="3670300"/>
          <p14:tracePt t="13251" x="3359150" y="3676650"/>
          <p14:tracePt t="13265" x="3359150" y="3689350"/>
          <p14:tracePt t="13282" x="3346450" y="3727450"/>
          <p14:tracePt t="13299" x="3333750" y="3771900"/>
          <p14:tracePt t="13321" x="3314700" y="3860800"/>
          <p14:tracePt t="13332" x="3302000" y="3892550"/>
          <p14:tracePt t="13349" x="3276600" y="4006850"/>
          <p14:tracePt t="13351" x="3263900" y="4064000"/>
          <p14:tracePt t="13369" x="3244850" y="4171950"/>
          <p14:tracePt t="13385" x="3232150" y="4279900"/>
          <p14:tracePt t="13399" x="3232150" y="4318000"/>
          <p14:tracePt t="13400" x="3232150" y="4362450"/>
          <p14:tracePt t="13415" x="3232150" y="4445000"/>
          <p14:tracePt t="13432" x="3232150" y="4521200"/>
          <p14:tracePt t="13449" x="3232150" y="4565650"/>
          <p14:tracePt t="13469" x="3232150" y="4591050"/>
          <p14:tracePt t="13482" x="3232150" y="4610100"/>
          <p14:tracePt t="13502" x="3232150" y="4629150"/>
          <p14:tracePt t="13532" x="3232150" y="4635500"/>
          <p14:tracePt t="13759" x="3232150" y="4641850"/>
          <p14:tracePt t="13782" x="3225800" y="4641850"/>
          <p14:tracePt t="13791" x="3213100" y="4641850"/>
          <p14:tracePt t="13799" x="3200400" y="4641850"/>
          <p14:tracePt t="13823" x="3187700" y="4641850"/>
          <p14:tracePt t="13827" x="3175000" y="4641850"/>
          <p14:tracePt t="13852" x="3130550" y="4641850"/>
          <p14:tracePt t="13858" x="3111500" y="4641850"/>
          <p14:tracePt t="13866" x="3086100" y="4641850"/>
          <p14:tracePt t="13883" x="3048000" y="4667250"/>
          <p14:tracePt t="13899" x="3041650" y="4686300"/>
          <p14:tracePt t="13916" x="3028950" y="4692650"/>
          <p14:tracePt t="15426" x="3041650" y="4686300"/>
          <p14:tracePt t="16179" x="3048000" y="4679950"/>
          <p14:tracePt t="16212" x="3054350" y="4673600"/>
          <p14:tracePt t="16963" x="3060700" y="4673600"/>
          <p14:tracePt t="17004" x="3067050" y="4667250"/>
          <p14:tracePt t="17012" x="3073400" y="4667250"/>
          <p14:tracePt t="17037" x="3079750" y="4667250"/>
          <p14:tracePt t="17056" x="3086100" y="4667250"/>
          <p14:tracePt t="17069" x="3092450" y="4667250"/>
          <p14:tracePt t="17089" x="3098800" y="4667250"/>
          <p14:tracePt t="17102" x="3105150" y="4667250"/>
          <p14:tracePt t="17119" x="3111500" y="4667250"/>
          <p14:tracePt t="17139" x="3117850" y="4667250"/>
          <p14:tracePt t="17157" x="3124200" y="4667250"/>
          <p14:tracePt t="17250" x="3130550" y="4667250"/>
          <p14:tracePt t="17258" x="3136900" y="4667250"/>
          <p14:tracePt t="17290" x="3143250" y="4667250"/>
          <p14:tracePt t="17314" x="3149600" y="4667250"/>
          <p14:tracePt t="17330" x="3155950" y="4667250"/>
          <p14:tracePt t="17342" x="3162300" y="4667250"/>
          <p14:tracePt t="17353" x="3187700" y="4679950"/>
          <p14:tracePt t="17369" x="3238500" y="4711700"/>
          <p14:tracePt t="17372" x="3257550" y="4718050"/>
          <p14:tracePt t="17386" x="3321050" y="4756150"/>
          <p14:tracePt t="17406" x="3416300" y="4794250"/>
          <p14:tracePt t="17413" x="3460750" y="4813300"/>
          <p14:tracePt t="17419" x="3498850" y="4832350"/>
          <p14:tracePt t="17436" x="3575050" y="4870450"/>
          <p14:tracePt t="17453" x="3632200" y="4895850"/>
          <p14:tracePt t="17473" x="3695700" y="4921250"/>
          <p14:tracePt t="17479" x="3721100" y="4927600"/>
          <p14:tracePt t="17487" x="3746500" y="4933950"/>
          <p14:tracePt t="17503" x="3765550" y="4933950"/>
          <p14:tracePt t="17524" x="3810000" y="4933950"/>
          <p14:tracePt t="17529" x="3816350" y="4933950"/>
          <p14:tracePt t="18111" x="3829050" y="4933950"/>
          <p14:tracePt t="18138" x="3835400" y="4933950"/>
          <p14:tracePt t="18512" x="3835400" y="4927600"/>
          <p14:tracePt t="18521" x="3835400" y="4921250"/>
          <p14:tracePt t="18538" x="3841750" y="4914900"/>
          <p14:tracePt t="18544" x="3848100" y="4908550"/>
          <p14:tracePt t="18554" x="3854450" y="4895850"/>
          <p14:tracePt t="18575" x="3873500" y="4876800"/>
          <p14:tracePt t="18587" x="3886200" y="4864100"/>
          <p14:tracePt t="18604" x="3911600" y="4845050"/>
          <p14:tracePt t="18606" x="3937000" y="4832350"/>
          <p14:tracePt t="18625" x="3968750" y="4813300"/>
          <p14:tracePt t="18631" x="4000500" y="4794250"/>
          <p14:tracePt t="18637" x="4019550" y="4775200"/>
          <p14:tracePt t="18654" x="4064000" y="4743450"/>
          <p14:tracePt t="18671" x="4083050" y="4737100"/>
          <p14:tracePt t="18828" x="4095750" y="4724400"/>
          <p14:tracePt t="19213" x="4095750" y="4737100"/>
          <p14:tracePt t="19226" x="4095750" y="4749800"/>
          <p14:tracePt t="19238" x="4095750" y="4762500"/>
          <p14:tracePt t="19255" x="4095750" y="4787900"/>
          <p14:tracePt t="19271" x="4102100" y="4800600"/>
          <p14:tracePt t="19288" x="4102100" y="4813300"/>
          <p14:tracePt t="19462" x="4102100" y="48196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4B736C-2BE5-4969-9E94-EA550983F447}"/>
              </a:ext>
            </a:extLst>
          </p:cNvPr>
          <p:cNvSpPr>
            <a:spLocks noGrp="1"/>
          </p:cNvSpPr>
          <p:nvPr>
            <p:ph type="title"/>
          </p:nvPr>
        </p:nvSpPr>
        <p:spPr/>
        <p:txBody>
          <a:bodyPr/>
          <a:lstStyle/>
          <a:p>
            <a:r>
              <a:rPr kumimoji="1" lang="ja-JP" altLang="en-US" sz="3600" dirty="0"/>
              <a:t>男優賞、女優賞の区別廃止　ベルリン国際映画祭</a:t>
            </a:r>
          </a:p>
        </p:txBody>
      </p:sp>
      <p:pic>
        <p:nvPicPr>
          <p:cNvPr id="5" name="コンテンツ プレースホルダー 4">
            <a:extLst>
              <a:ext uri="{FF2B5EF4-FFF2-40B4-BE49-F238E27FC236}">
                <a16:creationId xmlns:a16="http://schemas.microsoft.com/office/drawing/2014/main" id="{717F3C30-452E-44E3-8501-9D93356D3930}"/>
              </a:ext>
            </a:extLst>
          </p:cNvPr>
          <p:cNvPicPr>
            <a:picLocks noGrp="1" noChangeAspect="1"/>
          </p:cNvPicPr>
          <p:nvPr>
            <p:ph idx="1"/>
          </p:nvPr>
        </p:nvPicPr>
        <p:blipFill rotWithShape="1">
          <a:blip r:embed="rId4"/>
          <a:srcRect l="18677" t="14951" r="39261" b="3909"/>
          <a:stretch/>
        </p:blipFill>
        <p:spPr>
          <a:xfrm>
            <a:off x="263352" y="1645081"/>
            <a:ext cx="4176464" cy="4531909"/>
          </a:xfrm>
        </p:spPr>
      </p:pic>
      <p:sp>
        <p:nvSpPr>
          <p:cNvPr id="7" name="テキスト ボックス 6">
            <a:extLst>
              <a:ext uri="{FF2B5EF4-FFF2-40B4-BE49-F238E27FC236}">
                <a16:creationId xmlns:a16="http://schemas.microsoft.com/office/drawing/2014/main" id="{DC6B39D1-76EB-44DA-B559-3A8B5B32ADCE}"/>
              </a:ext>
            </a:extLst>
          </p:cNvPr>
          <p:cNvSpPr txBox="1"/>
          <p:nvPr/>
        </p:nvSpPr>
        <p:spPr>
          <a:xfrm>
            <a:off x="4655840" y="1772816"/>
            <a:ext cx="7272808" cy="4893647"/>
          </a:xfrm>
          <a:prstGeom prst="rect">
            <a:avLst/>
          </a:prstGeom>
          <a:noFill/>
        </p:spPr>
        <p:txBody>
          <a:bodyPr wrap="square">
            <a:spAutoFit/>
          </a:bodyPr>
          <a:lstStyle/>
          <a:p>
            <a:r>
              <a:rPr lang="ja-JP" altLang="en-US" sz="2400" dirty="0"/>
              <a:t>世界三大映画祭の一つ、ベルリン国際映画祭の事務局は</a:t>
            </a:r>
            <a:r>
              <a:rPr lang="en-US" altLang="ja-JP" sz="2400" dirty="0"/>
              <a:t>26</a:t>
            </a:r>
            <a:r>
              <a:rPr lang="ja-JP" altLang="en-US" sz="2400" dirty="0"/>
              <a:t>日までに、</a:t>
            </a:r>
            <a:r>
              <a:rPr lang="ja-JP" altLang="en-US" sz="2400" dirty="0">
                <a:solidFill>
                  <a:srgbClr val="FF0000"/>
                </a:solidFill>
              </a:rPr>
              <a:t>「最優秀男優賞」と「最優秀女優賞」を廃止</a:t>
            </a:r>
            <a:r>
              <a:rPr lang="ja-JP" altLang="en-US" sz="2400" dirty="0"/>
              <a:t>し、新たに</a:t>
            </a:r>
            <a:r>
              <a:rPr lang="ja-JP" altLang="en-US" sz="2400" dirty="0">
                <a:solidFill>
                  <a:srgbClr val="FF0000"/>
                </a:solidFill>
              </a:rPr>
              <a:t>「最優秀主演俳優賞」と「最優秀助演俳優賞」を設ける</a:t>
            </a:r>
            <a:r>
              <a:rPr lang="ja-JP" altLang="en-US" sz="2400" dirty="0"/>
              <a:t>と発表した。「映画業界でジェンダー（社会的性差）により敏感になるきっかけになると信じている」としている。</a:t>
            </a:r>
          </a:p>
          <a:p>
            <a:endParaRPr lang="ja-JP" altLang="en-US" sz="2400" dirty="0"/>
          </a:p>
          <a:p>
            <a:r>
              <a:rPr lang="ja-JP" altLang="en-US" sz="2400" dirty="0"/>
              <a:t>同映画祭では過去に左幸子さん、田中絹代さん、寺島しのぶさん、黒木華さんが最優秀女優賞を受賞した。次回第</a:t>
            </a:r>
            <a:r>
              <a:rPr lang="en-US" altLang="ja-JP" sz="2400" dirty="0"/>
              <a:t>71</a:t>
            </a:r>
            <a:r>
              <a:rPr lang="ja-JP" altLang="en-US" sz="2400" dirty="0"/>
              <a:t>回は来年</a:t>
            </a:r>
            <a:r>
              <a:rPr lang="en-US" altLang="ja-JP" sz="2400" dirty="0"/>
              <a:t>2</a:t>
            </a:r>
            <a:r>
              <a:rPr lang="ja-JP" altLang="en-US" sz="2400" dirty="0"/>
              <a:t>月</a:t>
            </a:r>
            <a:r>
              <a:rPr lang="en-US" altLang="ja-JP" sz="2400" dirty="0"/>
              <a:t>11</a:t>
            </a:r>
            <a:r>
              <a:rPr lang="ja-JP" altLang="en-US" sz="2400" dirty="0"/>
              <a:t>～</a:t>
            </a:r>
            <a:r>
              <a:rPr lang="en-US" altLang="ja-JP" sz="2400" dirty="0"/>
              <a:t>21</a:t>
            </a:r>
            <a:r>
              <a:rPr lang="ja-JP" altLang="en-US" sz="2400" dirty="0"/>
              <a:t>日に開かれる。世界三大映画祭はベルリンとフランスのカンヌ、イタリアのベネチアで、性別による賞を廃止するのはベルリンが初めて。</a:t>
            </a:r>
            <a:r>
              <a:rPr lang="en-US" altLang="ja-JP" sz="2400" dirty="0"/>
              <a:t>〔</a:t>
            </a:r>
            <a:r>
              <a:rPr lang="ja-JP" altLang="en-US" sz="2400" dirty="0"/>
              <a:t>共同</a:t>
            </a:r>
            <a:r>
              <a:rPr lang="en-US" altLang="ja-JP" sz="2400" dirty="0"/>
              <a:t>〕</a:t>
            </a:r>
            <a:endParaRPr lang="ja-JP" altLang="en-US" sz="2400" dirty="0"/>
          </a:p>
        </p:txBody>
      </p:sp>
      <p:sp>
        <p:nvSpPr>
          <p:cNvPr id="8" name="テキスト ボックス 7">
            <a:extLst>
              <a:ext uri="{FF2B5EF4-FFF2-40B4-BE49-F238E27FC236}">
                <a16:creationId xmlns:a16="http://schemas.microsoft.com/office/drawing/2014/main" id="{F8574842-C23F-4ABC-BC1E-8B8E4FBDC8E5}"/>
              </a:ext>
            </a:extLst>
          </p:cNvPr>
          <p:cNvSpPr txBox="1"/>
          <p:nvPr/>
        </p:nvSpPr>
        <p:spPr>
          <a:xfrm>
            <a:off x="1127448" y="6202163"/>
            <a:ext cx="3024336" cy="369332"/>
          </a:xfrm>
          <a:prstGeom prst="rect">
            <a:avLst/>
          </a:prstGeom>
          <a:noFill/>
        </p:spPr>
        <p:txBody>
          <a:bodyPr wrap="square" rtlCol="0">
            <a:spAutoFit/>
          </a:bodyPr>
          <a:lstStyle/>
          <a:p>
            <a:r>
              <a:rPr kumimoji="1" lang="ja-JP" altLang="en-US" dirty="0"/>
              <a:t>２０２０年８月２６日付け。</a:t>
            </a:r>
          </a:p>
        </p:txBody>
      </p:sp>
      <p:pic>
        <p:nvPicPr>
          <p:cNvPr id="4" name="オーディオ 3">
            <a:hlinkClick r:id="" action="ppaction://media"/>
            <a:extLst>
              <a:ext uri="{FF2B5EF4-FFF2-40B4-BE49-F238E27FC236}">
                <a16:creationId xmlns:a16="http://schemas.microsoft.com/office/drawing/2014/main" id="{EDEEEA48-B984-9360-A856-93B1AB346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716394"/>
      </p:ext>
    </p:extLst>
  </p:cSld>
  <p:clrMapOvr>
    <a:masterClrMapping/>
  </p:clrMapOvr>
  <mc:AlternateContent xmlns:mc="http://schemas.openxmlformats.org/markup-compatibility/2006" xmlns:p14="http://schemas.microsoft.com/office/powerpoint/2010/main">
    <mc:Choice Requires="p14">
      <p:transition spd="slow" p14:dur="2000" advTm="26201"/>
    </mc:Choice>
    <mc:Fallback xmlns="">
      <p:transition spd="slow" advTm="26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00" x="4108450" y="4819650"/>
          <p14:tracePt t="1903" x="4140200" y="4819650"/>
          <p14:tracePt t="1918" x="4197350" y="4819650"/>
          <p14:tracePt t="1935" x="4343400" y="4819650"/>
          <p14:tracePt t="1952" x="4470400" y="4775200"/>
          <p14:tracePt t="1957" x="4527550" y="4737100"/>
          <p14:tracePt t="1968" x="4654550" y="4591050"/>
          <p14:tracePt t="1985" x="4832350" y="4298950"/>
          <p14:tracePt t="2005" x="5035550" y="3790950"/>
          <p14:tracePt t="2018" x="5232400" y="3333750"/>
          <p14:tracePt t="2035" x="5327650" y="3130550"/>
          <p14:tracePt t="2055" x="5448300" y="3041650"/>
          <p14:tracePt t="2061" x="5518150" y="3003550"/>
          <p14:tracePt t="2068" x="5607050" y="2978150"/>
          <p14:tracePt t="2085" x="5765800" y="2921000"/>
          <p14:tracePt t="2102" x="5848350" y="2870200"/>
          <p14:tracePt t="2105" x="5880100" y="2863850"/>
          <p14:tracePt t="2118" x="5905500" y="2844800"/>
          <p14:tracePt t="2136" x="6064250" y="2736850"/>
          <p14:tracePt t="2151" x="6178550" y="2628900"/>
          <p14:tracePt t="2171" x="6235700" y="2495550"/>
          <p14:tracePt t="2190" x="6242050" y="2330450"/>
          <p14:tracePt t="2202" x="6197600" y="2127250"/>
          <p14:tracePt t="2218" x="6019800" y="1930400"/>
          <p14:tracePt t="2235" x="5708650" y="1727200"/>
          <p14:tracePt t="2252" x="5200650" y="1447800"/>
          <p14:tracePt t="2268" x="4489450" y="1079500"/>
          <p14:tracePt t="2285" x="3600450" y="698500"/>
          <p14:tracePt t="2287" x="3117850" y="533400"/>
          <p14:tracePt t="2302" x="2641600" y="381000"/>
          <p14:tracePt t="2319" x="1784350" y="152400"/>
          <p14:tracePt t="2338" x="946150" y="0"/>
          <p14:tracePt t="2347" x="755650" y="0"/>
          <p14:tracePt t="2352" x="609600" y="0"/>
          <p14:tracePt t="2369" x="374650" y="0"/>
          <p14:tracePt t="2385" x="234950" y="0"/>
          <p14:tracePt t="2405" x="152400" y="0"/>
          <p14:tracePt t="2606" x="139700" y="0"/>
          <p14:tracePt t="2614" x="133350" y="6350"/>
          <p14:tracePt t="2623" x="127000" y="25400"/>
          <p14:tracePt t="2635" x="127000" y="44450"/>
          <p14:tracePt t="2653" x="120650" y="76200"/>
          <p14:tracePt t="2655" x="120650" y="101600"/>
          <p14:tracePt t="2669" x="120650" y="127000"/>
          <p14:tracePt t="2686" x="152400" y="215900"/>
          <p14:tracePt t="2704" x="241300" y="311150"/>
          <p14:tracePt t="2722" x="317500" y="400050"/>
          <p14:tracePt t="2729" x="361950" y="450850"/>
          <p14:tracePt t="2735" x="393700" y="488950"/>
          <p14:tracePt t="2756" x="450850" y="565150"/>
          <p14:tracePt t="2760" x="476250" y="603250"/>
          <p14:tracePt t="2769" x="508000" y="647700"/>
          <p14:tracePt t="2786" x="615950" y="762000"/>
          <p14:tracePt t="2805" x="838200" y="914400"/>
          <p14:tracePt t="2819" x="1174750" y="1123950"/>
          <p14:tracePt t="2839" x="1720850" y="1371600"/>
          <p14:tracePt t="2852" x="1873250" y="1409700"/>
          <p14:tracePt t="2869" x="2120900" y="1454150"/>
          <p14:tracePt t="2886" x="2362200" y="1460500"/>
          <p14:tracePt t="2902" x="2451100" y="1460500"/>
          <p14:tracePt t="2922" x="2482850" y="1447800"/>
          <p14:tracePt t="2980" x="2495550" y="1435100"/>
          <p14:tracePt t="2988" x="2501900" y="1428750"/>
          <p14:tracePt t="3001" x="2508250" y="1428750"/>
          <p14:tracePt t="3006" x="2514600" y="1422400"/>
          <p14:tracePt t="3020" x="2520950" y="1416050"/>
          <p14:tracePt t="3093" x="2520950" y="1409700"/>
          <p14:tracePt t="3103" x="2527300" y="1409700"/>
          <p14:tracePt t="3119" x="2533650" y="1397000"/>
          <p14:tracePt t="3136" x="2559050" y="1397000"/>
          <p14:tracePt t="3153" x="2590800" y="1397000"/>
          <p14:tracePt t="3172" x="2628900" y="1397000"/>
          <p14:tracePt t="3186" x="2635250" y="1397000"/>
          <p14:tracePt t="3188" x="2641600" y="1397000"/>
          <p14:tracePt t="3203" x="2654300" y="1397000"/>
          <p14:tracePt t="3205" x="2673350" y="1403350"/>
          <p14:tracePt t="3219" x="2692400" y="1416050"/>
          <p14:tracePt t="3236" x="2749550" y="1441450"/>
          <p14:tracePt t="3253" x="2832100" y="1479550"/>
          <p14:tracePt t="3269" x="2940050" y="1511300"/>
          <p14:tracePt t="3289" x="3054350" y="1536700"/>
          <p14:tracePt t="3296" x="3105150" y="1543050"/>
          <p14:tracePt t="3303" x="3155950" y="1549400"/>
          <p14:tracePt t="3319" x="3276600" y="1549400"/>
          <p14:tracePt t="3322" x="3352800" y="1549400"/>
          <p14:tracePt t="3340" x="3511550" y="1549400"/>
          <p14:tracePt t="3348" x="3594100" y="1549400"/>
          <p14:tracePt t="3370" x="3759200" y="1543050"/>
          <p14:tracePt t="3389" x="3841750" y="1536700"/>
          <p14:tracePt t="3625" x="3854450" y="1530350"/>
          <p14:tracePt t="4150" x="3867150" y="1530350"/>
          <p14:tracePt t="4172" x="3873500" y="1530350"/>
          <p14:tracePt t="4195" x="3879850" y="1530350"/>
          <p14:tracePt t="4212" x="3886200" y="1530350"/>
          <p14:tracePt t="5125" x="3892550" y="1530350"/>
          <p14:tracePt t="5137" x="3924300" y="1530350"/>
          <p14:tracePt t="5141" x="3949700" y="1530350"/>
          <p14:tracePt t="5154" x="3968750" y="1530350"/>
          <p14:tracePt t="5174" x="4051300" y="1536700"/>
          <p14:tracePt t="5194" x="4095750" y="1536700"/>
          <p14:tracePt t="5238" x="4108450" y="1536700"/>
          <p14:tracePt t="5244" x="4114800" y="1536700"/>
          <p14:tracePt t="5256" x="4127500" y="1536700"/>
          <p14:tracePt t="5394" x="4133850" y="1536700"/>
          <p14:tracePt t="5407" x="4140200" y="1536700"/>
          <p14:tracePt t="5423" x="4146550" y="1536700"/>
          <p14:tracePt t="6643" x="4152900" y="1536700"/>
          <p14:tracePt t="6644" x="4159250" y="1536700"/>
          <p14:tracePt t="6656" x="4165600" y="1536700"/>
          <p14:tracePt t="6673" x="4178300" y="1536700"/>
          <p14:tracePt t="6679" x="4191000" y="1530350"/>
          <p14:tracePt t="6689" x="4210050" y="1524000"/>
          <p14:tracePt t="6706" x="4273550" y="1517650"/>
          <p14:tracePt t="6723" x="4337050" y="1511300"/>
          <p14:tracePt t="6743" x="4413250" y="1504950"/>
          <p14:tracePt t="6756" x="4508500" y="1498600"/>
          <p14:tracePt t="6773" x="4597400" y="1498600"/>
          <p14:tracePt t="6790" x="4686300" y="1498600"/>
          <p14:tracePt t="6806" x="4787900" y="1498600"/>
          <p14:tracePt t="6823" x="4902200" y="1498600"/>
          <p14:tracePt t="6840" x="5016500" y="1498600"/>
          <p14:tracePt t="6856" x="5118100" y="1498600"/>
          <p14:tracePt t="6858" x="5137150" y="1498600"/>
          <p14:tracePt t="6914" x="5156200" y="1498600"/>
          <p14:tracePt t="6935" x="5181600" y="1492250"/>
          <p14:tracePt t="6939" x="5187950" y="1492250"/>
          <p14:tracePt t="6960" x="5200650" y="1485900"/>
          <p14:tracePt t="6971" x="5213350" y="1485900"/>
          <p14:tracePt t="6990" x="5219700" y="1485900"/>
          <p14:tracePt t="7009" x="5264150" y="1485900"/>
          <p14:tracePt t="7023" x="5283200" y="1485900"/>
          <p14:tracePt t="7040" x="5314950" y="1485900"/>
          <p14:tracePt t="7056" x="5321300" y="1485900"/>
          <p14:tracePt t="7098" x="5334000" y="1485900"/>
          <p14:tracePt t="7106" x="5340350" y="1485900"/>
          <p14:tracePt t="7123" x="5353050" y="1485900"/>
          <p14:tracePt t="7140" x="5372100" y="1485900"/>
          <p14:tracePt t="7157" x="5403850" y="1492250"/>
          <p14:tracePt t="7173" x="5422900" y="1492250"/>
          <p14:tracePt t="7176" x="5429250" y="1492250"/>
          <p14:tracePt t="7248" x="5435600" y="1492250"/>
          <p14:tracePt t="7258" x="5441950" y="1492250"/>
          <p14:tracePt t="7262" x="5454650" y="1492250"/>
          <p14:tracePt t="7273" x="5473700" y="1492250"/>
          <p14:tracePt t="7290" x="5530850" y="1492250"/>
          <p14:tracePt t="7307" x="5588000" y="1492250"/>
          <p14:tracePt t="7309" x="5613400" y="1492250"/>
          <p14:tracePt t="7324" x="5638800" y="1492250"/>
          <p14:tracePt t="7340" x="5708650" y="1492250"/>
          <p14:tracePt t="7357" x="5829300" y="1492250"/>
          <p14:tracePt t="7374" x="6026150" y="1441450"/>
          <p14:tracePt t="7390" x="6381750" y="1327150"/>
          <p14:tracePt t="7407" x="6527800" y="1270000"/>
          <p14:tracePt t="7424" x="6578600" y="1238250"/>
          <p14:tracePt t="7444" x="6610350" y="1212850"/>
          <p14:tracePt t="7580" x="6616700" y="1225550"/>
          <p14:tracePt t="7589" x="6623050" y="1250950"/>
          <p14:tracePt t="7607" x="6661150" y="1295400"/>
          <p14:tracePt t="7624" x="6711950" y="1339850"/>
          <p14:tracePt t="7640" x="6737350" y="1377950"/>
          <p14:tracePt t="7661" x="6724650" y="1422400"/>
          <p14:tracePt t="7674" x="6718300" y="1422400"/>
          <p14:tracePt t="7780" x="6711950" y="1428750"/>
          <p14:tracePt t="7798" x="6718300" y="1428750"/>
          <p14:tracePt t="7808" x="6737350" y="1428750"/>
          <p14:tracePt t="7811" x="6756400" y="1428750"/>
          <p14:tracePt t="7824" x="6781800" y="1428750"/>
          <p14:tracePt t="7841" x="6858000" y="1435100"/>
          <p14:tracePt t="7857" x="6946900" y="1447800"/>
          <p14:tracePt t="7874" x="7029450" y="1447800"/>
          <p14:tracePt t="7891" x="7118350" y="1447800"/>
          <p14:tracePt t="7912" x="7200900" y="1447800"/>
          <p14:tracePt t="7924" x="7213600" y="1447800"/>
          <p14:tracePt t="7944" x="7226300" y="1447800"/>
          <p14:tracePt t="7958" x="7245350" y="1447800"/>
          <p14:tracePt t="7974" x="7270750" y="1447800"/>
          <p14:tracePt t="7994" x="7296150" y="1447800"/>
          <p14:tracePt t="8001" x="7321550" y="1447800"/>
          <p14:tracePt t="8024" x="7334250" y="1447800"/>
          <p14:tracePt t="8090" x="7340600" y="1447800"/>
          <p14:tracePt t="8622" x="7346950" y="1447800"/>
          <p14:tracePt t="10548" x="7353300" y="1447800"/>
          <p14:tracePt t="10551" x="7353300" y="1460500"/>
          <p14:tracePt t="10561" x="7353300" y="1473200"/>
          <p14:tracePt t="10576" x="7340600" y="1517650"/>
          <p14:tracePt t="10597" x="7321550" y="1543050"/>
          <p14:tracePt t="10603" x="7308850" y="1562100"/>
          <p14:tracePt t="10610" x="7308850" y="1574800"/>
          <p14:tracePt t="10627" x="7308850" y="1581150"/>
          <p14:tracePt t="10814" x="7302500" y="1587500"/>
          <p14:tracePt t="10831" x="7296150" y="1600200"/>
          <p14:tracePt t="10848" x="7289800" y="1612900"/>
          <p14:tracePt t="10865" x="7289800" y="1619250"/>
          <p14:tracePt t="10896" x="7283450" y="1631950"/>
          <p14:tracePt t="10943" x="7283450" y="1644650"/>
          <p14:tracePt t="10950" x="7277100" y="1651000"/>
          <p14:tracePt t="10968" x="7270750" y="1670050"/>
          <p14:tracePt t="10977" x="7270750" y="1689100"/>
          <p14:tracePt t="10994" x="7258050" y="1733550"/>
          <p14:tracePt t="11010" x="7251700" y="1771650"/>
          <p14:tracePt t="11030" x="7245350" y="1828800"/>
          <p14:tracePt t="11038" x="7245350" y="1847850"/>
          <p14:tracePt t="11063" x="7239000" y="1911350"/>
          <p14:tracePt t="11070" x="7232650" y="1930400"/>
          <p14:tracePt t="11077" x="7226300" y="1962150"/>
          <p14:tracePt t="11094" x="7219950" y="2000250"/>
          <p14:tracePt t="11111" x="7213600" y="2038350"/>
          <p14:tracePt t="11131" x="7207250" y="2082800"/>
          <p14:tracePt t="11144" x="7207250" y="2108200"/>
          <p14:tracePt t="11164" x="7207250" y="2139950"/>
          <p14:tracePt t="11179" x="7207250" y="2152650"/>
          <p14:tracePt t="11182" x="7207250" y="2159000"/>
          <p14:tracePt t="11198" x="7207250" y="2171700"/>
          <p14:tracePt t="11211" x="7207250" y="2178050"/>
          <p14:tracePt t="11230" x="7207250" y="2184400"/>
          <p14:tracePt t="11246" x="7207250" y="2190750"/>
          <p14:tracePt t="11261" x="7207250" y="2197100"/>
          <p14:tracePt t="11277" x="7207250" y="2203450"/>
          <p14:tracePt t="11297" x="7207250" y="2222500"/>
          <p14:tracePt t="11351" x="7207250" y="2228850"/>
          <p14:tracePt t="11371" x="7207250" y="2241550"/>
          <p14:tracePt t="11388" x="7207250" y="2247900"/>
          <p14:tracePt t="11398" x="7207250" y="2260600"/>
          <p14:tracePt t="11404" x="7213600" y="2273300"/>
          <p14:tracePt t="11428" x="7226300" y="2298700"/>
          <p14:tracePt t="11444" x="7226300" y="2305050"/>
          <p14:tracePt t="11477" x="7232650" y="2305050"/>
          <p14:tracePt t="11494" x="7245350" y="2311400"/>
          <p14:tracePt t="11511" x="7264400" y="2324100"/>
          <p14:tracePt t="11528" x="7296150" y="2336800"/>
          <p14:tracePt t="11544" x="7353300" y="2355850"/>
          <p14:tracePt t="11564" x="7423150" y="2374900"/>
          <p14:tracePt t="11581" x="7480300" y="2387600"/>
          <p14:tracePt t="11595" x="7505700" y="2393950"/>
          <p14:tracePt t="11611" x="7518400" y="2393950"/>
          <p14:tracePt t="11613" x="7531100" y="2393950"/>
          <p14:tracePt t="11628" x="7569200" y="2400300"/>
          <p14:tracePt t="11644" x="7600950" y="2406650"/>
          <p14:tracePt t="11661" x="7645400" y="2406650"/>
          <p14:tracePt t="11679" x="7708900" y="2419350"/>
          <p14:tracePt t="11694" x="7804150" y="2432050"/>
          <p14:tracePt t="11711" x="7905750" y="2444750"/>
          <p14:tracePt t="11713" x="7956550" y="2451100"/>
          <p14:tracePt t="11728" x="8001000" y="2451100"/>
          <p14:tracePt t="11730" x="8032750" y="2451100"/>
          <p14:tracePt t="11745" x="8070850" y="2457450"/>
          <p14:tracePt t="11746" x="8096250" y="2463800"/>
          <p14:tracePt t="11765" x="8153400" y="2470150"/>
          <p14:tracePt t="11780" x="8210550" y="2470150"/>
          <p14:tracePt t="11795" x="8293100" y="2470150"/>
          <p14:tracePt t="11813" x="8401050" y="2470150"/>
          <p14:tracePt t="11818" x="8470900" y="2470150"/>
          <p14:tracePt t="11830" x="8534400" y="2470150"/>
          <p14:tracePt t="11834" x="8610600" y="2470150"/>
          <p14:tracePt t="11845" x="8686800" y="2470150"/>
          <p14:tracePt t="11864" x="8851900" y="2470150"/>
          <p14:tracePt t="11871" x="8940800" y="2463800"/>
          <p14:tracePt t="11878" x="9017000" y="2444750"/>
          <p14:tracePt t="11895" x="9156700" y="2374900"/>
          <p14:tracePt t="11911" x="9283700" y="2305050"/>
          <p14:tracePt t="11914" x="9340850" y="2266950"/>
          <p14:tracePt t="11928" x="9385300" y="2228850"/>
          <p14:tracePt t="11945" x="9474200" y="2159000"/>
          <p14:tracePt t="11948" x="9499600" y="2120900"/>
          <p14:tracePt t="11965" x="9512300" y="2095500"/>
          <p14:tracePt t="12128" x="9518650" y="2089150"/>
          <p14:tracePt t="12163" x="9525000" y="2095500"/>
          <p14:tracePt t="12192" x="9544050" y="2127250"/>
          <p14:tracePt t="12212" x="9550400" y="2146300"/>
          <p14:tracePt t="12248" x="9556750" y="2159000"/>
          <p14:tracePt t="12288" x="9563100" y="2159000"/>
          <p14:tracePt t="12296" x="9575800" y="2165350"/>
          <p14:tracePt t="12315" x="9588500" y="2178050"/>
          <p14:tracePt t="12328" x="9620250" y="2190750"/>
          <p14:tracePt t="12345" x="9664700" y="2222500"/>
          <p14:tracePt t="12362" x="9715500" y="2260600"/>
          <p14:tracePt t="12378" x="9766300" y="2298700"/>
          <p14:tracePt t="12395" x="9798050" y="2317750"/>
          <p14:tracePt t="12416" x="9848850" y="2343150"/>
          <p14:tracePt t="12429" x="9861550" y="2349500"/>
          <p14:tracePt t="12432" x="9880600" y="2355850"/>
          <p14:tracePt t="12448" x="9906000" y="2368550"/>
          <p14:tracePt t="12464" x="9912350" y="2368550"/>
          <p14:tracePt t="12482" x="9925050" y="2381250"/>
          <p14:tracePt t="12495" x="9931400" y="2381250"/>
          <p14:tracePt t="12592" x="9937750" y="2387600"/>
          <p14:tracePt t="12654" x="9937750" y="2393950"/>
          <p14:tracePt t="12668" x="9944100" y="2393950"/>
          <p14:tracePt t="12669" x="9944100" y="2400300"/>
          <p14:tracePt t="12695" x="9956800" y="2406650"/>
          <p14:tracePt t="12712" x="9963150" y="2419350"/>
          <p14:tracePt t="12729" x="9969500" y="2419350"/>
          <p14:tracePt t="12749" x="9975850" y="2425700"/>
          <p14:tracePt t="12755" x="9982200" y="2425700"/>
          <p14:tracePt t="12762" x="9988550" y="2425700"/>
          <p14:tracePt t="12779" x="9994900" y="2432050"/>
          <p14:tracePt t="12781" x="10001250" y="2432050"/>
          <p14:tracePt t="12799" x="10013950" y="2432050"/>
          <p14:tracePt t="12829" x="10020300" y="2432050"/>
          <p14:tracePt t="13036" x="10026650" y="2432050"/>
          <p14:tracePt t="13063" x="10033000" y="2432050"/>
          <p14:tracePt t="13077" x="10039350" y="2432050"/>
          <p14:tracePt t="13096" x="10058400" y="2432050"/>
          <p14:tracePt t="13116" x="10071100" y="2432050"/>
          <p14:tracePt t="13129" x="10077450" y="2432050"/>
          <p14:tracePt t="13146" x="10096500" y="2438400"/>
          <p14:tracePt t="13148" x="10102850" y="2438400"/>
          <p14:tracePt t="13450" x="10109200" y="2438400"/>
          <p14:tracePt t="13458" x="10109200" y="2451100"/>
          <p14:tracePt t="13480" x="10102850" y="2457450"/>
          <p14:tracePt t="13500" x="10071100" y="2470150"/>
          <p14:tracePt t="13513" x="10058400" y="2476500"/>
          <p14:tracePt t="13515" x="10052050" y="2482850"/>
          <p14:tracePt t="13529" x="10039350" y="2489200"/>
          <p14:tracePt t="13550" x="10026650" y="2495550"/>
          <p14:tracePt t="13565" x="10007600" y="2508250"/>
          <p14:tracePt t="13580" x="9975850" y="2520950"/>
          <p14:tracePt t="13596" x="9944100" y="2546350"/>
          <p14:tracePt t="13613" x="9912350" y="2559050"/>
          <p14:tracePt t="13633" x="9899650" y="2565400"/>
          <p14:tracePt t="13920" x="9893300" y="2571750"/>
          <p14:tracePt t="13930" x="9880600" y="2571750"/>
          <p14:tracePt t="13941" x="9867900" y="2571750"/>
          <p14:tracePt t="13946" x="9855200" y="2571750"/>
          <p14:tracePt t="13963" x="9810750" y="2578100"/>
          <p14:tracePt t="13983" x="9766300" y="2578100"/>
          <p14:tracePt t="13986" x="9728200" y="2584450"/>
          <p14:tracePt t="13997" x="9690100" y="2584450"/>
          <p14:tracePt t="14017" x="9569450" y="2603500"/>
          <p14:tracePt t="14030" x="9544050" y="2609850"/>
          <p14:tracePt t="14047" x="9525000" y="2609850"/>
          <p14:tracePt t="14067" x="9499600" y="2616200"/>
          <p14:tracePt t="14080" x="9442450" y="2635250"/>
          <p14:tracePt t="14097" x="9378950" y="2654300"/>
          <p14:tracePt t="14114" x="9277350" y="2686050"/>
          <p14:tracePt t="14134" x="9156700" y="2711450"/>
          <p14:tracePt t="14140" x="9099550" y="2724150"/>
          <p14:tracePt t="14147" x="9042400" y="2736850"/>
          <p14:tracePt t="14164" x="8947150" y="2755900"/>
          <p14:tracePt t="14166" x="8902700" y="2768600"/>
          <p14:tracePt t="14180" x="8858250" y="2781300"/>
          <p14:tracePt t="14182" x="8813800" y="2794000"/>
          <p14:tracePt t="14197" x="8769350" y="2806700"/>
          <p14:tracePt t="14217" x="8591550" y="2863850"/>
          <p14:tracePt t="14223" x="8534400" y="2876550"/>
          <p14:tracePt t="14230" x="8470900" y="2895600"/>
          <p14:tracePt t="14247" x="8375650" y="2921000"/>
          <p14:tracePt t="14264" x="8286750" y="2946400"/>
          <p14:tracePt t="14284" x="8210550" y="2971800"/>
          <p14:tracePt t="14289" x="8178800" y="2984500"/>
          <p14:tracePt t="14297" x="8140700" y="2997200"/>
          <p14:tracePt t="14314" x="8064500" y="3022600"/>
          <p14:tracePt t="14330" x="7994650" y="3048000"/>
          <p14:tracePt t="14347" x="7937500" y="3054350"/>
          <p14:tracePt t="14364" x="7880350" y="3067050"/>
          <p14:tracePt t="14366" x="7861300" y="3073400"/>
          <p14:tracePt t="14380" x="7842250" y="3079750"/>
          <p14:tracePt t="14397" x="7816850" y="3079750"/>
          <p14:tracePt t="14430" x="7804150" y="3079750"/>
          <p14:tracePt t="14447" x="7791450" y="3079750"/>
          <p14:tracePt t="14464" x="7766050" y="3079750"/>
          <p14:tracePt t="14481" x="7734300" y="3079750"/>
          <p14:tracePt t="14500" x="7689850" y="3079750"/>
          <p14:tracePt t="14514" x="7632700" y="3079750"/>
          <p14:tracePt t="14531" x="7581900" y="3079750"/>
          <p14:tracePt t="14547" x="7518400" y="3073400"/>
          <p14:tracePt t="14565" x="7448550" y="3060700"/>
          <p14:tracePt t="14581" x="7391400" y="3054350"/>
          <p14:tracePt t="14597" x="7353300" y="3054350"/>
          <p14:tracePt t="14614" x="7334250" y="3041650"/>
          <p14:tracePt t="14631" x="7327900" y="3041650"/>
          <p14:tracePt t="14647" x="7315200" y="3041650"/>
          <p14:tracePt t="14664" x="7308850" y="3035300"/>
          <p14:tracePt t="14681" x="7289800" y="3028950"/>
          <p14:tracePt t="14698" x="7277100" y="3028950"/>
          <p14:tracePt t="14714" x="7258050" y="3028950"/>
          <p14:tracePt t="14716" x="7251700" y="3028950"/>
          <p14:tracePt t="14731" x="7239000" y="3028950"/>
          <p14:tracePt t="14748" x="7207250" y="3028950"/>
          <p14:tracePt t="14764" x="7181850" y="3028950"/>
          <p14:tracePt t="15106" x="7175500" y="3028950"/>
          <p14:tracePt t="15115" x="7175500" y="3022600"/>
          <p14:tracePt t="15147" x="7175500" y="3016250"/>
          <p14:tracePt t="15154" x="7181850" y="3009900"/>
          <p14:tracePt t="15176" x="7213600" y="3003550"/>
          <p14:tracePt t="15181" x="7232650" y="2997200"/>
          <p14:tracePt t="15201" x="7296150" y="2990850"/>
          <p14:tracePt t="15206" x="7321550" y="2990850"/>
          <p14:tracePt t="15215" x="7346950" y="2990850"/>
          <p14:tracePt t="15231" x="7397750" y="2990850"/>
          <p14:tracePt t="15248" x="7423150" y="2990850"/>
          <p14:tracePt t="15268" x="7429500" y="2990850"/>
          <p14:tracePt t="15776" x="7435850" y="2990850"/>
          <p14:tracePt t="15784" x="7442200" y="2984500"/>
          <p14:tracePt t="15791" x="7448550" y="2978150"/>
          <p14:tracePt t="15815" x="7473950" y="2978150"/>
          <p14:tracePt t="15832" x="7480300" y="2978150"/>
          <p14:tracePt t="16086" x="7493000" y="2978150"/>
          <p14:tracePt t="16094" x="7505700" y="2978150"/>
          <p14:tracePt t="16116" x="7556500" y="2978150"/>
          <p14:tracePt t="16119" x="7575550" y="2978150"/>
          <p14:tracePt t="16132" x="7600950" y="2978150"/>
          <p14:tracePt t="16149" x="7670800" y="2978150"/>
          <p14:tracePt t="16151" x="7702550" y="2978150"/>
          <p14:tracePt t="16165" x="7766050" y="2978150"/>
          <p14:tracePt t="17142" x="7778750" y="2978150"/>
          <p14:tracePt t="17150" x="7791450" y="2978150"/>
          <p14:tracePt t="17156" x="7810500" y="2978150"/>
          <p14:tracePt t="17167" x="7835900" y="2978150"/>
          <p14:tracePt t="17187" x="7886700" y="2978150"/>
          <p14:tracePt t="17192" x="7937500" y="2978150"/>
          <p14:tracePt t="17200" x="8007350" y="2978150"/>
          <p14:tracePt t="17217" x="8197850" y="2978150"/>
          <p14:tracePt t="17242" x="8636000" y="2978150"/>
          <p14:tracePt t="17244" x="8775700" y="2978150"/>
          <p14:tracePt t="17252" x="8896350" y="2978150"/>
          <p14:tracePt t="17267" x="9017000" y="2978150"/>
          <p14:tracePt t="17269" x="9112250" y="2978150"/>
          <p14:tracePt t="17284" x="9232900" y="2978150"/>
          <p14:tracePt t="17300" x="9264650" y="2978150"/>
          <p14:tracePt t="17349" x="9277350" y="2978150"/>
          <p14:tracePt t="17356" x="9290050" y="2978150"/>
          <p14:tracePt t="17367" x="9309100" y="2978150"/>
          <p14:tracePt t="17384" x="9340850" y="2978150"/>
          <p14:tracePt t="17400" x="9372600" y="2978150"/>
          <p14:tracePt t="17403" x="9391650" y="2978150"/>
          <p14:tracePt t="17420" x="9429750" y="2978150"/>
          <p14:tracePt t="17433" x="9461500" y="2978150"/>
          <p14:tracePt t="17454" x="9486900" y="2978150"/>
          <p14:tracePt t="17460" x="9499600" y="2978150"/>
          <p14:tracePt t="17467" x="9518650" y="2978150"/>
          <p14:tracePt t="17484" x="9556750" y="2978150"/>
          <p14:tracePt t="17500" x="9607550" y="2978150"/>
          <p14:tracePt t="17517" x="9652000" y="2978150"/>
          <p14:tracePt t="17534" x="9683750" y="2978150"/>
          <p14:tracePt t="17553" x="9728200" y="2978150"/>
          <p14:tracePt t="17560" x="9759950" y="2984500"/>
          <p14:tracePt t="17567" x="9785350" y="2984500"/>
          <p14:tracePt t="17584" x="9836150" y="2990850"/>
          <p14:tracePt t="17586" x="9867900" y="2990850"/>
          <p14:tracePt t="17600" x="9918700" y="2990850"/>
          <p14:tracePt t="17617" x="9950450" y="2990850"/>
          <p14:tracePt t="17634" x="9963150" y="2990850"/>
          <p14:tracePt t="17650" x="9988550" y="2990850"/>
          <p14:tracePt t="17667" x="9994900" y="2990850"/>
          <p14:tracePt t="17833" x="10007600" y="2990850"/>
          <p14:tracePt t="17910" x="10013950" y="2990850"/>
          <p14:tracePt t="17917" x="10020300" y="2990850"/>
          <p14:tracePt t="17934" x="10045700" y="2990850"/>
          <p14:tracePt t="17951" x="10071100" y="2990850"/>
          <p14:tracePt t="17967" x="10102850" y="2990850"/>
          <p14:tracePt t="17987" x="10128250" y="2990850"/>
          <p14:tracePt t="18001" x="10153650" y="2990850"/>
          <p14:tracePt t="18021" x="10166350" y="2990850"/>
          <p14:tracePt t="18027" x="10179050" y="2990850"/>
          <p14:tracePt t="18034" x="10191750" y="2990850"/>
          <p14:tracePt t="18051" x="10204450" y="2990850"/>
          <p14:tracePt t="18471" x="10210800" y="2990850"/>
          <p14:tracePt t="18632" x="10204450" y="2990850"/>
          <p14:tracePt t="18648" x="10198100" y="2990850"/>
          <p14:tracePt t="18672" x="10179050" y="2990850"/>
          <p14:tracePt t="18675" x="10166350" y="2990850"/>
          <p14:tracePt t="18685" x="10160000" y="2990850"/>
          <p14:tracePt t="18702" x="10153650" y="2990850"/>
          <p14:tracePt t="18886" x="10147300" y="2990850"/>
          <p14:tracePt t="18894" x="10128250" y="2990850"/>
          <p14:tracePt t="18909" x="10102850" y="2990850"/>
          <p14:tracePt t="18911" x="10083800" y="2990850"/>
          <p14:tracePt t="18919" x="10058400" y="2990850"/>
          <p14:tracePt t="18937" x="9950450" y="3003550"/>
          <p14:tracePt t="18952" x="9804400" y="3016250"/>
          <p14:tracePt t="18968" x="9626600" y="3035300"/>
          <p14:tracePt t="18985" x="9398000" y="3067050"/>
          <p14:tracePt t="19005" x="9105900" y="3117850"/>
          <p14:tracePt t="19010" x="8921750" y="3143250"/>
          <p14:tracePt t="19018" x="8737600" y="3168650"/>
          <p14:tracePt t="19035" x="8331200" y="3206750"/>
          <p14:tracePt t="19052" x="7829550" y="3244850"/>
          <p14:tracePt t="19068" x="7658100" y="3263900"/>
          <p14:tracePt t="19085" x="7575550" y="3263900"/>
          <p14:tracePt t="19105" x="7543800" y="3270250"/>
          <p14:tracePt t="19119" x="7524750" y="3276600"/>
          <p14:tracePt t="19135" x="7499350" y="3289300"/>
          <p14:tracePt t="19152" x="7454900" y="3295650"/>
          <p14:tracePt t="19169" x="7410450" y="3308350"/>
          <p14:tracePt t="19188" x="7327900" y="3321050"/>
          <p14:tracePt t="19196" x="7296150" y="3321050"/>
          <p14:tracePt t="19219" x="7239000" y="3333750"/>
          <p14:tracePt t="19221" x="7213600" y="3333750"/>
          <p14:tracePt t="19235" x="7181850" y="3340100"/>
          <p14:tracePt t="19238" x="7156450" y="3346450"/>
          <p14:tracePt t="19252" x="7086600" y="3365500"/>
          <p14:tracePt t="19269" x="7010400" y="3378200"/>
          <p14:tracePt t="19285" x="6959600" y="3390900"/>
          <p14:tracePt t="19302" x="6927850" y="3390900"/>
          <p14:tracePt t="19319" x="6915150" y="3390900"/>
          <p14:tracePt t="19321" x="6908800" y="3390900"/>
          <p14:tracePt t="19352" x="6889750" y="3397250"/>
          <p14:tracePt t="19369" x="6870700" y="3397250"/>
          <p14:tracePt t="19370" x="6858000" y="3403600"/>
          <p14:tracePt t="19385" x="6832600" y="3403600"/>
          <p14:tracePt t="19402" x="6794500" y="3409950"/>
          <p14:tracePt t="19422" x="6762750" y="3409950"/>
          <p14:tracePt t="19435" x="6750050" y="3409950"/>
          <p14:tracePt t="19483" x="6737350" y="3409950"/>
          <p14:tracePt t="19490" x="6731000" y="3409950"/>
          <p14:tracePt t="19502" x="6724650" y="3416300"/>
          <p14:tracePt t="19505" x="6705600" y="3422650"/>
          <p14:tracePt t="19522" x="6673850" y="3429000"/>
          <p14:tracePt t="19536" x="6648450" y="3441700"/>
          <p14:tracePt t="19552" x="6635750" y="3441700"/>
          <p14:tracePt t="19592" x="6629400" y="3441700"/>
          <p14:tracePt t="19602" x="6616700" y="3448050"/>
          <p14:tracePt t="19619" x="6604000" y="3460750"/>
          <p14:tracePt t="19636" x="6572250" y="3473450"/>
          <p14:tracePt t="19652" x="6546850" y="3492500"/>
          <p14:tracePt t="19669" x="6508750" y="3511550"/>
          <p14:tracePt t="19686" x="6477000" y="3543300"/>
          <p14:tracePt t="19705" x="6407150" y="3606800"/>
          <p14:tracePt t="19712" x="6394450" y="3619500"/>
          <p14:tracePt t="19736" x="6369050" y="3670300"/>
          <p14:tracePt t="19753" x="6362700" y="3695700"/>
          <p14:tracePt t="19769" x="6362700" y="3721100"/>
          <p14:tracePt t="19789" x="6362700" y="3746500"/>
          <p14:tracePt t="19805" x="6381750" y="3771900"/>
          <p14:tracePt t="19810" x="6394450" y="3784600"/>
          <p14:tracePt t="19819" x="6407150" y="3790950"/>
          <p14:tracePt t="19836" x="6445250" y="3797300"/>
          <p14:tracePt t="19838" x="6464300" y="3797300"/>
          <p14:tracePt t="19853" x="6483350" y="3797300"/>
          <p14:tracePt t="19854" x="6515100" y="3797300"/>
          <p14:tracePt t="19872" x="6616700" y="3752850"/>
          <p14:tracePt t="19879" x="6667500" y="3708400"/>
          <p14:tracePt t="19886" x="6743700" y="3663950"/>
          <p14:tracePt t="19903" x="6908800" y="3556000"/>
          <p14:tracePt t="19923" x="7035800" y="3448050"/>
          <p14:tracePt t="19939" x="7124700" y="3340100"/>
          <p14:tracePt t="19953" x="7188200" y="3225800"/>
          <p14:tracePt t="19969" x="7219950" y="3130550"/>
          <p14:tracePt t="19991" x="7245350" y="3041650"/>
          <p14:tracePt t="20003" x="7245350" y="3022600"/>
          <p14:tracePt t="20021" x="7264400" y="3003550"/>
          <p14:tracePt t="20039" x="7270750" y="3003550"/>
          <p14:tracePt t="20057" x="7283450" y="3009900"/>
          <p14:tracePt t="20070" x="7289800" y="3041650"/>
          <p14:tracePt t="20090" x="7289800" y="3073400"/>
          <p14:tracePt t="20103" x="7289800" y="3111500"/>
          <p14:tracePt t="20120" x="7289800" y="3155950"/>
          <p14:tracePt t="20139" x="7277100" y="3225800"/>
          <p14:tracePt t="20144" x="7270750" y="3263900"/>
          <p14:tracePt t="20153" x="7264400" y="3289300"/>
          <p14:tracePt t="20169" x="7245350" y="3346450"/>
          <p14:tracePt t="20190" x="7232650" y="3397250"/>
          <p14:tracePt t="20196" x="7232650" y="3409950"/>
          <p14:tracePt t="20220" x="7232650" y="3429000"/>
          <p14:tracePt t="20269" x="7226300" y="3441700"/>
          <p14:tracePt t="20285" x="7226300" y="3448050"/>
          <p14:tracePt t="20301" x="7219950" y="3460750"/>
          <p14:tracePt t="20308" x="7213600" y="3473450"/>
          <p14:tracePt t="20319" x="7213600" y="3479800"/>
          <p14:tracePt t="20336" x="7200900" y="3498850"/>
          <p14:tracePt t="20353" x="7194550" y="3517900"/>
          <p14:tracePt t="20373" x="7188200" y="3543300"/>
          <p14:tracePt t="20386" x="7181850" y="3556000"/>
          <p14:tracePt t="20403" x="7169150" y="3587750"/>
          <p14:tracePt t="20420" x="7156450" y="3625850"/>
          <p14:tracePt t="20437" x="7131050" y="3676650"/>
          <p14:tracePt t="20453" x="7099300" y="3746500"/>
          <p14:tracePt t="20473" x="7048500" y="3816350"/>
          <p14:tracePt t="20481" x="7023100" y="3835400"/>
          <p14:tracePt t="20486" x="6997700" y="3860800"/>
          <p14:tracePt t="20503" x="6972300" y="3886200"/>
          <p14:tracePt t="20506" x="6959600" y="3892550"/>
          <p14:tracePt t="20520" x="6953250" y="3905250"/>
          <p14:tracePt t="20537" x="6940550" y="3911600"/>
          <p14:tracePt t="20553" x="6927850" y="3930650"/>
          <p14:tracePt t="20570" x="6915150" y="3943350"/>
          <p14:tracePt t="20586" x="6915150" y="3949700"/>
          <p14:tracePt t="20603" x="6908800" y="3956050"/>
          <p14:tracePt t="20620" x="6889750" y="3956050"/>
          <p14:tracePt t="20674" x="6883400" y="3956050"/>
          <p14:tracePt t="20684" x="6877050" y="3956050"/>
          <p14:tracePt t="20706" x="6870700" y="3956050"/>
          <p14:tracePt t="20730" x="6864350" y="39560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endParaRPr lang="ja-JP" altLang="ja-JP"/>
          </a:p>
        </p:txBody>
      </p:sp>
      <p:sp>
        <p:nvSpPr>
          <p:cNvPr id="13315" name="Rectangle 3"/>
          <p:cNvSpPr>
            <a:spLocks noGrp="1" noChangeArrowheads="1"/>
          </p:cNvSpPr>
          <p:nvPr>
            <p:ph idx="1"/>
          </p:nvPr>
        </p:nvSpPr>
        <p:spPr/>
        <p:txBody>
          <a:bodyPr/>
          <a:lstStyle/>
          <a:p>
            <a:pPr eaLnBrk="1" hangingPunct="1"/>
            <a:endParaRPr lang="ja-JP" altLang="ja-JP"/>
          </a:p>
        </p:txBody>
      </p:sp>
      <p:pic>
        <p:nvPicPr>
          <p:cNvPr id="13316" name="Picture 4" descr="princess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188914"/>
            <a:ext cx="8494713"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E9505C2F-498B-572F-9303-6FEBF5156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36"/>
    </mc:Choice>
    <mc:Fallback xmlns="">
      <p:transition spd="slow" advTm="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62" x="6902450" y="3930650"/>
          <p14:tracePt t="2465" x="7556500" y="3498850"/>
          <p14:tracePt t="2477" x="8255000" y="3086100"/>
          <p14:tracePt t="2491" x="9137650" y="2584450"/>
          <p14:tracePt t="3340" x="5661025" y="207963"/>
          <p14:tracePt t="3349" x="5708650" y="358775"/>
          <p14:tracePt t="3357" x="5765800" y="519113"/>
          <p14:tracePt t="3366" x="5821363" y="677863"/>
          <p14:tracePt t="3377" x="5884863" y="836613"/>
          <p14:tracePt t="3384" x="5972175" y="1004888"/>
          <p14:tracePt t="3390" x="6075363" y="1155700"/>
          <p14:tracePt t="3397" x="6188075" y="1292225"/>
          <p14:tracePt t="3406" x="6346825" y="1411288"/>
          <p14:tracePt t="3413" x="6530975" y="1498600"/>
          <p14:tracePt t="3421" x="6777038" y="1579563"/>
          <p14:tracePt t="3428" x="7048500" y="1635125"/>
          <p14:tracePt t="3435" x="7335838" y="1666875"/>
          <p14:tracePt t="3443" x="7623175" y="1666875"/>
          <p14:tracePt t="3452" x="7886700" y="1643063"/>
          <p14:tracePt t="3460" x="8140700" y="1595438"/>
          <p14:tracePt t="3467" x="8348663" y="1514475"/>
          <p14:tracePt t="3476" x="8515350" y="1419225"/>
          <p14:tracePt t="3483" x="8651875" y="1316038"/>
          <p14:tracePt t="3492" x="8747125" y="1220788"/>
          <p14:tracePt t="3499" x="8850313" y="1116013"/>
          <p14:tracePt t="3510" x="8939213" y="1012825"/>
          <p14:tracePt t="3517" x="9050338" y="893763"/>
          <p14:tracePt t="3523" x="9153525" y="796925"/>
          <p14:tracePt t="3532" x="9258300" y="677863"/>
          <p14:tracePt t="3541" x="9345613" y="574675"/>
          <p14:tracePt t="3547" x="9440863" y="477838"/>
          <p14:tracePt t="3555" x="9528175" y="382588"/>
          <p14:tracePt t="3563" x="9609138" y="303213"/>
          <p14:tracePt t="3573" x="9664700" y="231775"/>
          <p14:tracePt t="3585" x="9712325" y="158750"/>
          <p14:tracePt t="3587" x="9744075" y="103188"/>
          <p14:tracePt t="3595" x="9759950" y="47625"/>
          <p14:tracePt t="4009" x="9409113" y="158750"/>
          <p14:tracePt t="4017" x="9480550" y="287338"/>
          <p14:tracePt t="4027" x="9567863" y="438150"/>
          <p14:tracePt t="4033" x="9648825" y="566738"/>
          <p14:tracePt t="4041" x="9712325" y="669925"/>
          <p14:tracePt t="4049" x="9767888" y="757238"/>
          <p14:tracePt t="4057" x="9799638" y="828675"/>
          <p14:tracePt t="4065" x="9823450" y="869950"/>
          <p14:tracePt t="4078" x="9855200" y="893763"/>
          <p14:tracePt t="4081" x="9871075" y="925513"/>
          <p14:tracePt t="4089" x="9886950" y="941388"/>
          <p14:tracePt t="4097" x="9902825" y="957263"/>
          <p14:tracePt t="4107" x="9936163" y="981075"/>
          <p14:tracePt t="4119" x="9959975" y="989013"/>
          <p14:tracePt t="4122" x="9999663" y="1012825"/>
          <p14:tracePt t="4129" x="10039350" y="1036638"/>
          <p14:tracePt t="4138" x="10086975" y="1068388"/>
          <p14:tracePt t="4152" x="10213975" y="1155700"/>
          <p14:tracePt t="4161" x="10279063" y="1187450"/>
          <p14:tracePt t="4169" x="10326688" y="1220788"/>
          <p14:tracePt t="4177" x="10374313" y="1252538"/>
          <p14:tracePt t="4185" x="10406063" y="1276350"/>
          <p14:tracePt t="4193" x="10437813" y="1284288"/>
          <p14:tracePt t="4201" x="10453688" y="1292225"/>
          <p14:tracePt t="4213" x="10461625" y="1300163"/>
          <p14:tracePt t="4225" x="10477500" y="1308100"/>
          <p14:tracePt t="4233" x="10493375" y="1316038"/>
          <p14:tracePt t="4242" x="10509250" y="1331913"/>
          <p14:tracePt t="4249" x="10525125" y="1339850"/>
          <p14:tracePt t="4258" x="10556875" y="1363663"/>
          <p14:tracePt t="4265" x="10588625" y="1379538"/>
          <p14:tracePt t="4272" x="10637838" y="1411288"/>
          <p14:tracePt t="4280" x="10701338" y="1450975"/>
          <p14:tracePt t="4288" x="10764838" y="1482725"/>
          <p14:tracePt t="4295" x="10836275" y="1514475"/>
          <p14:tracePt t="4303" x="10891838" y="1547813"/>
          <p14:tracePt t="4311" x="10939463" y="1571625"/>
          <p14:tracePt t="4319" x="10963275" y="1587500"/>
          <p14:tracePt t="4327" x="10980738" y="15875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a:t>ディズニープリンセスの変遷</a:t>
            </a:r>
          </a:p>
        </p:txBody>
      </p:sp>
      <p:graphicFrame>
        <p:nvGraphicFramePr>
          <p:cNvPr id="5" name="表 4"/>
          <p:cNvGraphicFramePr>
            <a:graphicFrameLocks noGrp="1"/>
          </p:cNvGraphicFramePr>
          <p:nvPr/>
        </p:nvGraphicFramePr>
        <p:xfrm>
          <a:off x="1847851" y="1773238"/>
          <a:ext cx="8532813" cy="4576762"/>
        </p:xfrm>
        <a:graphic>
          <a:graphicData uri="http://schemas.openxmlformats.org/drawingml/2006/table">
            <a:tbl>
              <a:tblPr/>
              <a:tblGrid>
                <a:gridCol w="2329537">
                  <a:extLst>
                    <a:ext uri="{9D8B030D-6E8A-4147-A177-3AD203B41FA5}">
                      <a16:colId xmlns:a16="http://schemas.microsoft.com/office/drawing/2014/main" val="20000"/>
                    </a:ext>
                  </a:extLst>
                </a:gridCol>
                <a:gridCol w="3359005">
                  <a:extLst>
                    <a:ext uri="{9D8B030D-6E8A-4147-A177-3AD203B41FA5}">
                      <a16:colId xmlns:a16="http://schemas.microsoft.com/office/drawing/2014/main" val="20001"/>
                    </a:ext>
                  </a:extLst>
                </a:gridCol>
                <a:gridCol w="2844271">
                  <a:extLst>
                    <a:ext uri="{9D8B030D-6E8A-4147-A177-3AD203B41FA5}">
                      <a16:colId xmlns:a16="http://schemas.microsoft.com/office/drawing/2014/main" val="20002"/>
                    </a:ext>
                  </a:extLst>
                </a:gridCol>
              </a:tblGrid>
              <a:tr h="365806">
                <a:tc>
                  <a:txBody>
                    <a:bodyPr/>
                    <a:lstStyle/>
                    <a:p>
                      <a:pPr algn="just">
                        <a:spcAft>
                          <a:spcPts val="0"/>
                        </a:spcAft>
                      </a:pPr>
                      <a:endParaRPr lang="en-US" sz="2400" kern="0" dirty="0">
                        <a:latin typeface="ＭＳ ゴシック"/>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solidFill>
                            <a:schemeClr val="bg1"/>
                          </a:solidFill>
                          <a:latin typeface="Century"/>
                          <a:ea typeface="ＭＳ ゴシック"/>
                          <a:cs typeface="Times New Roman"/>
                        </a:rPr>
                        <a:t>代表例</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solidFill>
                            <a:schemeClr val="bg1"/>
                          </a:solidFill>
                          <a:latin typeface="Century"/>
                          <a:ea typeface="ＭＳ ゴシック"/>
                          <a:cs typeface="Times New Roman"/>
                        </a:rPr>
                        <a:t>特徴</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731613">
                <a:tc>
                  <a:txBody>
                    <a:bodyPr/>
                    <a:lstStyle/>
                    <a:p>
                      <a:pPr algn="just">
                        <a:spcAft>
                          <a:spcPts val="0"/>
                        </a:spcAft>
                      </a:pPr>
                      <a:r>
                        <a:rPr lang="ja-JP" sz="2400" kern="0" dirty="0">
                          <a:solidFill>
                            <a:schemeClr val="bg1"/>
                          </a:solidFill>
                          <a:latin typeface="Century"/>
                          <a:ea typeface="ＭＳ ゴシック"/>
                          <a:cs typeface="Times New Roman"/>
                        </a:rPr>
                        <a:t>古典的プリンセス</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白雪姫、シンデレラ</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家庭的、受動的</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0399">
                <a:tc>
                  <a:txBody>
                    <a:bodyPr/>
                    <a:lstStyle/>
                    <a:p>
                      <a:pPr algn="just">
                        <a:spcAft>
                          <a:spcPts val="0"/>
                        </a:spcAft>
                      </a:pPr>
                      <a:r>
                        <a:rPr lang="ja-JP" sz="2400" kern="0" dirty="0">
                          <a:solidFill>
                            <a:schemeClr val="bg1"/>
                          </a:solidFill>
                          <a:latin typeface="Century"/>
                          <a:ea typeface="ＭＳ ゴシック"/>
                          <a:cs typeface="Times New Roman"/>
                        </a:rPr>
                        <a:t>積極的なプリンセス</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アリエル、ベル</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latin typeface="Century"/>
                          <a:ea typeface="ＭＳ ゴシック"/>
                          <a:cs typeface="Times New Roman"/>
                        </a:rPr>
                        <a:t>外交的、積極的</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0399">
                <a:tc>
                  <a:txBody>
                    <a:bodyPr/>
                    <a:lstStyle/>
                    <a:p>
                      <a:pPr algn="just">
                        <a:spcAft>
                          <a:spcPts val="0"/>
                        </a:spcAft>
                      </a:pPr>
                      <a:r>
                        <a:rPr lang="ja-JP" sz="2400" kern="0" dirty="0">
                          <a:solidFill>
                            <a:schemeClr val="bg1"/>
                          </a:solidFill>
                          <a:latin typeface="Century"/>
                          <a:ea typeface="ＭＳ ゴシック"/>
                          <a:cs typeface="Times New Roman"/>
                        </a:rPr>
                        <a:t>プリンセスの国際化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ジャスミン、ポカホンタス</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白人以外のプリンセス</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1613">
                <a:tc>
                  <a:txBody>
                    <a:bodyPr/>
                    <a:lstStyle/>
                    <a:p>
                      <a:pPr algn="just">
                        <a:spcAft>
                          <a:spcPts val="0"/>
                        </a:spcAft>
                      </a:pPr>
                      <a:r>
                        <a:rPr lang="ja-JP" sz="2400" kern="0" dirty="0">
                          <a:solidFill>
                            <a:schemeClr val="bg1"/>
                          </a:solidFill>
                          <a:latin typeface="Century"/>
                          <a:ea typeface="ＭＳ ゴシック"/>
                          <a:cs typeface="Times New Roman"/>
                        </a:rPr>
                        <a:t>王子像の変化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ラプンツェル、メリダ</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王子依存からの脱却</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6932">
                <a:tc>
                  <a:txBody>
                    <a:bodyPr/>
                    <a:lstStyle/>
                    <a:p>
                      <a:pPr algn="just">
                        <a:spcAft>
                          <a:spcPts val="0"/>
                        </a:spcAft>
                      </a:pPr>
                      <a:r>
                        <a:rPr lang="ja-JP" sz="2400" kern="0" dirty="0">
                          <a:solidFill>
                            <a:schemeClr val="bg1"/>
                          </a:solidFill>
                          <a:latin typeface="Century"/>
                          <a:ea typeface="ＭＳ ゴシック"/>
                          <a:cs typeface="Times New Roman"/>
                        </a:rPr>
                        <a:t>愛の多様化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a:latin typeface="Century"/>
                          <a:ea typeface="ＭＳ ゴシック"/>
                          <a:cs typeface="Times New Roman"/>
                        </a:rPr>
                        <a:t>アナ、エルサ</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latin typeface="Century"/>
                          <a:ea typeface="ＭＳ ゴシック"/>
                          <a:cs typeface="Times New Roman"/>
                        </a:rPr>
                        <a:t>家族愛の描写</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オーディオ 1">
            <a:hlinkClick r:id="" action="ppaction://media"/>
            <a:extLst>
              <a:ext uri="{FF2B5EF4-FFF2-40B4-BE49-F238E27FC236}">
                <a16:creationId xmlns:a16="http://schemas.microsoft.com/office/drawing/2014/main" id="{7C2EEF39-7ADF-EB2E-121C-425DF5B266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26"/>
    </mc:Choice>
    <mc:Fallback xmlns="">
      <p:transition spd="slow" advTm="2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81" x="10988675" y="1587500"/>
          <p14:tracePt t="1717" x="11004550" y="1587500"/>
          <p14:tracePt t="1757" x="11012488" y="1587500"/>
          <p14:tracePt t="1995" x="11012488" y="1595438"/>
          <p14:tracePt t="2006" x="10988675" y="1611313"/>
          <p14:tracePt t="2010" x="10939463" y="1635125"/>
          <p14:tracePt t="2019" x="10868025" y="1666875"/>
          <p14:tracePt t="2026" x="10788650" y="1722438"/>
          <p14:tracePt t="2035" x="10709275" y="1762125"/>
          <p14:tracePt t="2095" x="10653713" y="1793875"/>
          <p14:tracePt t="2096" x="10620375" y="1809750"/>
          <p14:tracePt t="2105" x="10580688" y="1817688"/>
          <p14:tracePt t="2113" x="10548938" y="1817688"/>
          <p14:tracePt t="2122" x="10517188" y="1817688"/>
          <p14:tracePt t="2129" x="10469563" y="1809750"/>
          <p14:tracePt t="2138" x="10414000" y="1785938"/>
          <p14:tracePt t="2145" x="10350500" y="1762125"/>
          <p14:tracePt t="2155" x="10269538" y="1722438"/>
          <p14:tracePt t="2161" x="10190163" y="1690688"/>
          <p14:tracePt t="2169" x="10110788" y="1658938"/>
          <p14:tracePt t="2177" x="10039350" y="1627188"/>
          <p14:tracePt t="2185" x="9959975" y="1595438"/>
          <p14:tracePt t="2193" x="9871075" y="1571625"/>
          <p14:tracePt t="2201" x="9775825" y="1555750"/>
          <p14:tracePt t="2209" x="9672638" y="1530350"/>
          <p14:tracePt t="2217" x="9551988" y="1514475"/>
          <p14:tracePt t="2225" x="9393238" y="1506538"/>
          <p14:tracePt t="2233" x="9209088" y="1490663"/>
          <p14:tracePt t="2241" x="9034463" y="1482725"/>
          <p14:tracePt t="2248" x="8826500" y="1474788"/>
          <p14:tracePt t="2257" x="8628063" y="1458913"/>
          <p14:tracePt t="2266" x="8435975" y="1458913"/>
          <p14:tracePt t="2273" x="8237538" y="1458913"/>
          <p14:tracePt t="2281" x="8045450" y="1458913"/>
          <p14:tracePt t="2289" x="7847013" y="1458913"/>
          <p14:tracePt t="2297" x="7631113" y="1458913"/>
          <p14:tracePt t="2306" x="7383463" y="1466850"/>
          <p14:tracePt t="2313" x="7145338" y="1474788"/>
          <p14:tracePt t="2323" x="6873875" y="1506538"/>
          <p14:tracePt t="2329" x="6610350" y="1530350"/>
          <p14:tracePt t="2348" x="6027738" y="1587500"/>
          <p14:tracePt t="2352" x="5740400" y="1603375"/>
          <p14:tracePt t="2362" x="5454650" y="1611313"/>
          <p14:tracePt t="2372" x="5175250" y="1611313"/>
          <p14:tracePt t="2379" x="4911725" y="1611313"/>
          <p14:tracePt t="2385" x="4695825" y="1611313"/>
          <p14:tracePt t="2391" x="4505325" y="1611313"/>
          <p14:tracePt t="2399" x="4344988" y="1627188"/>
          <p14:tracePt t="2407" x="4210050" y="1635125"/>
          <p14:tracePt t="2415" x="4090988" y="1643063"/>
          <p14:tracePt t="2423" x="3986213" y="1651000"/>
          <p14:tracePt t="2431" x="3875088" y="1666875"/>
          <p14:tracePt t="2438" x="3779838" y="1674813"/>
          <p14:tracePt t="2447" x="3684588" y="1682750"/>
          <p14:tracePt t="2455" x="3595688" y="1706563"/>
          <p14:tracePt t="2463" x="3516313" y="1714500"/>
          <p14:tracePt t="2475" x="3421063" y="1722438"/>
          <p14:tracePt t="2480" x="3325813" y="1722438"/>
          <p14:tracePt t="2491" x="3205163" y="1722438"/>
          <p14:tracePt t="2496" x="3094038" y="1722438"/>
          <p14:tracePt t="2503" x="2957513" y="1730375"/>
          <p14:tracePt t="2511" x="2798763" y="1738313"/>
          <p14:tracePt t="2519" x="2640013" y="1754188"/>
          <p14:tracePt t="2528" x="2527300" y="1762125"/>
          <p14:tracePt t="2535" x="2408238" y="1770063"/>
          <p14:tracePt t="2543" x="2312988" y="1778000"/>
          <p14:tracePt t="2552" x="2224088" y="1785938"/>
          <p14:tracePt t="2559" x="2152650" y="1793875"/>
          <p14:tracePt t="2567" x="2073275" y="1801813"/>
          <p14:tracePt t="2575" x="2001838" y="1809750"/>
          <p14:tracePt t="2583" x="1938338" y="1817688"/>
          <p14:tracePt t="2592" x="1857375" y="1825625"/>
          <p14:tracePt t="2599" x="1793875" y="1833563"/>
          <p14:tracePt t="2607" x="1730375" y="1841500"/>
          <p14:tracePt t="2615" x="1666875" y="1849438"/>
          <p14:tracePt t="2627" x="1603375" y="1857375"/>
          <p14:tracePt t="2628" x="1546225" y="1865313"/>
          <p14:tracePt t="2638" x="1498600" y="1873250"/>
          <p14:tracePt t="2647" x="1458913" y="1881188"/>
          <p14:tracePt t="2654" x="1411288" y="1881188"/>
          <p14:tracePt t="2661" x="1379538" y="1881188"/>
          <p14:tracePt t="2669" x="1347788" y="1890713"/>
          <p14:tracePt t="2677" x="1323975" y="1890713"/>
          <p14:tracePt t="2685" x="1300163" y="1898650"/>
          <p14:tracePt t="2693" x="1276350" y="1898650"/>
          <p14:tracePt t="2701" x="1252538" y="1906588"/>
          <p14:tracePt t="2711" x="1228725" y="1906588"/>
          <p14:tracePt t="2723" x="1203325" y="1906588"/>
          <p14:tracePt t="2724" x="1163638" y="1906588"/>
          <p14:tracePt t="2733" x="1123950" y="1914525"/>
          <p14:tracePt t="2741" x="1068388" y="1914525"/>
          <p14:tracePt t="2748" x="1012825" y="1922463"/>
          <p14:tracePt t="2757" x="949325" y="1930400"/>
          <p14:tracePt t="2765" x="885825" y="1938338"/>
          <p14:tracePt t="2776" x="820738" y="1938338"/>
          <p14:tracePt t="2782" x="765175" y="1938338"/>
          <p14:tracePt t="2788" x="709613" y="1938338"/>
          <p14:tracePt t="2797" x="669925" y="1938338"/>
          <p14:tracePt t="2806" x="638175" y="1938338"/>
          <p14:tracePt t="2813" x="606425" y="1938338"/>
          <p14:tracePt t="2822" x="582613" y="1938338"/>
          <p14:tracePt t="2829" x="550863" y="1938338"/>
          <p14:tracePt t="2836" x="517525" y="1938338"/>
          <p14:tracePt t="2844" x="469900" y="1938338"/>
          <p14:tracePt t="2853" x="430213" y="1938338"/>
          <p14:tracePt t="2861" x="398463" y="1938338"/>
          <p14:tracePt t="2869" x="366713" y="1938338"/>
          <p14:tracePt t="2877" x="334963" y="1938338"/>
          <p14:tracePt t="2885" x="319088" y="1938338"/>
          <p14:tracePt t="2901" x="311150" y="1930400"/>
          <p14:tracePt t="3487" x="319088" y="1930400"/>
          <p14:tracePt t="3495" x="342900" y="1930400"/>
          <p14:tracePt t="3503" x="366713" y="1930400"/>
          <p14:tracePt t="3512" x="390525" y="1930400"/>
          <p14:tracePt t="3520" x="414338" y="1930400"/>
          <p14:tracePt t="3527" x="438150" y="1930400"/>
          <p14:tracePt t="3535" x="454025" y="1930400"/>
          <p14:tracePt t="3543" x="469900" y="1930400"/>
          <p14:tracePt t="3733" x="485775" y="1930400"/>
          <p14:tracePt t="3741" x="493713" y="1930400"/>
          <p14:tracePt t="3749" x="509588" y="1930400"/>
          <p14:tracePt t="3760" x="534988" y="1930400"/>
          <p14:tracePt t="3765" x="566738" y="1930400"/>
          <p14:tracePt t="3773" x="590550" y="1930400"/>
          <p14:tracePt t="3781" x="614363" y="1930400"/>
          <p14:tracePt t="3790" x="630238" y="1930400"/>
          <p14:tracePt t="3798" x="654050" y="1930400"/>
          <p14:tracePt t="3810" x="669925" y="1930400"/>
          <p14:tracePt t="3814" x="685800" y="1930400"/>
          <p14:tracePt t="4509" x="701675" y="1930400"/>
          <p14:tracePt t="4511" x="717550" y="1938338"/>
          <p14:tracePt t="4520" x="741363" y="1946275"/>
          <p14:tracePt t="4527" x="781050" y="1962150"/>
          <p14:tracePt t="4534" x="820738" y="1985963"/>
          <p14:tracePt t="4543" x="868363" y="2009775"/>
          <p14:tracePt t="4555" x="917575" y="2025650"/>
          <p14:tracePt t="4559" x="941388" y="2033588"/>
          <p14:tracePt t="4569" x="973138" y="2041525"/>
          <p14:tracePt t="4575" x="1004888" y="2057400"/>
          <p14:tracePt t="4584" x="1044575" y="2073275"/>
          <p14:tracePt t="4595" x="1084263" y="2081213"/>
          <p14:tracePt t="4600" x="1116013" y="2097088"/>
          <p14:tracePt t="4607" x="1139825" y="2112963"/>
          <p14:tracePt t="4615" x="1155700" y="2112963"/>
          <p14:tracePt t="4627" x="1163638" y="2112963"/>
          <p14:tracePt t="4741" x="1171575" y="2120900"/>
          <p14:tracePt t="4749" x="1179513" y="2128838"/>
          <p14:tracePt t="5451" x="1187450" y="2128838"/>
          <p14:tracePt t="5454" x="1195388" y="2136775"/>
          <p14:tracePt t="5462" x="1203325" y="2136775"/>
          <p14:tracePt t="5471" x="1228725" y="2136775"/>
          <p14:tracePt t="5481" x="1244600" y="2136775"/>
          <p14:tracePt t="5488" x="1260475" y="2136775"/>
          <p14:tracePt t="5495" x="1268413" y="2136775"/>
          <p14:tracePt t="5790" x="1276350" y="2136775"/>
          <p14:tracePt t="5797" x="1292225" y="2136775"/>
          <p14:tracePt t="5805" x="1308100" y="2144713"/>
          <p14:tracePt t="5813" x="1316038" y="2144713"/>
          <p14:tracePt t="5821" x="1331913" y="2152650"/>
          <p14:tracePt t="5827" x="1355725" y="2152650"/>
          <p14:tracePt t="5838" x="1363663" y="2160588"/>
          <p14:tracePt t="5851" x="1379538" y="2168525"/>
          <p14:tracePt t="8501" x="1387475" y="2168525"/>
          <p14:tracePt t="8503" x="1387475" y="2176463"/>
          <p14:tracePt t="8773" x="1395413" y="2184400"/>
          <p14:tracePt t="8813" x="1395413" y="2192338"/>
          <p14:tracePt t="8832" x="1395413" y="2200275"/>
          <p14:tracePt t="8931" x="1395413" y="2208213"/>
          <p14:tracePt t="9217" x="1395413" y="2224088"/>
          <p14:tracePt t="9369" x="1395413" y="2233613"/>
          <p14:tracePt t="9376" x="1395413" y="2241550"/>
          <p14:tracePt t="9388" x="1395413" y="2257425"/>
          <p14:tracePt t="9390" x="1387475" y="2273300"/>
          <p14:tracePt t="9400" x="1387475" y="2281238"/>
          <p14:tracePt t="9407" x="1387475" y="2289175"/>
          <p14:tracePt t="9417" x="1379538" y="2297113"/>
          <p14:tracePt t="9423" x="1379538" y="2305050"/>
          <p14:tracePt t="9431" x="1379538" y="2312988"/>
          <p14:tracePt t="9439" x="1371600" y="2320925"/>
          <p14:tracePt t="9455" x="1371600" y="2328863"/>
          <p14:tracePt t="9466" x="1371600" y="2336800"/>
          <p14:tracePt t="9487" x="1371600" y="2344738"/>
          <p14:tracePt t="10019" x="1371600" y="2352675"/>
          <p14:tracePt t="10036" x="1371600" y="2368550"/>
          <p14:tracePt t="10051" x="1363663" y="2376488"/>
          <p14:tracePt t="10059" x="1363663" y="2384425"/>
          <p14:tracePt t="10068" x="1363663" y="2400300"/>
          <p14:tracePt t="10078" x="1363663" y="2416175"/>
          <p14:tracePt t="10083" x="1363663" y="2432050"/>
          <p14:tracePt t="10092" x="1363663" y="2439988"/>
          <p14:tracePt t="10101" x="1363663" y="2455863"/>
          <p14:tracePt t="10109" x="1363663" y="2471738"/>
          <p14:tracePt t="10115" x="1363663" y="2479675"/>
          <p14:tracePt t="10122" x="1363663" y="2487613"/>
          <p14:tracePt t="10591" x="1371600" y="2487613"/>
          <p14:tracePt t="10599" x="1379538" y="2487613"/>
          <p14:tracePt t="10615" x="1387475" y="2479675"/>
          <p14:tracePt t="10710" x="1395413" y="2479675"/>
          <p14:tracePt t="10717" x="1395413" y="2495550"/>
          <p14:tracePt t="10725" x="1395413" y="2503488"/>
          <p14:tracePt t="10733" x="1395413" y="2519363"/>
          <p14:tracePt t="10741" x="1395413" y="2535238"/>
          <p14:tracePt t="10750" x="1395413" y="2543175"/>
          <p14:tracePt t="10768" x="1395413" y="2551113"/>
          <p14:tracePt t="10773" x="1395413" y="2566988"/>
          <p14:tracePt t="10781" x="1395413" y="2576513"/>
          <p14:tracePt t="10789" x="1387475" y="2592388"/>
          <p14:tracePt t="10803" x="1379538" y="2616200"/>
          <p14:tracePt t="10804" x="1379538" y="2632075"/>
          <p14:tracePt t="10817" x="1379538" y="2647950"/>
          <p14:tracePt t="10821" x="1371600" y="2671763"/>
          <p14:tracePt t="10830" x="1363663" y="2687638"/>
          <p14:tracePt t="10837" x="1363663" y="2711450"/>
          <p14:tracePt t="10846" x="1363663" y="2727325"/>
          <p14:tracePt t="10853" x="1363663" y="2751138"/>
          <p14:tracePt t="10860" x="1363663" y="2774950"/>
          <p14:tracePt t="10869" x="1363663" y="2790825"/>
          <p14:tracePt t="10877" x="1363663" y="2814638"/>
          <p14:tracePt t="10885" x="1363663" y="2838450"/>
          <p14:tracePt t="10913" x="1363663" y="2935288"/>
          <p14:tracePt t="10916" x="1363663" y="2974975"/>
          <p14:tracePt t="10924" x="1363663" y="3022600"/>
          <p14:tracePt t="10933" x="1363663" y="3046413"/>
          <p14:tracePt t="10941" x="1363663" y="3070225"/>
          <p14:tracePt t="10949" x="1363663" y="3094038"/>
          <p14:tracePt t="10955" x="1371600" y="3109913"/>
          <p14:tracePt t="10967" x="1371600" y="3133725"/>
          <p14:tracePt t="10971" x="1371600" y="3149600"/>
          <p14:tracePt t="10981" x="1379538" y="3165475"/>
          <p14:tracePt t="10986" x="1387475" y="3189288"/>
          <p14:tracePt t="10995" x="1387475" y="3205163"/>
          <p14:tracePt t="11003" x="1387475" y="3213100"/>
          <p14:tracePt t="11014" x="1387475" y="3228975"/>
          <p14:tracePt t="11018" x="1395413" y="3244850"/>
          <p14:tracePt t="11027" x="1395413" y="3270250"/>
          <p14:tracePt t="11035" x="1395413" y="3286125"/>
          <p14:tracePt t="11043" x="1395413" y="3302000"/>
          <p14:tracePt t="11050" x="1403350" y="3317875"/>
          <p14:tracePt t="11060" x="1411288" y="3325813"/>
          <p14:tracePt t="11067" x="1411288" y="3341688"/>
          <p14:tracePt t="11075" x="1411288" y="3349625"/>
          <p14:tracePt t="11083" x="1411288" y="3357563"/>
          <p14:tracePt t="11107" x="1411288" y="3365500"/>
          <p14:tracePt t="11123" x="1411288" y="3381375"/>
          <p14:tracePt t="11187" x="1411288" y="3389313"/>
          <p14:tracePt t="12798" x="1419225" y="3389313"/>
          <p14:tracePt t="13289" x="1427163" y="3389313"/>
          <p14:tracePt t="13297" x="1427163" y="3397250"/>
          <p14:tracePt t="13305" x="1427163" y="3405188"/>
          <p14:tracePt t="13408" x="1427163" y="3413125"/>
          <p14:tracePt t="13417" x="1427163" y="3429000"/>
          <p14:tracePt t="13425" x="1427163" y="3436938"/>
          <p14:tracePt t="13435" x="1427163" y="3444875"/>
          <p14:tracePt t="13441" x="1427163" y="3460750"/>
          <p14:tracePt t="13454" x="1427163" y="3468688"/>
          <p14:tracePt t="13459" x="1427163" y="3476625"/>
          <p14:tracePt t="13463" x="1427163" y="3484563"/>
          <p14:tracePt t="13479" x="1427163" y="3500438"/>
          <p14:tracePt t="13523" x="1427163" y="3508375"/>
          <p14:tracePt t="13529" x="1427163" y="3516313"/>
          <p14:tracePt t="13537" x="1427163" y="3532188"/>
          <p14:tracePt t="13544" x="1427163" y="3540125"/>
          <p14:tracePt t="13552" x="1419225" y="3548063"/>
          <p14:tracePt t="13561" x="1419225" y="3556000"/>
          <p14:tracePt t="13567" x="1419225" y="3563938"/>
          <p14:tracePt t="13575" x="1419225" y="3571875"/>
          <p14:tracePt t="13672" x="1419225" y="3587750"/>
          <p14:tracePt t="13680" x="1411288" y="3595688"/>
          <p14:tracePt t="13691" x="1411288" y="3605213"/>
          <p14:tracePt t="13711" x="1403350" y="3613150"/>
          <p14:tracePt t="13718" x="1403350" y="3621088"/>
          <p14:tracePt t="13727" x="1403350" y="3629025"/>
          <p14:tracePt t="13735" x="1395413" y="3636963"/>
          <p14:tracePt t="13757" x="1395413" y="3644900"/>
          <p14:tracePt t="13767" x="1395413" y="3652838"/>
          <p14:tracePt t="13783" x="1395413" y="3660775"/>
          <p14:tracePt t="13791" x="1395413" y="3668713"/>
          <p14:tracePt t="13800" x="1395413" y="3676650"/>
          <p14:tracePt t="13807" x="1395413" y="3700463"/>
          <p14:tracePt t="13816" x="1387475" y="3708400"/>
          <p14:tracePt t="13823" x="1387475" y="3724275"/>
          <p14:tracePt t="13833" x="1387475" y="3732213"/>
          <p14:tracePt t="13839" x="1379538" y="3756025"/>
          <p14:tracePt t="13847" x="1379538" y="3763963"/>
          <p14:tracePt t="13855" x="1379538" y="3779838"/>
          <p14:tracePt t="13863" x="1379538" y="3787775"/>
          <p14:tracePt t="13871" x="1379538" y="3803650"/>
          <p14:tracePt t="13879" x="1379538" y="3811588"/>
          <p14:tracePt t="13885" x="1379538" y="3827463"/>
          <p14:tracePt t="13904" x="1371600" y="3859213"/>
          <p14:tracePt t="13909" x="1363663" y="3883025"/>
          <p14:tracePt t="13917" x="1355725" y="3898900"/>
          <p14:tracePt t="13925" x="1355725" y="3922713"/>
          <p14:tracePt t="13939" x="1347788" y="3956050"/>
          <p14:tracePt t="13945" x="1339850" y="3995738"/>
          <p14:tracePt t="13949" x="1331913" y="4027488"/>
          <p14:tracePt t="13957" x="1323975" y="4051300"/>
          <p14:tracePt t="13967" x="1316038" y="4083050"/>
          <p14:tracePt t="13972" x="1316038" y="4106863"/>
          <p14:tracePt t="13981" x="1308100" y="4146550"/>
          <p14:tracePt t="13989" x="1308100" y="4170363"/>
          <p14:tracePt t="13997" x="1308100" y="4186238"/>
          <p14:tracePt t="14005" x="1308100" y="4202113"/>
          <p14:tracePt t="14016" x="1308100" y="4217988"/>
          <p14:tracePt t="14021" x="1308100" y="4225925"/>
          <p14:tracePt t="14030" x="1308100" y="4249738"/>
          <p14:tracePt t="14037" x="1308100" y="4265613"/>
          <p14:tracePt t="14047" x="1308100" y="4273550"/>
          <p14:tracePt t="14053" x="1308100" y="4281488"/>
          <p14:tracePt t="14062" x="1308100" y="4298950"/>
          <p14:tracePt t="14069" x="1308100" y="4322763"/>
          <p14:tracePt t="14077" x="1308100" y="4338638"/>
          <p14:tracePt t="14086" x="1316038" y="4354513"/>
          <p14:tracePt t="14094" x="1323975" y="4362450"/>
          <p14:tracePt t="14101" x="1323975" y="4370388"/>
          <p14:tracePt t="14166" x="1323975" y="4378325"/>
          <p14:tracePt t="14197" x="1331913" y="4386263"/>
          <p14:tracePt t="15595" x="1331913" y="4394200"/>
          <p14:tracePt t="16570" x="1331913" y="4410075"/>
          <p14:tracePt t="16586" x="1331913" y="4418013"/>
          <p14:tracePt t="16593" x="1331913" y="4433888"/>
          <p14:tracePt t="16602" x="1331913" y="4441825"/>
          <p14:tracePt t="16608" x="1331913" y="4449763"/>
          <p14:tracePt t="16617" x="1331913" y="4457700"/>
          <p14:tracePt t="16625" x="1331913" y="4473575"/>
          <p14:tracePt t="16643" x="1331913" y="4489450"/>
          <p14:tracePt t="16649" x="1331913" y="4497388"/>
          <p14:tracePt t="16657" x="1331913" y="4505325"/>
          <p14:tracePt t="16665" x="1331913" y="4513263"/>
          <p14:tracePt t="16672" x="1331913" y="4529138"/>
          <p14:tracePt t="16687" x="1331913" y="4537075"/>
          <p14:tracePt t="16695" x="1331913" y="4552950"/>
          <p14:tracePt t="16728" x="1331913" y="4560888"/>
          <p14:tracePt t="16743" x="1331913" y="4568825"/>
          <p14:tracePt t="16754" x="1331913" y="4576763"/>
          <p14:tracePt t="16766" x="1331913" y="4584700"/>
          <p14:tracePt t="16775" x="1331913" y="4600575"/>
          <p14:tracePt t="16783" x="1331913" y="4608513"/>
          <p14:tracePt t="16800" x="1331913" y="4616450"/>
          <p14:tracePt t="16813" x="1331913" y="4624388"/>
          <p14:tracePt t="16827" x="1331913" y="4633913"/>
          <p14:tracePt t="16856" x="1331913" y="4641850"/>
          <p14:tracePt t="16944" x="1331913" y="4649788"/>
          <p14:tracePt t="17009" x="1331913" y="4657725"/>
          <p14:tracePt t="17023" x="1331913" y="4673600"/>
          <p14:tracePt t="17031" x="1331913" y="4681538"/>
          <p14:tracePt t="17039" x="1331913" y="4689475"/>
          <p14:tracePt t="17055" x="1331913" y="4697413"/>
          <p14:tracePt t="17072" x="1331913" y="4713288"/>
          <p14:tracePt t="17079" x="1331913" y="4721225"/>
          <p14:tracePt t="17087" x="1331913" y="4729163"/>
          <p14:tracePt t="17150" x="1331913" y="4737100"/>
          <p14:tracePt t="17182" x="1331913" y="4745038"/>
          <p14:tracePt t="17188" x="1331913" y="4760913"/>
          <p14:tracePt t="17229" x="1331913" y="4768850"/>
          <p14:tracePt t="17254" x="1331913" y="4776788"/>
          <p14:tracePt t="17277" x="1323975" y="4784725"/>
          <p14:tracePt t="17286" x="1323975" y="4792663"/>
          <p14:tracePt t="17301" x="1316038" y="4808538"/>
          <p14:tracePt t="17309" x="1316038" y="4824413"/>
          <p14:tracePt t="17319" x="1316038" y="4832350"/>
          <p14:tracePt t="17325" x="1308100" y="4848225"/>
          <p14:tracePt t="17333" x="1308100" y="4856163"/>
          <p14:tracePt t="17341" x="1308100" y="4872038"/>
          <p14:tracePt t="17349" x="1300163" y="4887913"/>
          <p14:tracePt t="17358" x="1300163" y="4895850"/>
          <p14:tracePt t="17366" x="1292225" y="4911725"/>
          <p14:tracePt t="17373" x="1292225" y="4919663"/>
          <p14:tracePt t="17381" x="1292225" y="4935538"/>
          <p14:tracePt t="17390" x="1292225" y="4943475"/>
          <p14:tracePt t="17397" x="1284288" y="4959350"/>
          <p14:tracePt t="17406" x="1276350" y="4967288"/>
          <p14:tracePt t="17413" x="1276350" y="4976813"/>
          <p14:tracePt t="17422" x="1276350" y="4984750"/>
          <p14:tracePt t="17461" x="1268413" y="5000625"/>
          <p14:tracePt t="17493" x="1268413" y="5008563"/>
          <p14:tracePt t="17606" x="1260475" y="5008563"/>
          <p14:tracePt t="17627" x="1252538" y="5024438"/>
          <p14:tracePt t="17716" x="1252538" y="5032375"/>
          <p14:tracePt t="17739" x="1252538" y="5040313"/>
          <p14:tracePt t="17931" x="1252538" y="5048250"/>
          <p14:tracePt t="17986" x="1252538" y="5064125"/>
          <p14:tracePt t="18025" x="1252538" y="5072063"/>
          <p14:tracePt t="18050" x="1252538" y="5080000"/>
          <p14:tracePt t="18057" x="1252538" y="5087938"/>
          <p14:tracePt t="18066" x="1252538" y="5095875"/>
          <p14:tracePt t="18073" x="1252538" y="5119688"/>
          <p14:tracePt t="18086" x="1252538" y="5135563"/>
          <p14:tracePt t="18090" x="1252538" y="5143500"/>
          <p14:tracePt t="18097" x="1252538" y="5151438"/>
          <p14:tracePt t="18137" x="1252538" y="5159375"/>
          <p14:tracePt t="18266" x="1260475" y="5167313"/>
          <p14:tracePt t="18278" x="1268413" y="5175250"/>
          <p14:tracePt t="18280" x="1268413" y="5183188"/>
          <p14:tracePt t="18290" x="1284288" y="5191125"/>
          <p14:tracePt t="18298" x="1292225" y="5207000"/>
          <p14:tracePt t="18305" x="1308100" y="5214938"/>
          <p14:tracePt t="18313" x="1331913" y="5230813"/>
          <p14:tracePt t="18325" x="1355725" y="5246688"/>
          <p14:tracePt t="18329" x="1395413" y="5270500"/>
          <p14:tracePt t="18338" x="1419225" y="5286375"/>
          <p14:tracePt t="18345" x="1435100" y="5294313"/>
          <p14:tracePt t="18351" x="1458913" y="5310188"/>
          <p14:tracePt t="18359" x="1482725" y="5319713"/>
          <p14:tracePt t="18367" x="1490663" y="5319713"/>
          <p14:tracePt t="18375" x="1490663" y="5327650"/>
          <p14:tracePt t="18679" x="1498600" y="5327650"/>
          <p14:tracePt t="18693" x="1506538" y="5327650"/>
          <p14:tracePt t="18790" x="1490663" y="5319713"/>
          <p14:tracePt t="18846" x="1490663" y="5310188"/>
          <p14:tracePt t="18853" x="1482725" y="5310188"/>
          <p14:tracePt t="18861" x="1474788" y="5310188"/>
          <p14:tracePt t="18869" x="1466850" y="5310188"/>
          <p14:tracePt t="18890" x="1458913" y="5302250"/>
          <p14:tracePt t="18917" x="1450975" y="5302250"/>
          <p14:tracePt t="18973" x="1443038" y="5302250"/>
          <p14:tracePt t="18982" x="1435100" y="5302250"/>
          <p14:tracePt t="19040" x="1427163" y="5302250"/>
          <p14:tracePt t="19047" x="1419225" y="5294313"/>
          <p14:tracePt t="19061" x="1403350" y="5286375"/>
          <p14:tracePt t="19086" x="1395413" y="5286375"/>
          <p14:tracePt t="19101" x="1387475" y="5286375"/>
          <p14:tracePt t="19109" x="1379538" y="5286375"/>
          <p14:tracePt t="19189" x="1371600" y="5286375"/>
          <p14:tracePt t="19395" x="1363663" y="5286375"/>
          <p14:tracePt t="19524" x="1355725" y="5286375"/>
          <p14:tracePt t="19531" x="1339850" y="5286375"/>
          <p14:tracePt t="19559" x="1331913" y="5286375"/>
          <p14:tracePt t="19605" x="1331913" y="5294313"/>
          <p14:tracePt t="19690" x="1323975" y="5302250"/>
          <p14:tracePt t="19753" x="1323975" y="5319713"/>
          <p14:tracePt t="19784" x="1323975" y="5327650"/>
          <p14:tracePt t="19849" x="1323975" y="5335588"/>
          <p14:tracePt t="19865" x="1323975" y="5351463"/>
          <p14:tracePt t="19874" x="1316038" y="5359400"/>
          <p14:tracePt t="19890" x="1316038" y="5367338"/>
          <p14:tracePt t="19906" x="1316038" y="5383213"/>
          <p14:tracePt t="19913" x="1316038" y="5391150"/>
          <p14:tracePt t="19925" x="1316038" y="5399088"/>
          <p14:tracePt t="19929" x="1316038" y="5407025"/>
          <p14:tracePt t="19937" x="1316038" y="5430838"/>
          <p14:tracePt t="19945" x="1308100" y="5438775"/>
          <p14:tracePt t="19953" x="1300163" y="5446713"/>
          <p14:tracePt t="19961" x="1292225" y="5470525"/>
          <p14:tracePt t="19969" x="1284288" y="5486400"/>
          <p14:tracePt t="19977" x="1268413" y="5502275"/>
          <p14:tracePt t="19985" x="1260475" y="5518150"/>
          <p14:tracePt t="19993" x="1244600" y="5541963"/>
          <p14:tracePt t="20001" x="1236663" y="5557838"/>
          <p14:tracePt t="20009" x="1228725" y="5565775"/>
          <p14:tracePt t="20018" x="1228725" y="5581650"/>
          <p14:tracePt t="20026" x="1220788" y="5605463"/>
          <p14:tracePt t="20031" x="1211263" y="5621338"/>
          <p14:tracePt t="20043" x="1211263" y="5629275"/>
          <p14:tracePt t="20047" x="1203325" y="5645150"/>
          <p14:tracePt t="20057" x="1203325" y="5662613"/>
          <p14:tracePt t="20063" x="1203325" y="5686425"/>
          <p14:tracePt t="20071" x="1203325" y="5694363"/>
          <p14:tracePt t="20079" x="1203325" y="5710238"/>
          <p14:tracePt t="20087" x="1195388" y="5726113"/>
          <p14:tracePt t="20098" x="1195388" y="5741988"/>
          <p14:tracePt t="20103" x="1195388" y="5757863"/>
          <p14:tracePt t="20111" x="1195388" y="5765800"/>
          <p14:tracePt t="20119" x="1195388" y="5781675"/>
          <p14:tracePt t="20127" x="1195388" y="5789613"/>
          <p14:tracePt t="20136" x="1195388" y="5805488"/>
          <p14:tracePt t="20143" x="1195388" y="5821363"/>
          <p14:tracePt t="20152" x="1195388" y="5829300"/>
          <p14:tracePt t="20159" x="1195388" y="5837238"/>
          <p14:tracePt t="20167" x="1195388" y="5845175"/>
          <p14:tracePt t="20175" x="1195388" y="5861050"/>
          <p14:tracePt t="20184" x="1195388" y="5868988"/>
          <p14:tracePt t="20192" x="1195388" y="5884863"/>
          <p14:tracePt t="20199" x="1203325" y="5908675"/>
          <p14:tracePt t="20207" x="1211263" y="5916613"/>
          <p14:tracePt t="20216" x="1220788" y="5932488"/>
          <p14:tracePt t="20223" x="1236663" y="5948363"/>
          <p14:tracePt t="20231" x="1252538" y="5980113"/>
          <p14:tracePt t="20240" x="1268413" y="5995988"/>
          <p14:tracePt t="20247" x="1276350" y="6013450"/>
          <p14:tracePt t="20256" x="1292225" y="6029325"/>
          <p14:tracePt t="20263" x="1292225" y="6053138"/>
          <p14:tracePt t="20271" x="1300163" y="6069013"/>
          <p14:tracePt t="20278" x="1308100" y="6076950"/>
          <p14:tracePt t="20295" x="1308100" y="6084888"/>
          <p14:tracePt t="20319" x="1308100" y="6092825"/>
          <p14:tracePt t="20327" x="1308100" y="6100763"/>
          <p14:tracePt t="20351" x="1316038" y="6108700"/>
          <p14:tracePt t="21143" x="1323975" y="6116638"/>
          <p14:tracePt t="21149" x="1331913" y="6116638"/>
          <p14:tracePt t="21173" x="1339850" y="6116638"/>
          <p14:tracePt t="21179" x="1347788" y="6116638"/>
          <p14:tracePt t="21193" x="1355725" y="6116638"/>
          <p14:tracePt t="21285" x="1363663" y="61166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ja-JP" altLang="en-US" sz="4000"/>
              <a:t>プリンセス、２つのタイプ</a:t>
            </a:r>
            <a:br>
              <a:rPr lang="ja-JP" altLang="en-US" sz="4000"/>
            </a:br>
            <a:r>
              <a:rPr lang="ja-JP" altLang="en-US" sz="2400"/>
              <a:t>以下有馬哲夫（</a:t>
            </a:r>
            <a:r>
              <a:rPr lang="en-US" altLang="ja-JP" sz="2400"/>
              <a:t>2001</a:t>
            </a:r>
            <a:r>
              <a:rPr lang="ja-JP" altLang="en-US" sz="2400"/>
              <a:t>）より</a:t>
            </a:r>
          </a:p>
        </p:txBody>
      </p:sp>
      <p:sp>
        <p:nvSpPr>
          <p:cNvPr id="15363" name="Rectangle 3"/>
          <p:cNvSpPr>
            <a:spLocks noGrp="1" noChangeArrowheads="1"/>
          </p:cNvSpPr>
          <p:nvPr>
            <p:ph idx="1"/>
          </p:nvPr>
        </p:nvSpPr>
        <p:spPr/>
        <p:txBody>
          <a:bodyPr/>
          <a:lstStyle/>
          <a:p>
            <a:pPr eaLnBrk="1" hangingPunct="1"/>
            <a:r>
              <a:rPr lang="ja-JP" altLang="en-US"/>
              <a:t>白雪姫、シンデレラ、眠れる森の美女</a:t>
            </a:r>
          </a:p>
          <a:p>
            <a:pPr eaLnBrk="1" hangingPunct="1"/>
            <a:endParaRPr lang="ja-JP" altLang="en-US"/>
          </a:p>
          <a:p>
            <a:pPr eaLnBrk="1" hangingPunct="1"/>
            <a:endParaRPr lang="ja-JP" altLang="en-US"/>
          </a:p>
          <a:p>
            <a:pPr eaLnBrk="1" hangingPunct="1"/>
            <a:r>
              <a:rPr lang="ja-JP" altLang="en-US"/>
              <a:t>リトルマーメイド、ポカホンタス、美女と野獣</a:t>
            </a:r>
          </a:p>
        </p:txBody>
      </p:sp>
      <p:pic>
        <p:nvPicPr>
          <p:cNvPr id="3" name="オーディオ 2">
            <a:hlinkClick r:id="" action="ppaction://media"/>
            <a:extLst>
              <a:ext uri="{FF2B5EF4-FFF2-40B4-BE49-F238E27FC236}">
                <a16:creationId xmlns:a16="http://schemas.microsoft.com/office/drawing/2014/main" id="{E23BDBD4-204A-0ECD-9B77-A1D9AD1B61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90"/>
    </mc:Choice>
    <mc:Fallback xmlns="">
      <p:transition spd="slow" advTm="2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85" x="1355725" y="6116638"/>
          <p14:tracePt t="2092" x="1323975" y="6132513"/>
          <p14:tracePt t="2108" x="1308100" y="6140450"/>
          <p14:tracePt t="2122" x="1323975" y="6140450"/>
          <p14:tracePt t="2133" x="1395413" y="6116638"/>
          <p14:tracePt t="2138" x="1522413" y="6076950"/>
          <p14:tracePt t="2148" x="1746250" y="6005513"/>
          <p14:tracePt t="2154" x="2097088" y="5876925"/>
          <p14:tracePt t="2162" x="2574925" y="5694363"/>
          <p14:tracePt t="2170" x="3141663" y="5470525"/>
          <p14:tracePt t="2181" x="3795713" y="5191125"/>
          <p14:tracePt t="2193" x="4489450" y="4903788"/>
          <p14:tracePt t="2194" x="5230813" y="4616450"/>
          <p14:tracePt t="2202" x="5964238" y="4314825"/>
          <p14:tracePt t="2210" x="6665913" y="3971925"/>
          <p14:tracePt t="2218" x="7264400" y="3595688"/>
          <p14:tracePt t="2226" x="7766050" y="3236913"/>
          <p14:tracePt t="2236" x="8164513" y="2870200"/>
          <p14:tracePt t="2244" x="8467725" y="2543175"/>
          <p14:tracePt t="2251" x="8675688" y="2233613"/>
          <p14:tracePt t="2258" x="8818563" y="1985963"/>
          <p14:tracePt t="2267" x="8899525" y="1762125"/>
          <p14:tracePt t="2274" x="8955088" y="1603375"/>
          <p14:tracePt t="2283" x="8986838" y="1490663"/>
          <p14:tracePt t="2290" x="9034463" y="1403350"/>
          <p14:tracePt t="2304" x="9082088" y="1347788"/>
          <p14:tracePt t="2306" x="9129713" y="1300163"/>
          <p14:tracePt t="2315" x="9169400" y="1284288"/>
          <p14:tracePt t="2322" x="9185275" y="1268413"/>
          <p14:tracePt t="2388" x="9177338" y="1276350"/>
          <p14:tracePt t="2396" x="9129713" y="1316038"/>
          <p14:tracePt t="2404" x="9066213" y="1387475"/>
          <p14:tracePt t="2414" x="8994775" y="1466850"/>
          <p14:tracePt t="2420" x="8907463" y="1579563"/>
          <p14:tracePt t="2428" x="8818563" y="1706563"/>
          <p14:tracePt t="2436" x="8747125" y="1817688"/>
          <p14:tracePt t="2445" x="8699500" y="1890713"/>
          <p14:tracePt t="2468" x="8675688" y="1930400"/>
          <p14:tracePt t="2478" x="8651875" y="1962150"/>
          <p14:tracePt t="2484" x="8628063" y="1985963"/>
          <p14:tracePt t="2492" x="8612188" y="2001838"/>
          <p14:tracePt t="2501" x="8564563" y="2017713"/>
          <p14:tracePt t="2508" x="8507413" y="2017713"/>
          <p14:tracePt t="2517" x="8451850" y="2033588"/>
          <p14:tracePt t="2525" x="8396288" y="2057400"/>
          <p14:tracePt t="2558" x="8364538" y="2065338"/>
          <p14:tracePt t="2571" x="8340725" y="2097088"/>
          <p14:tracePt t="2574" x="8324850" y="2144713"/>
          <p14:tracePt t="2582" x="8316913" y="2176463"/>
          <p14:tracePt t="2588" x="8316913" y="2208213"/>
          <p14:tracePt t="2596" x="8316913" y="2233613"/>
          <p14:tracePt t="2604" x="8308975" y="2249488"/>
          <p14:tracePt t="2612" x="8293100" y="2265363"/>
          <p14:tracePt t="2622" x="8261350" y="2281238"/>
          <p14:tracePt t="2628" x="8237538" y="2281238"/>
          <p14:tracePt t="2636" x="8197850" y="2289175"/>
          <p14:tracePt t="2644" x="8132763" y="2289175"/>
          <p14:tracePt t="2652" x="8053388" y="2289175"/>
          <p14:tracePt t="2660" x="7974013" y="2289175"/>
          <p14:tracePt t="2668" x="7894638" y="2289175"/>
          <p14:tracePt t="2676" x="7829550" y="2289175"/>
          <p14:tracePt t="2684" x="7773988" y="2273300"/>
          <p14:tracePt t="2692" x="7718425" y="2249488"/>
          <p14:tracePt t="2700" x="7670800" y="2224088"/>
          <p14:tracePt t="2708" x="7639050" y="2200275"/>
          <p14:tracePt t="2716" x="7599363" y="2184400"/>
          <p14:tracePt t="2724" x="7559675" y="2160588"/>
          <p14:tracePt t="2732" x="7535863" y="2144713"/>
          <p14:tracePt t="2741" x="7527925" y="2136775"/>
          <p14:tracePt t="2752" x="7519988" y="2136775"/>
          <p14:tracePt t="2759" x="7512050" y="2136775"/>
          <p14:tracePt t="2762" x="7512050" y="2128838"/>
          <p14:tracePt t="2772" x="7504113" y="2120900"/>
          <p14:tracePt t="2778" x="7496175" y="2112963"/>
          <p14:tracePt t="2786" x="7486650" y="2097088"/>
          <p14:tracePt t="2796" x="7478713" y="2081213"/>
          <p14:tracePt t="2802" x="7478713" y="2057400"/>
          <p14:tracePt t="2810" x="7470775" y="2041525"/>
          <p14:tracePt t="2818" x="7470775" y="2033588"/>
          <p14:tracePt t="2826" x="7462838" y="2009775"/>
          <p14:tracePt t="2835" x="7454900" y="2009775"/>
          <p14:tracePt t="2842" x="7439025" y="1985963"/>
          <p14:tracePt t="2858" x="7439025" y="1978025"/>
          <p14:tracePt t="2874" x="7431088" y="1978025"/>
          <p14:tracePt t="2890" x="7431088" y="1970088"/>
          <p14:tracePt t="2908" x="7431088" y="1962150"/>
          <p14:tracePt t="2918" x="7431088" y="1954213"/>
          <p14:tracePt t="2922" x="7431088" y="1946275"/>
          <p14:tracePt t="2930" x="7431088" y="1930400"/>
          <p14:tracePt t="2938" x="7431088" y="1922463"/>
          <p14:tracePt t="2947" x="7431088" y="1914525"/>
          <p14:tracePt t="2954" x="7423150" y="1890713"/>
          <p14:tracePt t="2963" x="7415213" y="1890713"/>
          <p14:tracePt t="2973" x="7407275" y="1881188"/>
          <p14:tracePt t="2978" x="7383463" y="1865313"/>
          <p14:tracePt t="2986" x="7343775" y="1833563"/>
          <p14:tracePt t="2994" x="7296150" y="1809750"/>
          <p14:tracePt t="3002" x="7280275" y="1801813"/>
          <p14:tracePt t="3010" x="7256463" y="1801813"/>
          <p14:tracePt t="3018" x="7224713" y="1785938"/>
          <p14:tracePt t="3026" x="7169150" y="1770063"/>
          <p14:tracePt t="3035" x="7104063" y="1754188"/>
          <p14:tracePt t="3042" x="7040563" y="1738313"/>
          <p14:tracePt t="3051" x="6961188" y="1722438"/>
          <p14:tracePt t="3060" x="6889750" y="1706563"/>
          <p14:tracePt t="3069" x="6810375" y="1698625"/>
          <p14:tracePt t="3074" x="6721475" y="1690688"/>
          <p14:tracePt t="3083" x="6650038" y="1682750"/>
          <p14:tracePt t="3088" x="6562725" y="1674813"/>
          <p14:tracePt t="3096" x="6483350" y="1666875"/>
          <p14:tracePt t="3104" x="6394450" y="1658938"/>
          <p14:tracePt t="3114" x="6307138" y="1643063"/>
          <p14:tracePt t="3123" x="6227763" y="1627188"/>
          <p14:tracePt t="3128" x="6156325" y="1611313"/>
          <p14:tracePt t="3136" x="6075363" y="1595438"/>
          <p14:tracePt t="3146" x="6011863" y="1571625"/>
          <p14:tracePt t="3152" x="5948363" y="1555750"/>
          <p14:tracePt t="3162" x="5892800" y="1547813"/>
          <p14:tracePt t="3168" x="5853113" y="1547813"/>
          <p14:tracePt t="3176" x="5821363" y="1538288"/>
          <p14:tracePt t="3185" x="5805488" y="1530350"/>
          <p14:tracePt t="3193" x="5789613" y="1530350"/>
          <p14:tracePt t="3200" x="5773738" y="1522413"/>
          <p14:tracePt t="3219" x="5765800" y="1522413"/>
          <p14:tracePt t="3227" x="5757863" y="1522413"/>
          <p14:tracePt t="3240" x="5749925" y="1522413"/>
          <p14:tracePt t="3250" x="5740400" y="1522413"/>
          <p14:tracePt t="3256" x="5732463" y="1522413"/>
          <p14:tracePt t="3265" x="5724525" y="1522413"/>
          <p14:tracePt t="3272" x="5716588" y="1522413"/>
          <p14:tracePt t="3280" x="5708650" y="1522413"/>
          <p14:tracePt t="3288" x="5700713" y="1522413"/>
          <p14:tracePt t="3314" x="5692775" y="1522413"/>
          <p14:tracePt t="3328" x="5684838" y="1522413"/>
          <p14:tracePt t="3344" x="5676900" y="1522413"/>
          <p14:tracePt t="3351" x="5668963" y="1522413"/>
          <p14:tracePt t="3358" x="5661025" y="1522413"/>
          <p14:tracePt t="3366" x="5645150" y="1522413"/>
          <p14:tracePt t="3374" x="5637213" y="1522413"/>
          <p14:tracePt t="3384" x="5621338" y="1522413"/>
          <p14:tracePt t="3391" x="5605463" y="1522413"/>
          <p14:tracePt t="3400" x="5589588" y="1522413"/>
          <p14:tracePt t="3406" x="5565775" y="1522413"/>
          <p14:tracePt t="3416" x="5549900" y="1522413"/>
          <p14:tracePt t="3422" x="5534025" y="1522413"/>
          <p14:tracePt t="3431" x="5518150" y="1522413"/>
          <p14:tracePt t="3438" x="5502275" y="1522413"/>
          <p14:tracePt t="3448" x="5478463" y="1522413"/>
          <p14:tracePt t="3454" x="5462588" y="1522413"/>
          <p14:tracePt t="3462" x="5454650" y="1522413"/>
          <p14:tracePt t="3470" x="5430838" y="1522413"/>
          <p14:tracePt t="3486" x="5422900" y="1522413"/>
          <p14:tracePt t="3511" x="5407025" y="1522413"/>
          <p14:tracePt t="3518" x="5397500" y="1522413"/>
          <p14:tracePt t="3526" x="5389563" y="1522413"/>
          <p14:tracePt t="3574" x="5381625" y="1522413"/>
          <p14:tracePt t="3858" x="5381625" y="1514475"/>
          <p14:tracePt t="3867" x="5381625" y="1506538"/>
          <p14:tracePt t="3874" x="5389563" y="1506538"/>
          <p14:tracePt t="3884" x="5397500" y="1498600"/>
          <p14:tracePt t="3890" x="5422900" y="1490663"/>
          <p14:tracePt t="3903" x="5454650" y="1490663"/>
          <p14:tracePt t="3910" x="5478463" y="1482725"/>
          <p14:tracePt t="3917" x="5510213" y="1474788"/>
          <p14:tracePt t="3923" x="5534025" y="1466850"/>
          <p14:tracePt t="3930" x="5557838" y="1458913"/>
          <p14:tracePt t="3938" x="5605463" y="1458913"/>
          <p14:tracePt t="3946" x="5661025" y="1450975"/>
          <p14:tracePt t="3954" x="5724525" y="1443038"/>
          <p14:tracePt t="3966" x="5789613" y="1435100"/>
          <p14:tracePt t="3970" x="5853113" y="1427163"/>
          <p14:tracePt t="3983" x="5916613" y="1419225"/>
          <p14:tracePt t="3989" x="5964238" y="1411288"/>
          <p14:tracePt t="3995" x="5988050" y="1411288"/>
          <p14:tracePt t="4311" x="5995988" y="1411288"/>
          <p14:tracePt t="4335" x="5988050" y="1411288"/>
          <p14:tracePt t="4342" x="5980113" y="1411288"/>
          <p14:tracePt t="4352" x="5972175" y="1411288"/>
          <p14:tracePt t="4374" x="5964238" y="1411288"/>
          <p14:tracePt t="4454" x="5948363" y="1411288"/>
          <p14:tracePt t="4463" x="5932488" y="1411288"/>
          <p14:tracePt t="4470" x="5924550" y="1411288"/>
          <p14:tracePt t="4479" x="5916613" y="1411288"/>
          <p14:tracePt t="4486" x="5900738" y="1411288"/>
          <p14:tracePt t="4494" x="5884863" y="1411288"/>
          <p14:tracePt t="4503" x="5876925" y="1419225"/>
          <p14:tracePt t="4510" x="5861050" y="1419225"/>
          <p14:tracePt t="4519" x="5845175" y="1427163"/>
          <p14:tracePt t="4524" x="5829300" y="1427163"/>
          <p14:tracePt t="4534" x="5813425" y="1427163"/>
          <p14:tracePt t="4542" x="5797550" y="1427163"/>
          <p14:tracePt t="4551" x="5765800" y="1427163"/>
          <p14:tracePt t="4558" x="5740400" y="1427163"/>
          <p14:tracePt t="4564" x="5708650" y="1427163"/>
          <p14:tracePt t="4572" x="5676900" y="1427163"/>
          <p14:tracePt t="4580" x="5645150" y="1427163"/>
          <p14:tracePt t="4588" x="5605463" y="1427163"/>
          <p14:tracePt t="4598" x="5565775" y="1427163"/>
          <p14:tracePt t="4606" x="5534025" y="1427163"/>
          <p14:tracePt t="4612" x="5502275" y="1427163"/>
          <p14:tracePt t="4620" x="5454650" y="1427163"/>
          <p14:tracePt t="4628" x="5422900" y="1427163"/>
          <p14:tracePt t="4636" x="5397500" y="1419225"/>
          <p14:tracePt t="4645" x="5381625" y="1419225"/>
          <p14:tracePt t="4653" x="5365750" y="1419225"/>
          <p14:tracePt t="5627" x="5357813" y="1419225"/>
          <p14:tracePt t="5628" x="5334000" y="1419225"/>
          <p14:tracePt t="5636" x="5302250" y="1419225"/>
          <p14:tracePt t="5645" x="5278438" y="1427163"/>
          <p14:tracePt t="5655" x="5254625" y="1435100"/>
          <p14:tracePt t="5660" x="5230813" y="1443038"/>
          <p14:tracePt t="5672" x="5207000" y="1443038"/>
          <p14:tracePt t="5677" x="5199063" y="1443038"/>
          <p14:tracePt t="5685" x="5191125" y="1450975"/>
          <p14:tracePt t="5692" x="5175250" y="1450975"/>
          <p14:tracePt t="5702" x="5151438" y="1458913"/>
          <p14:tracePt t="5708" x="5119688" y="1474788"/>
          <p14:tracePt t="5716" x="5080000" y="1482725"/>
          <p14:tracePt t="5724" x="5022850" y="1498600"/>
          <p14:tracePt t="5732" x="4975225" y="1506538"/>
          <p14:tracePt t="5740" x="4919663" y="1514475"/>
          <p14:tracePt t="5750" x="4864100" y="1522413"/>
          <p14:tracePt t="5763" x="4808538" y="1530350"/>
          <p14:tracePt t="5764" x="4752975" y="1530350"/>
          <p14:tracePt t="5772" x="4713288" y="1530350"/>
          <p14:tracePt t="5780" x="4664075" y="1530350"/>
          <p14:tracePt t="5788" x="4640263" y="1530350"/>
          <p14:tracePt t="5798" x="4632325" y="1530350"/>
          <p14:tracePt t="5804" x="4624388" y="1530350"/>
          <p14:tracePt t="5810" x="4608513" y="1530350"/>
          <p14:tracePt t="5828" x="4592638" y="1522413"/>
          <p14:tracePt t="5835" x="4592638" y="1514475"/>
          <p14:tracePt t="5842" x="4576763" y="1490663"/>
          <p14:tracePt t="5851" x="4568825" y="1490663"/>
          <p14:tracePt t="5858" x="4545013" y="1482725"/>
          <p14:tracePt t="5873" x="4521200" y="1466850"/>
          <p14:tracePt t="5882" x="4513263" y="1466850"/>
          <p14:tracePt t="5890" x="4505325" y="1458913"/>
          <p14:tracePt t="6579" x="4481513" y="1458913"/>
          <p14:tracePt t="6592" x="4465638" y="1458913"/>
          <p14:tracePt t="6594" x="4449763" y="1458913"/>
          <p14:tracePt t="6610" x="4449763" y="1443038"/>
          <p14:tracePt t="6642" x="4449763" y="1435100"/>
          <p14:tracePt t="6650" x="4449763" y="1427163"/>
          <p14:tracePt t="6658" x="4449763" y="1419225"/>
          <p14:tracePt t="6666" x="4449763" y="1411288"/>
          <p14:tracePt t="6674" x="4441825" y="1395413"/>
          <p14:tracePt t="6682" x="4425950" y="1379538"/>
          <p14:tracePt t="6689" x="4410075" y="1363663"/>
          <p14:tracePt t="6696" x="4402138" y="1355725"/>
          <p14:tracePt t="6708" x="4394200" y="1347788"/>
          <p14:tracePt t="6713" x="4378325" y="1331913"/>
          <p14:tracePt t="6720" x="4362450" y="1323975"/>
          <p14:tracePt t="6729" x="4344988" y="1308100"/>
          <p14:tracePt t="6739" x="4305300" y="1292225"/>
          <p14:tracePt t="6748" x="4281488" y="1292225"/>
          <p14:tracePt t="6753" x="4257675" y="1284288"/>
          <p14:tracePt t="6760" x="4225925" y="1276350"/>
          <p14:tracePt t="6774" x="4170363" y="1268413"/>
          <p14:tracePt t="6777" x="4106863" y="1260475"/>
          <p14:tracePt t="6785" x="4027488" y="1260475"/>
          <p14:tracePt t="6792" x="3954463" y="1252538"/>
          <p14:tracePt t="6800" x="3875088" y="1244600"/>
          <p14:tracePt t="6808" x="3811588" y="1228725"/>
          <p14:tracePt t="6816" x="3748088" y="1220788"/>
          <p14:tracePt t="6824" x="3668713" y="1204913"/>
          <p14:tracePt t="6834" x="3603625" y="1195388"/>
          <p14:tracePt t="6849" x="3452813" y="1163638"/>
          <p14:tracePt t="6856" x="3365500" y="1155700"/>
          <p14:tracePt t="6864" x="3292475" y="1139825"/>
          <p14:tracePt t="6872" x="3205163" y="1123950"/>
          <p14:tracePt t="6880" x="3117850" y="1108075"/>
          <p14:tracePt t="6888" x="3046413" y="1092200"/>
          <p14:tracePt t="6896" x="2967038" y="1084263"/>
          <p14:tracePt t="6904" x="2894013" y="1076325"/>
          <p14:tracePt t="6912" x="2822575" y="1060450"/>
          <p14:tracePt t="6920" x="2759075" y="1052513"/>
          <p14:tracePt t="6926" x="2687638" y="1036638"/>
          <p14:tracePt t="6934" x="2624138" y="1028700"/>
          <p14:tracePt t="6942" x="2551113" y="1020763"/>
          <p14:tracePt t="6953" x="2503488" y="1012825"/>
          <p14:tracePt t="6958" x="2447925" y="1004888"/>
          <p14:tracePt t="6966" x="2400300" y="1004888"/>
          <p14:tracePt t="6974" x="2368550" y="996950"/>
          <p14:tracePt t="6982" x="2344738" y="989013"/>
          <p14:tracePt t="6990" x="2320925" y="981075"/>
          <p14:tracePt t="6998" x="2281238" y="973138"/>
          <p14:tracePt t="7006" x="2247900" y="965200"/>
          <p14:tracePt t="7014" x="2216150" y="965200"/>
          <p14:tracePt t="7022" x="2192338" y="965200"/>
          <p14:tracePt t="7032" x="2176463" y="957263"/>
          <p14:tracePt t="7383" x="2160588" y="957263"/>
          <p14:tracePt t="7387" x="2144713" y="949325"/>
          <p14:tracePt t="7404" x="2128838" y="949325"/>
          <p14:tracePt t="7412" x="2105025" y="949325"/>
          <p14:tracePt t="7421" x="2081213" y="949325"/>
          <p14:tracePt t="7426" x="2057400" y="949325"/>
          <p14:tracePt t="7438" x="2025650" y="949325"/>
          <p14:tracePt t="7442" x="1978025" y="941388"/>
          <p14:tracePt t="7450" x="1938338" y="933450"/>
          <p14:tracePt t="7458" x="1889125" y="925513"/>
          <p14:tracePt t="7466" x="1841500" y="917575"/>
          <p14:tracePt t="7474" x="1809750" y="909638"/>
          <p14:tracePt t="7482" x="1778000" y="909638"/>
          <p14:tracePt t="7490" x="1754188" y="909638"/>
          <p14:tracePt t="7499" x="1730375" y="901700"/>
          <p14:tracePt t="7562" x="1722438" y="901700"/>
          <p14:tracePt t="7571" x="1698625" y="901700"/>
          <p14:tracePt t="7578" x="1674813" y="901700"/>
          <p14:tracePt t="7588" x="1643063" y="901700"/>
          <p14:tracePt t="7594" x="1619250" y="901700"/>
          <p14:tracePt t="7605" x="1595438" y="901700"/>
          <p14:tracePt t="7610" x="1571625" y="901700"/>
          <p14:tracePt t="7617" x="1538288" y="901700"/>
          <p14:tracePt t="7624" x="1506538" y="901700"/>
          <p14:tracePt t="7634" x="1474788" y="901700"/>
          <p14:tracePt t="7642" x="1435100" y="901700"/>
          <p14:tracePt t="7649" x="1411288" y="901700"/>
          <p14:tracePt t="7656" x="1387475" y="901700"/>
          <p14:tracePt t="7664" x="1355725" y="901700"/>
          <p14:tracePt t="7672" x="1339850" y="901700"/>
          <p14:tracePt t="7680" x="1308100" y="901700"/>
          <p14:tracePt t="7689" x="1284288" y="901700"/>
          <p14:tracePt t="7696" x="1252538" y="901700"/>
          <p14:tracePt t="7704" x="1211263" y="901700"/>
          <p14:tracePt t="7712" x="1163638" y="901700"/>
          <p14:tracePt t="7720" x="1131888" y="901700"/>
          <p14:tracePt t="7728" x="1108075" y="909638"/>
          <p14:tracePt t="7741" x="1076325" y="909638"/>
          <p14:tracePt t="7748" x="1052513" y="909638"/>
          <p14:tracePt t="7754" x="1028700" y="909638"/>
          <p14:tracePt t="7762" x="1004888" y="909638"/>
          <p14:tracePt t="7771" x="973138" y="917575"/>
          <p14:tracePt t="7777" x="949325" y="925513"/>
          <p14:tracePt t="7784" x="925513" y="933450"/>
          <p14:tracePt t="7793" x="909638" y="933450"/>
          <p14:tracePt t="7800" x="901700" y="933450"/>
          <p14:tracePt t="7846" x="893763" y="933450"/>
          <p14:tracePt t="7854" x="885825" y="933450"/>
          <p14:tracePt t="7862" x="877888" y="941388"/>
          <p14:tracePt t="7872" x="868363" y="941388"/>
          <p14:tracePt t="7878" x="852488" y="949325"/>
          <p14:tracePt t="7888" x="828675" y="949325"/>
          <p14:tracePt t="7894" x="812800" y="957263"/>
          <p14:tracePt t="7904" x="796925" y="965200"/>
          <p14:tracePt t="7923" x="757238" y="973138"/>
          <p14:tracePt t="7926" x="741363" y="973138"/>
          <p14:tracePt t="7936" x="717550" y="981075"/>
          <p14:tracePt t="7942" x="693738" y="989013"/>
          <p14:tracePt t="7953" x="669925" y="996950"/>
          <p14:tracePt t="7958" x="646113" y="996950"/>
          <p14:tracePt t="7968" x="622300" y="1012825"/>
          <p14:tracePt t="7976" x="606425" y="1020763"/>
          <p14:tracePt t="7984" x="590550" y="1028700"/>
          <p14:tracePt t="7990" x="574675" y="1028700"/>
          <p14:tracePt t="7999" x="566738" y="1036638"/>
          <p14:tracePt t="8006" x="550863" y="1044575"/>
          <p14:tracePt t="8023" x="542925" y="1052513"/>
          <p14:tracePt t="8041" x="527050" y="1068388"/>
          <p14:tracePt t="8058" x="517525" y="1076325"/>
          <p14:tracePt t="8065" x="509588" y="1084263"/>
          <p14:tracePt t="8074" x="501650" y="1100138"/>
          <p14:tracePt t="8078" x="485775" y="1116013"/>
          <p14:tracePt t="8093" x="477838" y="1131888"/>
          <p14:tracePt t="8100" x="461963" y="1147763"/>
          <p14:tracePt t="8108" x="461963" y="1163638"/>
          <p14:tracePt t="8116" x="454025" y="1171575"/>
          <p14:tracePt t="8125" x="446088" y="1187450"/>
          <p14:tracePt t="8132" x="446088" y="1204913"/>
          <p14:tracePt t="8140" x="438150" y="1212850"/>
          <p14:tracePt t="8148" x="430213" y="1228725"/>
          <p14:tracePt t="8156" x="430213" y="1244600"/>
          <p14:tracePt t="8164" x="422275" y="1260475"/>
          <p14:tracePt t="8173" x="414338" y="1276350"/>
          <p14:tracePt t="8180" x="398463" y="1292225"/>
          <p14:tracePt t="8196" x="382588" y="1316038"/>
          <p14:tracePt t="8205" x="374650" y="1331913"/>
          <p14:tracePt t="8212" x="366713" y="1339850"/>
          <p14:tracePt t="8221" x="358775" y="1355725"/>
          <p14:tracePt t="8228" x="358775" y="1363663"/>
          <p14:tracePt t="8238" x="350838" y="1371600"/>
          <p14:tracePt t="8244" x="342900" y="1379538"/>
          <p14:tracePt t="8252" x="334963" y="1387475"/>
          <p14:tracePt t="8260" x="334963" y="1395413"/>
          <p14:tracePt t="8268" x="327025" y="1403350"/>
          <p14:tracePt t="8276" x="319088" y="1419225"/>
          <p14:tracePt t="8292" x="303213" y="1419225"/>
          <p14:tracePt t="8300" x="295275" y="1435100"/>
          <p14:tracePt t="8308" x="279400" y="1435100"/>
          <p14:tracePt t="8316" x="271463" y="1443038"/>
          <p14:tracePt t="8323" x="263525" y="1450975"/>
          <p14:tracePt t="8330" x="255588" y="1458913"/>
          <p14:tracePt t="8338" x="247650" y="1474788"/>
          <p14:tracePt t="8346" x="231775" y="1490663"/>
          <p14:tracePt t="8354" x="215900" y="1490663"/>
          <p14:tracePt t="8362" x="207963" y="1498600"/>
          <p14:tracePt t="8371" x="200025" y="1506538"/>
          <p14:tracePt t="8404" x="192088" y="1514475"/>
          <p14:tracePt t="8410" x="184150" y="1514475"/>
          <p14:tracePt t="8418" x="184150" y="1522413"/>
          <p14:tracePt t="8426" x="184150" y="1530350"/>
          <p14:tracePt t="8434" x="184150" y="1538288"/>
          <p14:tracePt t="8442" x="176213" y="1547813"/>
          <p14:tracePt t="8462" x="176213" y="1563688"/>
          <p14:tracePt t="8470" x="166688" y="1579563"/>
          <p14:tracePt t="8475" x="158750" y="1587500"/>
          <p14:tracePt t="8482" x="150813" y="1603375"/>
          <p14:tracePt t="8490" x="150813" y="1611313"/>
          <p14:tracePt t="8501" x="142875" y="1619250"/>
          <p14:tracePt t="8506" x="142875" y="1627188"/>
          <p14:tracePt t="8515" x="127000" y="1627188"/>
          <p14:tracePt t="8525" x="127000" y="1635125"/>
          <p14:tracePt t="8535" x="119063" y="1643063"/>
          <p14:tracePt t="8546" x="111125" y="1651000"/>
          <p14:tracePt t="8570" x="103188" y="1666875"/>
          <p14:tracePt t="8584" x="95250" y="1674813"/>
          <p14:tracePt t="8592" x="95250" y="1682750"/>
          <p14:tracePt t="8613" x="87313" y="1690688"/>
          <p14:tracePt t="8617" x="79375" y="1698625"/>
          <p14:tracePt t="8626" x="79375" y="1706563"/>
          <p14:tracePt t="8648" x="79375" y="1714500"/>
          <p14:tracePt t="8690" x="71438" y="1722438"/>
          <p14:tracePt t="8705" x="71438" y="1730375"/>
          <p14:tracePt t="8712" x="63500" y="1738313"/>
          <p14:tracePt t="8721" x="63500" y="1746250"/>
          <p14:tracePt t="8728" x="63500" y="1754188"/>
          <p14:tracePt t="8737" x="63500" y="1762125"/>
          <p14:tracePt t="8744" x="63500" y="1770063"/>
          <p14:tracePt t="8752" x="63500" y="1778000"/>
          <p14:tracePt t="8760" x="55563" y="1785938"/>
          <p14:tracePt t="8771" x="55563" y="1793875"/>
          <p14:tracePt t="8779" x="55563" y="1809750"/>
          <p14:tracePt t="8784" x="55563" y="1817688"/>
          <p14:tracePt t="8794" x="55563" y="1825625"/>
          <p14:tracePt t="8804" x="55563" y="1833563"/>
          <p14:tracePt t="8808" x="55563" y="1841500"/>
          <p14:tracePt t="8815" x="55563" y="1849438"/>
          <p14:tracePt t="8825" x="55563" y="1857375"/>
          <p14:tracePt t="8831" x="55563" y="1873250"/>
          <p14:tracePt t="8838" x="55563" y="1890713"/>
          <p14:tracePt t="8847" x="55563" y="1906588"/>
          <p14:tracePt t="8855" x="55563" y="1922463"/>
          <p14:tracePt t="8874" x="55563" y="1946275"/>
          <p14:tracePt t="8878" x="55563" y="1954213"/>
          <p14:tracePt t="8895" x="55563" y="1962150"/>
          <p14:tracePt t="8919" x="39688" y="1985963"/>
          <p14:tracePt t="8926" x="39688" y="1993900"/>
          <p14:tracePt t="8934" x="39688" y="2009775"/>
          <p14:tracePt t="8942" x="39688" y="2017713"/>
          <p14:tracePt t="8950" x="39688" y="2025650"/>
          <p14:tracePt t="8958" x="39688" y="2033588"/>
          <p14:tracePt t="8966" x="39688" y="2057400"/>
          <p14:tracePt t="8974" x="39688" y="2073275"/>
          <p14:tracePt t="8982" x="39688" y="2089150"/>
          <p14:tracePt t="9007" x="39688" y="2097088"/>
          <p14:tracePt t="9014" x="39688" y="2105025"/>
          <p14:tracePt t="9072" x="39688" y="2112963"/>
          <p14:tracePt t="9080" x="39688" y="2120900"/>
          <p14:tracePt t="9089" x="39688" y="2136775"/>
          <p14:tracePt t="9094" x="47625" y="2144713"/>
          <p14:tracePt t="9102" x="47625" y="2152650"/>
          <p14:tracePt t="9111" x="55563" y="2168525"/>
          <p14:tracePt t="9119" x="63500" y="2176463"/>
          <p14:tracePt t="9135" x="71438" y="2200275"/>
          <p14:tracePt t="9143" x="79375" y="2208213"/>
          <p14:tracePt t="9150" x="79375" y="2216150"/>
          <p14:tracePt t="9160" x="79375" y="2224088"/>
          <p14:tracePt t="9174" x="87313" y="2233613"/>
          <p14:tracePt t="9180" x="87313" y="2249488"/>
          <p14:tracePt t="9200" x="95250" y="2257425"/>
          <p14:tracePt t="9206" x="95250" y="2273300"/>
          <p14:tracePt t="9212" x="111125" y="2289175"/>
          <p14:tracePt t="9222" x="111125" y="2305050"/>
          <p14:tracePt t="9228" x="119063" y="2320925"/>
          <p14:tracePt t="9237" x="134938" y="2344738"/>
          <p14:tracePt t="9244" x="134938" y="2376488"/>
          <p14:tracePt t="9258" x="150813" y="2408238"/>
          <p14:tracePt t="9261" x="166688" y="2447925"/>
          <p14:tracePt t="9268" x="184150" y="2479675"/>
          <p14:tracePt t="9276" x="200025" y="2519363"/>
          <p14:tracePt t="9285" x="215900" y="2551113"/>
          <p14:tracePt t="9292" x="231775" y="2584450"/>
          <p14:tracePt t="9302" x="247650" y="2608263"/>
          <p14:tracePt t="9308" x="255588" y="2632075"/>
          <p14:tracePt t="9317" x="279400" y="2663825"/>
          <p14:tracePt t="9324" x="303213" y="2687638"/>
          <p14:tracePt t="9332" x="319088" y="2719388"/>
          <p14:tracePt t="9341" x="342900" y="2743200"/>
          <p14:tracePt t="9348" x="350838" y="2759075"/>
          <p14:tracePt t="9357" x="358775" y="2774950"/>
          <p14:tracePt t="9364" x="366713" y="2782888"/>
          <p14:tracePt t="9372" x="366713" y="2790825"/>
          <p14:tracePt t="9380" x="374650" y="2798763"/>
          <p14:tracePt t="9396" x="374650" y="2806700"/>
          <p14:tracePt t="9399" x="374650" y="2822575"/>
          <p14:tracePt t="9405" x="374650" y="2846388"/>
          <p14:tracePt t="9412" x="374650" y="2862263"/>
          <p14:tracePt t="9421" x="374650" y="2894013"/>
          <p14:tracePt t="9428" x="374650" y="2919413"/>
          <p14:tracePt t="9436" x="374650" y="2943225"/>
          <p14:tracePt t="9444" x="374650" y="2967038"/>
          <p14:tracePt t="9452" x="374650" y="2982913"/>
          <p14:tracePt t="9460" x="374650" y="2998788"/>
          <p14:tracePt t="9468" x="374650" y="3006725"/>
          <p14:tracePt t="9476" x="374650" y="3014663"/>
          <p14:tracePt t="9484" x="374650" y="3030538"/>
          <p14:tracePt t="9492" x="374650" y="3046413"/>
          <p14:tracePt t="9500" x="374650" y="3062288"/>
          <p14:tracePt t="9508" x="374650" y="3086100"/>
          <p14:tracePt t="9516" x="374650" y="3109913"/>
          <p14:tracePt t="9524" x="374650" y="3133725"/>
          <p14:tracePt t="9532" x="374650" y="3157538"/>
          <p14:tracePt t="9540" x="374650" y="3181350"/>
          <p14:tracePt t="9550" x="374650" y="3205163"/>
          <p14:tracePt t="9556" x="374650" y="3228975"/>
          <p14:tracePt t="9564" x="374650" y="3244850"/>
          <p14:tracePt t="9572" x="374650" y="3262313"/>
          <p14:tracePt t="9580" x="374650" y="3270250"/>
          <p14:tracePt t="9589" x="374650" y="3294063"/>
          <p14:tracePt t="9596" x="374650" y="3302000"/>
          <p14:tracePt t="9610" x="374650" y="3309938"/>
          <p14:tracePt t="9618" x="374650" y="3317875"/>
          <p14:tracePt t="9626" x="366713" y="3325813"/>
          <p14:tracePt t="9635" x="366713" y="3333750"/>
          <p14:tracePt t="9650" x="366713" y="3341688"/>
          <p14:tracePt t="9806" x="366713" y="3349625"/>
          <p14:tracePt t="9826" x="358775" y="3365500"/>
          <p14:tracePt t="9834" x="358775" y="3373438"/>
          <p14:tracePt t="9850" x="358775" y="3389313"/>
          <p14:tracePt t="9868" x="350838" y="3405188"/>
          <p14:tracePt t="9876" x="350838" y="3413125"/>
          <p14:tracePt t="9882" x="350838" y="3421063"/>
          <p14:tracePt t="9890" x="350838" y="3429000"/>
          <p14:tracePt t="9923" x="350838" y="3436938"/>
          <p14:tracePt t="9962" x="350838" y="3444875"/>
          <p14:tracePt t="9970" x="350838" y="3452813"/>
          <p14:tracePt t="9978" x="350838" y="3460750"/>
          <p14:tracePt t="9986" x="350838" y="3484563"/>
          <p14:tracePt t="9994" x="350838" y="3500438"/>
          <p14:tracePt t="10003" x="350838" y="3524250"/>
          <p14:tracePt t="10015" x="350838" y="3548063"/>
          <p14:tracePt t="10016" x="350838" y="3571875"/>
          <p14:tracePt t="10025" x="350838" y="3595688"/>
          <p14:tracePt t="10032" x="350838" y="3621088"/>
          <p14:tracePt t="10040" x="350838" y="3629025"/>
          <p14:tracePt t="10050" x="350838" y="3644900"/>
          <p14:tracePt t="10059" x="350838" y="3652838"/>
          <p14:tracePt t="10065" x="350838" y="3668713"/>
          <p14:tracePt t="10072" x="350838" y="3676650"/>
          <p14:tracePt t="10080" x="350838" y="3684588"/>
          <p14:tracePt t="10089" x="350838" y="3700463"/>
          <p14:tracePt t="10096" x="350838" y="3708400"/>
          <p14:tracePt t="10105" x="350838" y="3716338"/>
          <p14:tracePt t="10112" x="350838" y="3724275"/>
          <p14:tracePt t="10120" x="350838" y="3740150"/>
          <p14:tracePt t="10128" x="350838" y="3756025"/>
          <p14:tracePt t="10136" x="350838" y="3763963"/>
          <p14:tracePt t="10144" x="350838" y="3771900"/>
          <p14:tracePt t="10152" x="342900" y="3787775"/>
          <p14:tracePt t="10376" x="342900" y="3795713"/>
          <p14:tracePt t="10384" x="342900" y="3803650"/>
          <p14:tracePt t="10392" x="342900" y="3811588"/>
          <p14:tracePt t="13243" x="342900" y="3819525"/>
          <p14:tracePt t="13245" x="327025" y="3811588"/>
          <p14:tracePt t="13252" x="311150" y="3795713"/>
          <p14:tracePt t="13260" x="287338" y="3787775"/>
          <p14:tracePt t="13271" x="271463" y="3779838"/>
          <p14:tracePt t="13281" x="255588" y="3779838"/>
          <p14:tracePt t="13445" x="255588" y="3771900"/>
          <p14:tracePt t="13451" x="279400" y="3771900"/>
          <p14:tracePt t="13460" x="398463" y="3763963"/>
          <p14:tracePt t="13468" x="638175" y="3763963"/>
          <p14:tracePt t="13476" x="1092200" y="3763963"/>
          <p14:tracePt t="13482" x="1627188" y="3740150"/>
          <p14:tracePt t="13490" x="2232025" y="3724275"/>
          <p14:tracePt t="13499" x="2862263" y="3692525"/>
          <p14:tracePt t="13508" x="3452813" y="3629025"/>
          <p14:tracePt t="13516" x="3962400" y="3524250"/>
          <p14:tracePt t="13524" x="4425950" y="3365500"/>
          <p14:tracePt t="13531" x="4808538" y="3141663"/>
          <p14:tracePt t="13540" x="5143500" y="2838450"/>
          <p14:tracePt t="13546" x="5510213" y="2400300"/>
          <p14:tracePt t="13554" x="5932488" y="1857375"/>
          <p14:tracePt t="13562" x="6434138" y="1228725"/>
          <p14:tracePt t="13570" x="6977063" y="574675"/>
          <p14:tracePt t="14211" x="12041188" y="685800"/>
          <p14:tracePt t="14218" x="11976100" y="757238"/>
          <p14:tracePt t="14229" x="11920538" y="820738"/>
          <p14:tracePt t="14232" x="11888788" y="893763"/>
          <p14:tracePt t="14240" x="11872913" y="957263"/>
          <p14:tracePt t="14248" x="11857038" y="1020763"/>
          <p14:tracePt t="14256" x="11849100" y="1076325"/>
          <p14:tracePt t="14264" x="11849100" y="1131888"/>
          <p14:tracePt t="14272" x="11849100" y="1179513"/>
          <p14:tracePt t="14280" x="11857038" y="1212850"/>
          <p14:tracePt t="14288" x="11864975" y="1236663"/>
          <p14:tracePt t="14360" x="11872913" y="1252538"/>
          <p14:tracePt t="14368" x="11872913" y="1268413"/>
          <p14:tracePt t="14377" x="11872913" y="1276350"/>
          <p14:tracePt t="14385" x="11872913" y="1292225"/>
          <p14:tracePt t="14397" x="11864975" y="1308100"/>
          <p14:tracePt t="14409" x="11864975" y="1316038"/>
          <p14:tracePt t="14417" x="11849100" y="1331913"/>
          <p14:tracePt t="14424" x="11833225" y="1363663"/>
          <p14:tracePt t="14432" x="11801475" y="1387475"/>
          <p14:tracePt t="14440" x="11761788" y="1427163"/>
          <p14:tracePt t="14448" x="11737975" y="1450975"/>
          <p14:tracePt t="14458" x="11698288" y="1482725"/>
          <p14:tracePt t="14464" x="11657013" y="1498600"/>
          <p14:tracePt t="14472" x="11625263" y="1530350"/>
          <p14:tracePt t="14481" x="11577638" y="1563688"/>
          <p14:tracePt t="14488" x="11530013" y="1595438"/>
          <p14:tracePt t="14497" x="11466513" y="1627188"/>
          <p14:tracePt t="14504" x="11403013" y="1674813"/>
          <p14:tracePt t="14513" x="11323638" y="1714500"/>
          <p14:tracePt t="14520" x="11234738" y="1762125"/>
          <p14:tracePt t="14530" x="11147425" y="1801813"/>
          <p14:tracePt t="14538" x="11060113" y="1841500"/>
          <p14:tracePt t="14544" x="10971213" y="1873250"/>
          <p14:tracePt t="14554" x="10868025" y="1914525"/>
          <p14:tracePt t="14561" x="10772775" y="1946275"/>
          <p14:tracePt t="14568" x="10669588" y="1970088"/>
          <p14:tracePt t="14577" x="10556875" y="2009775"/>
          <p14:tracePt t="14584" x="10445750" y="2049463"/>
          <p14:tracePt t="14597" x="10326688" y="2081213"/>
          <p14:tracePt t="14605" x="10229850" y="2112963"/>
          <p14:tracePt t="14608" x="10134600" y="2136775"/>
          <p14:tracePt t="14616" x="10055225" y="2160588"/>
          <p14:tracePt t="14626" x="9991725" y="2176463"/>
          <p14:tracePt t="14636" x="9944100" y="2192338"/>
          <p14:tracePt t="14640" x="9918700" y="2200275"/>
          <p14:tracePt t="14648" x="9910763" y="2200275"/>
          <p14:tracePt t="14656" x="9910763" y="2184400"/>
          <p14:tracePt t="14664" x="9910763" y="2152650"/>
          <p14:tracePt t="14672" x="9910763" y="2105025"/>
          <p14:tracePt t="14680" x="9936163" y="1993900"/>
          <p14:tracePt t="14688" x="9975850" y="1857375"/>
          <p14:tracePt t="14697" x="10039350" y="1658938"/>
          <p14:tracePt t="14706" x="10079038" y="1506538"/>
          <p14:tracePt t="14864" x="10079038" y="1498600"/>
          <p14:tracePt t="14874" x="10071100" y="1498600"/>
          <p14:tracePt t="14880" x="10063163" y="1498600"/>
          <p14:tracePt t="14897" x="10055225" y="1498600"/>
          <p14:tracePt t="14915" x="10039350" y="1530350"/>
          <p14:tracePt t="14920" x="10007600" y="1563688"/>
          <p14:tracePt t="14931" x="9983788" y="1595438"/>
          <p14:tracePt t="14936" x="9944100" y="1635125"/>
          <p14:tracePt t="14945" x="9894888" y="1666875"/>
          <p14:tracePt t="14952" x="9847263" y="1690688"/>
          <p14:tracePt t="14961" x="9799638" y="1714500"/>
          <p14:tracePt t="14968" x="9759950" y="1738313"/>
          <p14:tracePt t="14978" x="9728200" y="1746250"/>
          <p14:tracePt t="14984" x="9696450" y="1770063"/>
          <p14:tracePt t="14995" x="9672638" y="1793875"/>
          <p14:tracePt t="15005" x="9656763" y="1801813"/>
          <p14:tracePt t="15009" x="9632950" y="1809750"/>
          <p14:tracePt t="15016" x="9593263" y="1825625"/>
          <p14:tracePt t="15024" x="9567863" y="1825625"/>
          <p14:tracePt t="15032" x="9544050" y="1833563"/>
          <p14:tracePt t="15040" x="9504363" y="1841500"/>
          <p14:tracePt t="15048" x="9464675" y="1849438"/>
          <p14:tracePt t="15058" x="9409113" y="1857375"/>
          <p14:tracePt t="15064" x="9353550" y="1865313"/>
          <p14:tracePt t="15075" x="9290050" y="1873250"/>
          <p14:tracePt t="15081" x="9224963" y="1881188"/>
          <p14:tracePt t="15090" x="9161463" y="1890713"/>
          <p14:tracePt t="15097" x="9105900" y="1890713"/>
          <p14:tracePt t="15105" x="9042400" y="1890713"/>
          <p14:tracePt t="15113" x="8986838" y="1890713"/>
          <p14:tracePt t="15121" x="8931275" y="1890713"/>
          <p14:tracePt t="15131" x="8891588" y="1890713"/>
          <p14:tracePt t="15138" x="8850313" y="1890713"/>
          <p14:tracePt t="15145" x="8794750" y="1890713"/>
          <p14:tracePt t="15152" x="8739188" y="1890713"/>
          <p14:tracePt t="15161" x="8675688" y="1890713"/>
          <p14:tracePt t="15169" x="8612188" y="1890713"/>
          <p14:tracePt t="15181" x="8540750" y="1890713"/>
          <p14:tracePt t="15187" x="8459788" y="1890713"/>
          <p14:tracePt t="15193" x="8380413" y="1898650"/>
          <p14:tracePt t="15203" x="8293100" y="1906588"/>
          <p14:tracePt t="15208" x="8189913" y="1922463"/>
          <p14:tracePt t="15216" x="8061325" y="1954213"/>
          <p14:tracePt t="15224" x="7886700" y="2001838"/>
          <p14:tracePt t="15233" x="7694613" y="2049463"/>
          <p14:tracePt t="15240" x="7478713" y="2112963"/>
          <p14:tracePt t="15248" x="7256463" y="2192338"/>
          <p14:tracePt t="15258" x="7040563" y="2265363"/>
          <p14:tracePt t="15264" x="6858000" y="2336800"/>
          <p14:tracePt t="15272" x="6713538" y="2408238"/>
          <p14:tracePt t="15281" x="6618288" y="2447925"/>
          <p14:tracePt t="15290" x="6538913" y="2495550"/>
          <p14:tracePt t="15306" x="6499225" y="2519363"/>
          <p14:tracePt t="15377" x="6483350" y="2527300"/>
          <p14:tracePt t="15384" x="6467475" y="2535238"/>
          <p14:tracePt t="15392" x="6451600" y="2535238"/>
          <p14:tracePt t="15402" x="6426200" y="2535238"/>
          <p14:tracePt t="15410" x="6402388" y="2535238"/>
          <p14:tracePt t="15425" x="6346825" y="2535238"/>
          <p14:tracePt t="15432" x="6323013" y="2535238"/>
          <p14:tracePt t="15440" x="6315075" y="2535238"/>
          <p14:tracePt t="15448" x="6299200" y="2527300"/>
          <p14:tracePt t="15457" x="6291263" y="2527300"/>
          <p14:tracePt t="15564" x="6283325" y="2527300"/>
          <p14:tracePt t="15570" x="6275388" y="2535238"/>
          <p14:tracePt t="15582" x="6251575" y="2551113"/>
          <p14:tracePt t="15584" x="6219825" y="2592388"/>
          <p14:tracePt t="15592" x="6196013" y="2616200"/>
          <p14:tracePt t="15600" x="6164263" y="2655888"/>
          <p14:tracePt t="15612" x="6124575" y="2703513"/>
          <p14:tracePt t="15616" x="6067425" y="2759075"/>
          <p14:tracePt t="15624" x="6003925" y="2814638"/>
          <p14:tracePt t="15632" x="5940425" y="2878138"/>
          <p14:tracePt t="15640" x="5868988" y="2935288"/>
          <p14:tracePt t="15648" x="5805488" y="2990850"/>
          <p14:tracePt t="15656" x="5749925" y="3030538"/>
          <p14:tracePt t="15664" x="5692775" y="3062288"/>
          <p14:tracePt t="15672" x="5645150" y="3094038"/>
          <p14:tracePt t="15681" x="5605463" y="3117850"/>
          <p14:tracePt t="15784" x="5597525" y="3125788"/>
          <p14:tracePt t="15856" x="5605463" y="3109913"/>
          <p14:tracePt t="15862" x="5613400" y="3109913"/>
          <p14:tracePt t="15870" x="5613400" y="3101975"/>
          <p14:tracePt t="15879" x="5613400" y="3086100"/>
          <p14:tracePt t="15886" x="5613400" y="3078163"/>
          <p14:tracePt t="16607" x="5605463" y="3078163"/>
          <p14:tracePt t="16614" x="5589588" y="3094038"/>
          <p14:tracePt t="16622" x="5549900" y="3117850"/>
          <p14:tracePt t="16631" x="5526088" y="3125788"/>
          <p14:tracePt t="16638" x="5486400" y="3149600"/>
          <p14:tracePt t="16646" x="5438775" y="3181350"/>
          <p14:tracePt t="16654" x="5381625" y="3213100"/>
          <p14:tracePt t="16663" x="5326063" y="3262313"/>
          <p14:tracePt t="16670" x="5262563" y="3309938"/>
          <p14:tracePt t="16680" x="5199063" y="3357563"/>
          <p14:tracePt t="16686" x="5127625" y="3421063"/>
          <p14:tracePt t="16692" x="5056188" y="3484563"/>
          <p14:tracePt t="16702" x="4999038" y="3540125"/>
          <p14:tracePt t="16708" x="4935538" y="3613150"/>
          <p14:tracePt t="16716" x="4872038" y="3684588"/>
          <p14:tracePt t="16724" x="4824413" y="3740150"/>
          <p14:tracePt t="16732" x="4776788" y="3803650"/>
          <p14:tracePt t="16740" x="4729163" y="3859213"/>
          <p14:tracePt t="16748" x="4679950" y="3914775"/>
          <p14:tracePt t="16756" x="4640263" y="3971925"/>
          <p14:tracePt t="16765" x="4600575" y="4003675"/>
          <p14:tracePt t="16772" x="4552950" y="4051300"/>
          <p14:tracePt t="16781" x="4505325" y="4090988"/>
          <p14:tracePt t="16788" x="4441825" y="4138613"/>
          <p14:tracePt t="16797" x="4386263" y="4178300"/>
          <p14:tracePt t="16805" x="4337050" y="4217988"/>
          <p14:tracePt t="16817" x="4289425" y="4257675"/>
          <p14:tracePt t="16823" x="4241800" y="4298950"/>
          <p14:tracePt t="16832" x="4202113" y="4314825"/>
          <p14:tracePt t="16836" x="4162425" y="4346575"/>
          <p14:tracePt t="16845" x="4130675" y="4370388"/>
          <p14:tracePt t="16852" x="4090988" y="4394200"/>
          <p14:tracePt t="16860" x="4051300" y="4425950"/>
          <p14:tracePt t="16868" x="4011613" y="4441825"/>
          <p14:tracePt t="16876" x="3978275" y="4473575"/>
          <p14:tracePt t="16886" x="3938588" y="4505325"/>
          <p14:tracePt t="16892" x="3890963" y="4545013"/>
          <p14:tracePt t="16900" x="3843338" y="4592638"/>
          <p14:tracePt t="16908" x="3787775" y="4649788"/>
          <p14:tracePt t="16916" x="3732213" y="4697413"/>
          <p14:tracePt t="16925" x="3668713" y="4745038"/>
          <p14:tracePt t="16932" x="3603625" y="4800600"/>
          <p14:tracePt t="16942" x="3532188" y="4864100"/>
          <p14:tracePt t="16948" x="3476625" y="4911725"/>
          <p14:tracePt t="16958" x="3413125" y="4959350"/>
          <p14:tracePt t="16968" x="3373438" y="5000625"/>
          <p14:tracePt t="16974" x="3349625" y="5024438"/>
          <p14:tracePt t="16981" x="3333750" y="5032375"/>
          <p14:tracePt t="17052" x="3333750" y="5040313"/>
          <p14:tracePt t="17076" x="3333750" y="5032375"/>
          <p14:tracePt t="17084" x="3333750" y="5024438"/>
          <p14:tracePt t="17092" x="3333750" y="5008563"/>
          <p14:tracePt t="17100" x="3333750" y="5000625"/>
          <p14:tracePt t="17109" x="3325813" y="4976813"/>
          <p14:tracePt t="17116" x="3317875" y="4959350"/>
          <p14:tracePt t="17126" x="3308350" y="4951413"/>
          <p14:tracePt t="17132" x="3292475" y="4935538"/>
          <p14:tracePt t="17142" x="3276600" y="4919663"/>
          <p14:tracePt t="17148" x="3268663" y="4895850"/>
          <p14:tracePt t="17156" x="3268663" y="4887913"/>
          <p14:tracePt t="17165" x="3260725" y="4872038"/>
          <p14:tracePt t="17174" x="3252788" y="4856163"/>
          <p14:tracePt t="17180" x="3244850" y="4840288"/>
          <p14:tracePt t="17190" x="3236913" y="4816475"/>
          <p14:tracePt t="17200" x="3228975" y="4792663"/>
          <p14:tracePt t="17209" x="3213100" y="4768850"/>
          <p14:tracePt t="17213" x="3213100" y="4745038"/>
          <p14:tracePt t="17220" x="3205163" y="4721225"/>
          <p14:tracePt t="17229" x="3197225" y="4697413"/>
          <p14:tracePt t="17236" x="3197225" y="4689475"/>
          <p14:tracePt t="17244" x="3197225" y="4681538"/>
          <p14:tracePt t="17252" x="3197225" y="4665663"/>
          <p14:tracePt t="17260" x="3197225" y="4641850"/>
          <p14:tracePt t="17268" x="3197225" y="4624388"/>
          <p14:tracePt t="17276" x="3197225" y="4608513"/>
          <p14:tracePt t="17284" x="3197225" y="4584700"/>
          <p14:tracePt t="17294" x="3197225" y="4560888"/>
          <p14:tracePt t="17304" x="3197225" y="4537075"/>
          <p14:tracePt t="17310" x="3197225" y="4513263"/>
          <p14:tracePt t="17316" x="3205163" y="4497388"/>
          <p14:tracePt t="17324" x="3213100" y="4481513"/>
          <p14:tracePt t="17333" x="3221038" y="4465638"/>
          <p14:tracePt t="17340" x="3228975" y="4441825"/>
          <p14:tracePt t="17352" x="3228975" y="4425950"/>
          <p14:tracePt t="17356" x="3228975" y="4418013"/>
          <p14:tracePt t="17370" x="3228975" y="4410075"/>
          <p14:tracePt t="17372" x="3228975" y="4394200"/>
          <p14:tracePt t="17380" x="3236913" y="4386263"/>
          <p14:tracePt t="17388" x="3236913" y="4378325"/>
          <p14:tracePt t="17399" x="3244850" y="4362450"/>
          <p14:tracePt t="17404" x="3244850" y="4346575"/>
          <p14:tracePt t="17414" x="3244850" y="4330700"/>
          <p14:tracePt t="17420" x="3252788" y="4314825"/>
          <p14:tracePt t="17441" x="3260725" y="4291013"/>
          <p14:tracePt t="17492" x="3268663" y="4281488"/>
          <p14:tracePt t="17500" x="3268663" y="4273550"/>
          <p14:tracePt t="17508" x="3268663" y="4265613"/>
          <p14:tracePt t="17516" x="3276600" y="4257675"/>
          <p14:tracePt t="17524" x="3284538" y="4241800"/>
          <p14:tracePt t="17533" x="3292475" y="4225925"/>
          <p14:tracePt t="17542" x="3300413" y="4217988"/>
          <p14:tracePt t="17549" x="3317875" y="4202113"/>
          <p14:tracePt t="17556" x="3325813" y="4202113"/>
          <p14:tracePt t="17567" x="3333750" y="4194175"/>
          <p14:tracePt t="17652" x="3333750" y="4186238"/>
          <p14:tracePt t="17757" x="3341688" y="4178300"/>
          <p14:tracePt t="18116" x="3349625" y="4162425"/>
          <p14:tracePt t="18126" x="3365500" y="4162425"/>
          <p14:tracePt t="18132" x="3397250" y="4162425"/>
          <p14:tracePt t="18141" x="3444875" y="4162425"/>
          <p14:tracePt t="18153" x="3532188" y="4162425"/>
          <p14:tracePt t="18156" x="3635375" y="4162425"/>
          <p14:tracePt t="18169" x="3740150" y="4162425"/>
          <p14:tracePt t="18173" x="3859213" y="4162425"/>
          <p14:tracePt t="18184" x="3970338" y="4162425"/>
          <p14:tracePt t="18188" x="4090988" y="4162425"/>
          <p14:tracePt t="18199" x="4194175" y="4162425"/>
          <p14:tracePt t="18204" x="4289425" y="4162425"/>
          <p14:tracePt t="18217" x="4378325" y="4162425"/>
          <p14:tracePt t="18222" x="4449763" y="4162425"/>
          <p14:tracePt t="18229" x="4505325" y="4162425"/>
          <p14:tracePt t="18236" x="4529138" y="4162425"/>
          <p14:tracePt t="18246" x="4537075" y="4162425"/>
          <p14:tracePt t="18252" x="4545013" y="4154488"/>
          <p14:tracePt t="18260" x="4552950" y="4154488"/>
          <p14:tracePt t="18277" x="4560888" y="4154488"/>
          <p14:tracePt t="18292" x="4568825" y="4146550"/>
          <p14:tracePt t="18300" x="4584700" y="4138613"/>
          <p14:tracePt t="18309" x="4608513" y="4138613"/>
          <p14:tracePt t="18316" x="4632325" y="4130675"/>
          <p14:tracePt t="18324" x="4656138" y="4130675"/>
          <p14:tracePt t="18333" x="4679950" y="4130675"/>
          <p14:tracePt t="18340" x="4721225" y="4130675"/>
          <p14:tracePt t="18351" x="4776788" y="4130675"/>
          <p14:tracePt t="18358" x="4832350" y="4122738"/>
          <p14:tracePt t="18367" x="4879975" y="4114800"/>
          <p14:tracePt t="18374" x="4935538" y="4106863"/>
          <p14:tracePt t="18381" x="4991100" y="4098925"/>
          <p14:tracePt t="18388" x="5046663" y="4090988"/>
          <p14:tracePt t="18398" x="5103813" y="4083050"/>
          <p14:tracePt t="18404" x="5143500" y="4083050"/>
          <p14:tracePt t="18412" x="5183188" y="4075113"/>
          <p14:tracePt t="18420" x="5199063" y="4075113"/>
          <p14:tracePt t="18430" x="5207000" y="4075113"/>
          <p14:tracePt t="18768" x="5214938" y="4075113"/>
          <p14:tracePt t="18773" x="5230813" y="4067175"/>
          <p14:tracePt t="18783" x="5238750" y="4067175"/>
          <p14:tracePt t="18788" x="5262563" y="4059238"/>
          <p14:tracePt t="18797" x="5286375" y="4059238"/>
          <p14:tracePt t="18804" x="5318125" y="4059238"/>
          <p14:tracePt t="18812" x="5373688" y="4059238"/>
          <p14:tracePt t="18820" x="5462588" y="4059238"/>
          <p14:tracePt t="18830" x="5565775" y="4059238"/>
          <p14:tracePt t="18845" x="5884863" y="4059238"/>
          <p14:tracePt t="18852" x="6075363" y="4059238"/>
          <p14:tracePt t="18867" x="6275388" y="4059238"/>
          <p14:tracePt t="18868" x="6426200" y="4059238"/>
          <p14:tracePt t="18876" x="6546850" y="4059238"/>
          <p14:tracePt t="18885" x="6626225" y="4059238"/>
          <p14:tracePt t="18892" x="6673850" y="40592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32000" y="1376364"/>
            <a:ext cx="6446838" cy="3881437"/>
          </a:xfrm>
        </p:spPr>
        <p:txBody>
          <a:bodyPr>
            <a:normAutofit fontScale="92500"/>
          </a:bodyPr>
          <a:lstStyle/>
          <a:p>
            <a:pPr>
              <a:buFont typeface="Wingdings" panose="05000000000000000000" pitchFamily="2" charset="2"/>
              <a:buChar char="l"/>
              <a:defRPr/>
            </a:pPr>
            <a:r>
              <a:rPr lang="ja-JP" altLang="ja-JP" sz="2800" dirty="0"/>
              <a:t>映画の中で基本的に何もし</a:t>
            </a:r>
            <a:r>
              <a:rPr lang="ja-JP" altLang="en-US" sz="2800" dirty="0"/>
              <a:t>ない</a:t>
            </a:r>
            <a:endParaRPr lang="en-US" altLang="ja-JP" sz="2800" dirty="0"/>
          </a:p>
          <a:p>
            <a:pPr>
              <a:defRPr/>
            </a:pPr>
            <a:endParaRPr lang="en-US" altLang="ja-JP" sz="2800" dirty="0"/>
          </a:p>
          <a:p>
            <a:pPr>
              <a:buFont typeface="Wingdings" panose="05000000000000000000" pitchFamily="2" charset="2"/>
              <a:buChar char="l"/>
              <a:defRPr/>
            </a:pPr>
            <a:r>
              <a:rPr lang="ja-JP" altLang="ja-JP" sz="2800" dirty="0"/>
              <a:t>もともとプリンセスとしての資格を持ち、</a:t>
            </a:r>
            <a:endParaRPr lang="en-US" altLang="ja-JP" sz="2800" dirty="0"/>
          </a:p>
          <a:p>
            <a:pPr marL="0" indent="0">
              <a:buNone/>
              <a:defRPr/>
            </a:pPr>
            <a:r>
              <a:rPr lang="ja-JP" altLang="en-US" sz="2800" dirty="0"/>
              <a:t>　</a:t>
            </a:r>
            <a:r>
              <a:rPr lang="ja-JP" altLang="ja-JP" sz="2800" dirty="0"/>
              <a:t>あとは選ばれるのをじっと待っている</a:t>
            </a:r>
            <a:r>
              <a:rPr lang="ja-JP" altLang="en-US" sz="2800" dirty="0"/>
              <a:t>だけ</a:t>
            </a:r>
            <a:endParaRPr lang="ja-JP" altLang="ja-JP" sz="2800" dirty="0"/>
          </a:p>
          <a:p>
            <a:pPr>
              <a:defRPr/>
            </a:pPr>
            <a:endParaRPr lang="en-US" altLang="ja-JP" sz="2800" dirty="0"/>
          </a:p>
          <a:p>
            <a:pPr>
              <a:buFont typeface="Wingdings" panose="05000000000000000000" pitchFamily="2" charset="2"/>
              <a:buChar char="l"/>
              <a:defRPr/>
            </a:pPr>
            <a:r>
              <a:rPr lang="ja-JP" altLang="ja-JP" sz="2800" dirty="0"/>
              <a:t>「美しくておしとやかで気だてがよく、</a:t>
            </a:r>
            <a:endParaRPr lang="en-US" altLang="ja-JP" sz="2800" dirty="0"/>
          </a:p>
          <a:p>
            <a:pPr marL="0" indent="0">
              <a:buNone/>
              <a:defRPr/>
            </a:pPr>
            <a:r>
              <a:rPr lang="ja-JP" altLang="en-US" sz="2800" dirty="0"/>
              <a:t>　</a:t>
            </a:r>
            <a:r>
              <a:rPr lang="ja-JP" altLang="ja-JP" sz="2800" dirty="0"/>
              <a:t>苦難に耐え、じっと王子様を待つ」女性像</a:t>
            </a:r>
          </a:p>
          <a:p>
            <a:pPr>
              <a:defRPr/>
            </a:pPr>
            <a:endParaRPr lang="ja-JP" altLang="en-US" sz="2800" dirty="0"/>
          </a:p>
        </p:txBody>
      </p:sp>
      <p:pic>
        <p:nvPicPr>
          <p:cNvPr id="2" name="オーディオ 1">
            <a:hlinkClick r:id="" action="ppaction://media"/>
            <a:extLst>
              <a:ext uri="{FF2B5EF4-FFF2-40B4-BE49-F238E27FC236}">
                <a16:creationId xmlns:a16="http://schemas.microsoft.com/office/drawing/2014/main" id="{29D5142C-6C19-8973-CE71-C952B8705E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92"/>
    </mc:Choice>
    <mc:Fallback xmlns="">
      <p:transition spd="slow" advTm="2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60" x="6689725" y="4059238"/>
          <p14:tracePt t="1689" x="6697663" y="4027488"/>
          <p14:tracePt t="1697" x="6729413" y="3938588"/>
          <p14:tracePt t="1705" x="6777038" y="3795713"/>
          <p14:tracePt t="1713" x="6881813" y="3492500"/>
          <p14:tracePt t="1721" x="7024688" y="3094038"/>
          <p14:tracePt t="1729" x="7200900" y="2616200"/>
          <p14:tracePt t="1737" x="7407275" y="2097088"/>
          <p14:tracePt t="1745" x="7646988" y="1571625"/>
          <p14:tracePt t="1753" x="7878763" y="1044575"/>
          <p14:tracePt t="1761" x="8116888" y="574675"/>
          <p14:tracePt t="1769" x="8340725" y="176213"/>
          <p14:tracePt t="2169" x="2967038" y="87313"/>
          <p14:tracePt t="2175" x="2878138" y="142875"/>
          <p14:tracePt t="2182" x="2798763" y="184150"/>
          <p14:tracePt t="2191" x="2743200" y="223838"/>
          <p14:tracePt t="2198" x="2695575" y="271463"/>
          <p14:tracePt t="2206" x="2655888" y="295275"/>
          <p14:tracePt t="2215" x="2616200" y="327025"/>
          <p14:tracePt t="2223" x="2598738" y="342900"/>
          <p14:tracePt t="2238" x="2590800" y="342900"/>
          <p14:tracePt t="2247" x="2574925" y="350838"/>
          <p14:tracePt t="2255" x="2566988" y="350838"/>
          <p14:tracePt t="2267" x="2543175" y="358775"/>
          <p14:tracePt t="2271" x="2511425" y="366713"/>
          <p14:tracePt t="2279" x="2479675" y="366713"/>
          <p14:tracePt t="2288" x="2447925" y="382588"/>
          <p14:tracePt t="2295" x="2400300" y="398463"/>
          <p14:tracePt t="2303" x="2344738" y="422275"/>
          <p14:tracePt t="2313" x="2289175" y="454025"/>
          <p14:tracePt t="2322" x="2216150" y="501650"/>
          <p14:tracePt t="2330" x="2128838" y="558800"/>
          <p14:tracePt t="2335" x="2025650" y="606425"/>
          <p14:tracePt t="2343" x="1897063" y="685800"/>
          <p14:tracePt t="2355" x="1754188" y="773113"/>
          <p14:tracePt t="2360" x="1579563" y="885825"/>
          <p14:tracePt t="2369" x="1450975" y="957263"/>
          <p14:tracePt t="2375" x="1363663" y="1004888"/>
          <p14:tracePt t="2383" x="1284288" y="1028700"/>
          <p14:tracePt t="2392" x="1228725" y="1036638"/>
          <p14:tracePt t="2401" x="1220788" y="1036638"/>
          <p14:tracePt t="2432" x="1211263" y="1036638"/>
          <p14:tracePt t="2471" x="1203325" y="1036638"/>
          <p14:tracePt t="2479" x="1171575" y="1052513"/>
          <p14:tracePt t="2488" x="1139825" y="1076325"/>
          <p14:tracePt t="2496" x="1108075" y="1084263"/>
          <p14:tracePt t="2506" x="1076325" y="1100138"/>
          <p14:tracePt t="2511" x="1052513" y="1108075"/>
          <p14:tracePt t="2518" x="1004888" y="1123950"/>
          <p14:tracePt t="2527" x="973138" y="1139825"/>
          <p14:tracePt t="2535" x="933450" y="1147763"/>
          <p14:tracePt t="2543" x="917575" y="1163638"/>
          <p14:tracePt t="3093" x="909638" y="1163638"/>
          <p14:tracePt t="3109" x="909638" y="1171575"/>
          <p14:tracePt t="3119" x="909638" y="1179513"/>
          <p14:tracePt t="3125" x="909638" y="1195388"/>
          <p14:tracePt t="3135" x="909638" y="1212850"/>
          <p14:tracePt t="3141" x="917575" y="1220788"/>
          <p14:tracePt t="3149" x="917575" y="1236663"/>
          <p14:tracePt t="3157" x="933450" y="1244600"/>
          <p14:tracePt t="3165" x="949325" y="1260475"/>
          <p14:tracePt t="3173" x="965200" y="1284288"/>
          <p14:tracePt t="3179" x="989013" y="1292225"/>
          <p14:tracePt t="3189" x="1004888" y="1308100"/>
          <p14:tracePt t="3195" x="1012825" y="1323975"/>
          <p14:tracePt t="3205" x="1028700" y="1331913"/>
          <p14:tracePt t="3211" x="1028700" y="1347788"/>
          <p14:tracePt t="3219" x="1036638" y="1355725"/>
          <p14:tracePt t="3227" x="1044575" y="1363663"/>
          <p14:tracePt t="3236" x="1052513" y="1379538"/>
          <p14:tracePt t="3252" x="1060450" y="1387475"/>
          <p14:tracePt t="3259" x="1060450" y="1395413"/>
          <p14:tracePt t="3273" x="1068388" y="1403350"/>
          <p14:tracePt t="3277" x="1076325" y="1419225"/>
          <p14:tracePt t="3287" x="1084263" y="1419225"/>
          <p14:tracePt t="3291" x="1092200" y="1435100"/>
          <p14:tracePt t="3307" x="1100138" y="1450975"/>
          <p14:tracePt t="3317" x="1108075" y="1466850"/>
          <p14:tracePt t="3323" x="1108075" y="1474788"/>
          <p14:tracePt t="3332" x="1116013" y="1482725"/>
          <p14:tracePt t="3339" x="1123950" y="1498600"/>
          <p14:tracePt t="3348" x="1139825" y="1506538"/>
          <p14:tracePt t="3355" x="1155700" y="1522413"/>
          <p14:tracePt t="3365" x="1171575" y="1530350"/>
          <p14:tracePt t="3371" x="1187450" y="1547813"/>
          <p14:tracePt t="3379" x="1195388" y="1555750"/>
          <p14:tracePt t="3389" x="1203325" y="1563688"/>
          <p14:tracePt t="3400" x="1220788" y="1571625"/>
          <p14:tracePt t="3411" x="1228725" y="1579563"/>
          <p14:tracePt t="3428" x="1244600" y="1579563"/>
          <p14:tracePt t="3445" x="1244600" y="1587500"/>
          <p14:tracePt t="3454" x="1244600" y="1595438"/>
          <p14:tracePt t="3459" x="1244600" y="1603375"/>
          <p14:tracePt t="3467" x="1252538" y="1611313"/>
          <p14:tracePt t="3475" x="1252538" y="1619250"/>
          <p14:tracePt t="3483" x="1268413" y="1643063"/>
          <p14:tracePt t="3491" x="1284288" y="1666875"/>
          <p14:tracePt t="3501" x="1323975" y="1698625"/>
          <p14:tracePt t="3507" x="1347788" y="1722438"/>
          <p14:tracePt t="3515" x="1371600" y="1754188"/>
          <p14:tracePt t="3522" x="1411288" y="1785938"/>
          <p14:tracePt t="3531" x="1458913" y="1825625"/>
          <p14:tracePt t="3539" x="1522413" y="1865313"/>
          <p14:tracePt t="3547" x="1579563" y="1898650"/>
          <p14:tracePt t="3555" x="1627188" y="1930400"/>
          <p14:tracePt t="3563" x="1682750" y="1954213"/>
          <p14:tracePt t="3573" x="1738313" y="1978025"/>
          <p14:tracePt t="3581" x="1793875" y="1993900"/>
          <p14:tracePt t="3589" x="1849438" y="2001838"/>
          <p14:tracePt t="3595" x="1905000" y="2009775"/>
          <p14:tracePt t="3603" x="1954213" y="2017713"/>
          <p14:tracePt t="3611" x="1993900" y="2017713"/>
          <p14:tracePt t="3620" x="2025650" y="2017713"/>
          <p14:tracePt t="3627" x="2049463" y="2017713"/>
          <p14:tracePt t="3637" x="2073275" y="2017713"/>
          <p14:tracePt t="3645" x="2089150" y="2017713"/>
          <p14:tracePt t="3651" x="2105025" y="2017713"/>
          <p14:tracePt t="3659" x="2120900" y="2017713"/>
          <p14:tracePt t="3667" x="2136775" y="2017713"/>
          <p14:tracePt t="3675" x="2144713" y="2017713"/>
          <p14:tracePt t="3684" x="2160588" y="2017713"/>
          <p14:tracePt t="3691" x="2184400" y="2017713"/>
          <p14:tracePt t="3699" x="2208213" y="2017713"/>
          <p14:tracePt t="3707" x="2232025" y="2017713"/>
          <p14:tracePt t="3715" x="2255838" y="2017713"/>
          <p14:tracePt t="3723" x="2281238" y="2017713"/>
          <p14:tracePt t="3731" x="2305050" y="2017713"/>
          <p14:tracePt t="3740" x="2336800" y="2017713"/>
          <p14:tracePt t="3747" x="2368550" y="2017713"/>
          <p14:tracePt t="3755" x="2416175" y="2017713"/>
          <p14:tracePt t="3764" x="2455863" y="2017713"/>
          <p14:tracePt t="3774" x="2503488" y="2025650"/>
          <p14:tracePt t="3779" x="2559050" y="2033588"/>
          <p14:tracePt t="3790" x="2598738" y="2041525"/>
          <p14:tracePt t="3798" x="2647950" y="2049463"/>
          <p14:tracePt t="3808" x="2703513" y="2057400"/>
          <p14:tracePt t="3810" x="2743200" y="2057400"/>
          <p14:tracePt t="3820" x="2790825" y="2065338"/>
          <p14:tracePt t="3827" x="2806700" y="2065338"/>
          <p14:tracePt t="3836" x="2822575" y="2065338"/>
          <p14:tracePt t="3845" x="2830513" y="2065338"/>
          <p14:tracePt t="3868" x="2846388" y="2065338"/>
          <p14:tracePt t="3883" x="2854325" y="2065338"/>
          <p14:tracePt t="4148" x="2862263" y="2065338"/>
          <p14:tracePt t="4155" x="2870200" y="2065338"/>
          <p14:tracePt t="4236" x="2878138" y="2065338"/>
          <p14:tracePt t="4243" x="2886075" y="2065338"/>
          <p14:tracePt t="4259" x="2894013" y="2065338"/>
          <p14:tracePt t="4267" x="2901950" y="2065338"/>
          <p14:tracePt t="4275" x="2909888" y="2065338"/>
          <p14:tracePt t="4283" x="2925763" y="2065338"/>
          <p14:tracePt t="4291" x="2941638" y="2065338"/>
          <p14:tracePt t="4300" x="2949575" y="2057400"/>
          <p14:tracePt t="4306" x="2974975" y="2057400"/>
          <p14:tracePt t="4313" x="2990850" y="2057400"/>
          <p14:tracePt t="4324" x="3014663" y="2057400"/>
          <p14:tracePt t="4331" x="3038475" y="2057400"/>
          <p14:tracePt t="4343" x="3062288" y="2057400"/>
          <p14:tracePt t="4344" x="3101975" y="2057400"/>
          <p14:tracePt t="4354" x="3157538" y="2057400"/>
          <p14:tracePt t="4361" x="3228975" y="2057400"/>
          <p14:tracePt t="4370" x="3308350" y="2057400"/>
          <p14:tracePt t="4377" x="3405188" y="2057400"/>
          <p14:tracePt t="4385" x="3524250" y="2057400"/>
          <p14:tracePt t="4393" x="3651250" y="2057400"/>
          <p14:tracePt t="4403" x="3803650" y="2057400"/>
          <p14:tracePt t="4409" x="3938588" y="2057400"/>
          <p14:tracePt t="4417" x="4067175" y="2057400"/>
          <p14:tracePt t="4425" x="4186238" y="2057400"/>
          <p14:tracePt t="4433" x="4281488" y="2057400"/>
          <p14:tracePt t="4441" x="4362450" y="2057400"/>
          <p14:tracePt t="4450" x="4425950" y="2057400"/>
          <p14:tracePt t="4457" x="4457700" y="2057400"/>
          <p14:tracePt t="4465" x="4481513" y="2057400"/>
          <p14:tracePt t="4715" x="4489450" y="2057400"/>
          <p14:tracePt t="4744" x="4497388" y="2057400"/>
          <p14:tracePt t="4847" x="4505325" y="2049463"/>
          <p14:tracePt t="4873" x="4513263" y="2041525"/>
          <p14:tracePt t="4895" x="4521200" y="2033588"/>
          <p14:tracePt t="5173" x="4537075" y="2033588"/>
          <p14:tracePt t="5181" x="4545013" y="2033588"/>
          <p14:tracePt t="5189" x="4560888" y="2033588"/>
          <p14:tracePt t="5197" x="4576763" y="2033588"/>
          <p14:tracePt t="5209" x="4600575" y="2033588"/>
          <p14:tracePt t="5214" x="4632325" y="2033588"/>
          <p14:tracePt t="5222" x="4672013" y="2025650"/>
          <p14:tracePt t="5231" x="4705350" y="2025650"/>
          <p14:tracePt t="5242" x="4737100" y="2017713"/>
          <p14:tracePt t="5245" x="4768850" y="2017713"/>
          <p14:tracePt t="5258" x="4800600" y="2017713"/>
          <p14:tracePt t="5264" x="4840288" y="2017713"/>
          <p14:tracePt t="5270" x="4879975" y="2017713"/>
          <p14:tracePt t="5277" x="4927600" y="2009775"/>
          <p14:tracePt t="5285" x="4967288" y="2009775"/>
          <p14:tracePt t="5293" x="4999038" y="2009775"/>
          <p14:tracePt t="5302" x="5046663" y="2001838"/>
          <p14:tracePt t="5315" x="5072063" y="2001838"/>
          <p14:tracePt t="5316" x="5095875" y="2001838"/>
          <p14:tracePt t="5326" x="5111750" y="2001838"/>
          <p14:tracePt t="5525" x="5119688" y="2001838"/>
          <p14:tracePt t="5740" x="5127625" y="2001838"/>
          <p14:tracePt t="5845" x="5143500" y="2001838"/>
          <p14:tracePt t="5867" x="5151438" y="2001838"/>
          <p14:tracePt t="7637" x="5159375" y="2001838"/>
          <p14:tracePt t="7645" x="5167313" y="2001838"/>
          <p14:tracePt t="7677" x="5175250" y="2001838"/>
          <p14:tracePt t="7693" x="5183188" y="2001838"/>
          <p14:tracePt t="7699" x="5191125" y="2001838"/>
          <p14:tracePt t="7708" x="5199063" y="2001838"/>
          <p14:tracePt t="7724" x="5214938" y="2001838"/>
          <p14:tracePt t="7731" x="5222875" y="2001838"/>
          <p14:tracePt t="7740" x="5230813" y="2001838"/>
          <p14:tracePt t="7747" x="5246688" y="2001838"/>
          <p14:tracePt t="7755" x="5262563" y="2009775"/>
          <p14:tracePt t="7762" x="5270500" y="2009775"/>
          <p14:tracePt t="7773" x="5278438" y="2009775"/>
          <p14:tracePt t="7780" x="5302250" y="2009775"/>
          <p14:tracePt t="7787" x="5310188" y="2009775"/>
          <p14:tracePt t="7795" x="5326063" y="2017713"/>
          <p14:tracePt t="7811" x="5341938" y="2017713"/>
          <p14:tracePt t="7822" x="5365750" y="2017713"/>
          <p14:tracePt t="7826" x="5397500" y="2017713"/>
          <p14:tracePt t="7835" x="5422900" y="2017713"/>
          <p14:tracePt t="7843" x="5446713" y="2017713"/>
          <p14:tracePt t="7853" x="5478463" y="2025650"/>
          <p14:tracePt t="7859" x="5518150" y="2033588"/>
          <p14:tracePt t="7867" x="5557838" y="2033588"/>
          <p14:tracePt t="7886" x="5645150" y="2041525"/>
          <p14:tracePt t="7890" x="5684838" y="2041525"/>
          <p14:tracePt t="7899" x="5732463" y="2041525"/>
          <p14:tracePt t="7907" x="5765800" y="2041525"/>
          <p14:tracePt t="7923" x="5781675" y="2041525"/>
          <p14:tracePt t="7940" x="5797550" y="2041525"/>
          <p14:tracePt t="7955" x="5813425" y="2041525"/>
          <p14:tracePt t="7963" x="5821363" y="2041525"/>
          <p14:tracePt t="7984" x="5829300" y="2041525"/>
          <p14:tracePt t="7984" x="5837238" y="2041525"/>
          <p14:tracePt t="8017" x="5845175" y="2041525"/>
          <p14:tracePt t="8025" x="5853113" y="2041525"/>
          <p14:tracePt t="8043" x="5861050" y="2041525"/>
          <p14:tracePt t="8049" x="5876925" y="2041525"/>
          <p14:tracePt t="8058" x="5900738" y="2041525"/>
          <p14:tracePt t="8065" x="5924550" y="2041525"/>
          <p14:tracePt t="8074" x="5940425" y="2041525"/>
          <p14:tracePt t="8081" x="5956300" y="2041525"/>
          <p14:tracePt t="8090" x="5980113" y="2041525"/>
          <p14:tracePt t="8097" x="6011863" y="2041525"/>
          <p14:tracePt t="8104" x="6035675" y="2041525"/>
          <p14:tracePt t="8113" x="6059488" y="2041525"/>
          <p14:tracePt t="8125" x="6075363" y="2041525"/>
          <p14:tracePt t="8130" x="6100763" y="2041525"/>
          <p14:tracePt t="8137" x="6132513" y="2041525"/>
          <p14:tracePt t="8145" x="6164263" y="2041525"/>
          <p14:tracePt t="8153" x="6211888" y="2041525"/>
          <p14:tracePt t="8161" x="6251575" y="2049463"/>
          <p14:tracePt t="8168" x="6299200" y="2049463"/>
          <p14:tracePt t="8179" x="6338888" y="2049463"/>
          <p14:tracePt t="8185" x="6394450" y="2049463"/>
          <p14:tracePt t="8193" x="6434138" y="2049463"/>
          <p14:tracePt t="8201" x="6491288" y="2049463"/>
          <p14:tracePt t="8209" x="6546850" y="2057400"/>
          <p14:tracePt t="8217" x="6594475" y="2057400"/>
          <p14:tracePt t="8225" x="6650038" y="2057400"/>
          <p14:tracePt t="8233" x="6705600" y="2057400"/>
          <p14:tracePt t="8245" x="6761163" y="2057400"/>
          <p14:tracePt t="8251" x="6802438" y="2057400"/>
          <p14:tracePt t="8263" x="6842125" y="2057400"/>
          <p14:tracePt t="8264" x="6889750" y="2065338"/>
          <p14:tracePt t="8274" x="6937375" y="2065338"/>
          <p14:tracePt t="8281" x="6977063" y="2073275"/>
          <p14:tracePt t="8289" x="7024688" y="2081213"/>
          <p14:tracePt t="8297" x="7056438" y="2081213"/>
          <p14:tracePt t="8307" x="7088188" y="2089150"/>
          <p14:tracePt t="8313" x="7112000" y="2089150"/>
          <p14:tracePt t="8325" x="7145338" y="2097088"/>
          <p14:tracePt t="8329" x="7185025" y="2105025"/>
          <p14:tracePt t="8338" x="7224713" y="2112963"/>
          <p14:tracePt t="8345" x="7280275" y="2120900"/>
          <p14:tracePt t="8357" x="7335838" y="2128838"/>
          <p14:tracePt t="8360" x="7391400" y="2136775"/>
          <p14:tracePt t="8369" x="7439025" y="2144713"/>
          <p14:tracePt t="8377" x="7470775" y="2152650"/>
          <p14:tracePt t="8386" x="7504113" y="2160588"/>
          <p14:tracePt t="8393" x="7527925" y="2168525"/>
          <p14:tracePt t="8400" x="7551738" y="2168525"/>
          <p14:tracePt t="8408" x="7575550" y="2168525"/>
          <p14:tracePt t="8415" x="7591425" y="2168525"/>
          <p14:tracePt t="8428" x="7599363" y="2168525"/>
          <p14:tracePt t="8431" x="7607300" y="2168525"/>
          <p14:tracePt t="8439" x="7623175" y="2168525"/>
          <p14:tracePt t="8448" x="7646988" y="2168525"/>
          <p14:tracePt t="8455" x="7670800" y="2168525"/>
          <p14:tracePt t="8463" x="7686675" y="2168525"/>
          <p14:tracePt t="8472" x="7718425" y="2168525"/>
          <p14:tracePt t="8485" x="7750175" y="2168525"/>
          <p14:tracePt t="8486" x="7789863" y="2176463"/>
          <p14:tracePt t="8495" x="7847013" y="2184400"/>
          <p14:tracePt t="8503" x="7902575" y="2192338"/>
          <p14:tracePt t="8513" x="7950200" y="2200275"/>
          <p14:tracePt t="8520" x="7989888" y="2200275"/>
          <p14:tracePt t="8527" x="8029575" y="2208213"/>
          <p14:tracePt t="8535" x="8045450" y="2208213"/>
          <p14:tracePt t="8544" x="8053388" y="2208213"/>
          <p14:tracePt t="8607" x="8061325" y="2208213"/>
          <p14:tracePt t="8616" x="8085138" y="2216150"/>
          <p14:tracePt t="8624" x="8108950" y="2233613"/>
          <p14:tracePt t="8631" x="8132763" y="2233613"/>
          <p14:tracePt t="8638" x="8164513" y="2249488"/>
          <p14:tracePt t="8647" x="8205788" y="2265363"/>
          <p14:tracePt t="8655" x="8237538" y="2273300"/>
          <p14:tracePt t="8663" x="8261350" y="2281238"/>
          <p14:tracePt t="8671" x="8301038" y="2289175"/>
          <p14:tracePt t="8679" x="8324850" y="2297113"/>
          <p14:tracePt t="8688" x="8340725" y="2312988"/>
          <p14:tracePt t="8697" x="8356600" y="2320925"/>
          <p14:tracePt t="8705" x="8372475" y="2336800"/>
          <p14:tracePt t="8711" x="8380413" y="2352675"/>
          <p14:tracePt t="8720" x="8396288" y="2360613"/>
          <p14:tracePt t="8727" x="8404225" y="2376488"/>
          <p14:tracePt t="8735" x="8412163" y="2384425"/>
          <p14:tracePt t="8744" x="8420100" y="2400300"/>
          <p14:tracePt t="8751" x="8420100" y="2408238"/>
          <p14:tracePt t="8759" x="8428038" y="2416175"/>
          <p14:tracePt t="8768" x="8435975" y="2432050"/>
          <p14:tracePt t="8778" x="8435975" y="2455863"/>
          <p14:tracePt t="8784" x="8435975" y="2471738"/>
          <p14:tracePt t="8792" x="8435975" y="2487613"/>
          <p14:tracePt t="8799" x="8435975" y="2503488"/>
          <p14:tracePt t="8809" x="8435975" y="2511425"/>
          <p14:tracePt t="8815" x="8435975" y="2527300"/>
          <p14:tracePt t="8822" x="8435975" y="2543175"/>
          <p14:tracePt t="8828" x="8443913" y="2551113"/>
          <p14:tracePt t="8837" x="8451850" y="2559050"/>
          <p14:tracePt t="8845" x="8451850" y="2576513"/>
          <p14:tracePt t="8853" x="8451850" y="2592388"/>
          <p14:tracePt t="8861" x="8451850" y="2600325"/>
          <p14:tracePt t="8869" x="8451850" y="2616200"/>
          <p14:tracePt t="8877" x="8459788" y="2624138"/>
          <p14:tracePt t="8894" x="8459788" y="2640013"/>
          <p14:tracePt t="8901" x="8459788" y="2647950"/>
          <p14:tracePt t="8909" x="8459788" y="2655888"/>
          <p14:tracePt t="8917" x="8459788" y="2663825"/>
          <p14:tracePt t="8933" x="8459788" y="2671763"/>
          <p14:tracePt t="8991" x="8459788" y="2687638"/>
          <p14:tracePt t="9018" x="8459788" y="2695575"/>
          <p14:tracePt t="9032" x="8459788" y="2703513"/>
          <p14:tracePt t="9349" x="8459788" y="2711450"/>
          <p14:tracePt t="9354" x="8459788" y="2719388"/>
          <p14:tracePt t="9363" x="8459788" y="2727325"/>
          <p14:tracePt t="9379" x="8467725" y="2727325"/>
          <p14:tracePt t="9394" x="8467725" y="2735263"/>
          <p14:tracePt t="9571" x="8467725" y="2751138"/>
          <p14:tracePt t="9595" x="8467725" y="2759075"/>
          <p14:tracePt t="9604" x="8475663" y="2759075"/>
          <p14:tracePt t="9620" x="8475663" y="2767013"/>
          <p14:tracePt t="9768" x="8475663" y="2774950"/>
          <p14:tracePt t="9777" x="8483600" y="2782888"/>
          <p14:tracePt t="9842" x="8491538" y="2782888"/>
          <p14:tracePt t="9851" x="8491538" y="2790825"/>
          <p14:tracePt t="9915" x="8491538" y="2798763"/>
          <p14:tracePt t="9921" x="8491538" y="2806700"/>
          <p14:tracePt t="9956" x="8491538" y="2814638"/>
          <p14:tracePt t="10036" x="8491538" y="2822575"/>
          <p14:tracePt t="10049" x="8499475" y="2830513"/>
          <p14:tracePt t="10065" x="8499475" y="2838450"/>
          <p14:tracePt t="10113" x="8507413" y="2846388"/>
          <p14:tracePt t="10130" x="8515350" y="2854325"/>
          <p14:tracePt t="10162" x="8515350" y="2862263"/>
          <p14:tracePt t="10207" x="8515350" y="2870200"/>
          <p14:tracePt t="10215" x="8515350" y="2886075"/>
          <p14:tracePt t="10247" x="8515350" y="2894013"/>
          <p14:tracePt t="10319" x="8515350" y="2901950"/>
          <p14:tracePt t="10343" x="8515350" y="2909888"/>
          <p14:tracePt t="10352" x="8515350" y="2919413"/>
          <p14:tracePt t="10357" x="8523288" y="2927350"/>
          <p14:tracePt t="10517" x="8523288" y="2935288"/>
          <p14:tracePt t="10563" x="8523288" y="2943225"/>
          <p14:tracePt t="10588" x="8523288" y="2951163"/>
          <p14:tracePt t="10603" x="8523288" y="2959100"/>
          <p14:tracePt t="10619" x="8523288" y="2967038"/>
          <p14:tracePt t="10627" x="8523288" y="2974975"/>
          <p14:tracePt t="10643" x="8523288" y="2982913"/>
          <p14:tracePt t="11349" x="8523288" y="2998788"/>
          <p14:tracePt t="11358" x="8531225" y="3006725"/>
          <p14:tracePt t="11365" x="8540750" y="3006725"/>
          <p14:tracePt t="11381" x="8548688" y="3014663"/>
          <p14:tracePt t="11389" x="8556625" y="3014663"/>
          <p14:tracePt t="11405" x="8572500" y="3014663"/>
          <p14:tracePt t="11414" x="8580438" y="3014663"/>
          <p14:tracePt t="11422" x="8596313" y="3014663"/>
          <p14:tracePt t="11432" x="8604250" y="3014663"/>
          <p14:tracePt t="11437" x="8612188" y="3014663"/>
          <p14:tracePt t="11447" x="8612188" y="3006725"/>
          <p14:tracePt t="11455" x="8612188" y="2990850"/>
          <p14:tracePt t="11464" x="8612188" y="2982913"/>
          <p14:tracePt t="11469" x="8612188" y="2974975"/>
          <p14:tracePt t="11478" x="8612188" y="2951163"/>
          <p14:tracePt t="11485" x="8612188" y="2935288"/>
          <p14:tracePt t="11495" x="8612188" y="2909888"/>
          <p14:tracePt t="11501" x="8612188" y="2886075"/>
          <p14:tracePt t="11507" x="8612188" y="2862263"/>
          <p14:tracePt t="11515" x="8612188" y="2846388"/>
          <p14:tracePt t="11524" x="8612188" y="2838450"/>
          <p14:tracePt t="11531" x="8620125" y="2822575"/>
          <p14:tracePt t="11541" x="8628063" y="2798763"/>
          <p14:tracePt t="11549" x="8636000" y="2782888"/>
          <p14:tracePt t="11560" x="8651875" y="2774950"/>
          <p14:tracePt t="11564" x="8667750" y="2759075"/>
          <p14:tracePt t="11571" x="8675688" y="2751138"/>
          <p14:tracePt t="11579" x="8691563" y="2735263"/>
          <p14:tracePt t="11588" x="8699500" y="2727325"/>
          <p14:tracePt t="11604" x="8699500" y="2719388"/>
          <p14:tracePt t="11619" x="8699500" y="2711450"/>
          <p14:tracePt t="11628" x="8691563" y="2703513"/>
          <p14:tracePt t="11635" x="8675688" y="2695575"/>
          <p14:tracePt t="11644" x="8643938" y="2687638"/>
          <p14:tracePt t="11650" x="8636000" y="2679700"/>
          <p14:tracePt t="11659" x="8628063" y="2679700"/>
          <p14:tracePt t="11699" x="8628063" y="2687638"/>
          <p14:tracePt t="11707" x="8628063" y="2711450"/>
          <p14:tracePt t="11714" x="8628063" y="2735263"/>
          <p14:tracePt t="11724" x="8628063" y="2751138"/>
          <p14:tracePt t="11731" x="8628063" y="2774950"/>
          <p14:tracePt t="11739" x="8628063" y="2782888"/>
          <p14:tracePt t="11749" x="8628063" y="2798763"/>
          <p14:tracePt t="11755" x="8628063" y="2822575"/>
          <p14:tracePt t="11763" x="8628063" y="2838450"/>
          <p14:tracePt t="11772" x="8628063" y="2870200"/>
          <p14:tracePt t="11779" x="8628063" y="2909888"/>
          <p14:tracePt t="11787" x="8628063" y="2943225"/>
          <p14:tracePt t="11798" x="8628063" y="2974975"/>
          <p14:tracePt t="11804" x="8628063" y="3006725"/>
          <p14:tracePt t="11811" x="8628063" y="3038475"/>
          <p14:tracePt t="11817" x="8620125" y="3086100"/>
          <p14:tracePt t="11825" x="8620125" y="3125788"/>
          <p14:tracePt t="11833" x="8612188" y="3165475"/>
          <p14:tracePt t="11840" x="8604250" y="3197225"/>
          <p14:tracePt t="11849" x="8596313" y="3221038"/>
          <p14:tracePt t="11858" x="8596313" y="3236913"/>
          <p14:tracePt t="11865" x="8596313" y="3262313"/>
          <p14:tracePt t="11894" x="8596313" y="3333750"/>
          <p14:tracePt t="11897" x="8596313" y="3357563"/>
          <p14:tracePt t="11905" x="8596313" y="3381375"/>
          <p14:tracePt t="11913" x="8588375" y="3397250"/>
          <p14:tracePt t="11921" x="8588375" y="3421063"/>
          <p14:tracePt t="11930" x="8580438" y="3444875"/>
          <p14:tracePt t="11938" x="8580438" y="3452813"/>
          <p14:tracePt t="11945" x="8572500" y="3468688"/>
          <p14:tracePt t="11953" x="8564563" y="3476625"/>
          <p14:tracePt t="11970" x="8556625" y="3508375"/>
          <p14:tracePt t="11979" x="8548688" y="3516313"/>
          <p14:tracePt t="11985" x="8540750" y="3540125"/>
          <p14:tracePt t="11994" x="8515350" y="3563938"/>
          <p14:tracePt t="12001" x="8507413" y="3579813"/>
          <p14:tracePt t="12009" x="8491538" y="3595688"/>
          <p14:tracePt t="12017" x="8483600" y="3613150"/>
          <p14:tracePt t="12030" x="8467725" y="3621088"/>
          <p14:tracePt t="12033" x="8459788" y="3636963"/>
          <p14:tracePt t="12041" x="8451850" y="3644900"/>
          <p14:tracePt t="12049" x="8443913" y="3652838"/>
          <p14:tracePt t="12058" x="8435975" y="3668713"/>
          <p14:tracePt t="12065" x="8420100" y="3676650"/>
          <p14:tracePt t="12081" x="8412163" y="3692525"/>
          <p14:tracePt t="12090" x="8404225" y="3700463"/>
          <p14:tracePt t="12097" x="8396288" y="3708400"/>
          <p14:tracePt t="12105" x="8388350" y="3716338"/>
          <p14:tracePt t="12114" x="8388350" y="3724275"/>
          <p14:tracePt t="12121" x="8380413" y="3724275"/>
          <p14:tracePt t="12137" x="8372475" y="3732213"/>
          <p14:tracePt t="12153" x="8372475" y="3748088"/>
          <p14:tracePt t="12165" x="8356600" y="3763963"/>
          <p14:tracePt t="12170" x="8356600" y="3771900"/>
          <p14:tracePt t="12178" x="8340725" y="3787775"/>
          <p14:tracePt t="12184" x="8332788" y="3803650"/>
          <p14:tracePt t="12192" x="8316913" y="3811588"/>
          <p14:tracePt t="12201" x="8301038" y="3835400"/>
          <p14:tracePt t="12209" x="8285163" y="3843338"/>
          <p14:tracePt t="12216" x="8269288" y="3859213"/>
          <p14:tracePt t="12225" x="8261350" y="3875088"/>
          <p14:tracePt t="12233" x="8245475" y="3883025"/>
          <p14:tracePt t="12239" x="8229600" y="3898900"/>
          <p14:tracePt t="12247" x="8221663" y="3898900"/>
          <p14:tracePt t="12255" x="8205788" y="3914775"/>
          <p14:tracePt t="12263" x="8189913" y="3922713"/>
          <p14:tracePt t="12272" x="8172450" y="3938588"/>
          <p14:tracePt t="12280" x="8156575" y="3948113"/>
          <p14:tracePt t="12287" x="8140700" y="3963988"/>
          <p14:tracePt t="12295" x="8124825" y="3971925"/>
          <p14:tracePt t="12303" x="8108950" y="3987800"/>
          <p14:tracePt t="12312" x="8093075" y="3995738"/>
          <p14:tracePt t="12328" x="8085138" y="4003675"/>
          <p14:tracePt t="12335" x="8077200" y="4003675"/>
          <p14:tracePt t="12342" x="8061325" y="4011613"/>
          <p14:tracePt t="12351" x="8053388" y="4019550"/>
          <p14:tracePt t="12359" x="8045450" y="4035425"/>
          <p14:tracePt t="12367" x="8021638" y="4051300"/>
          <p14:tracePt t="12375" x="8005763" y="4067175"/>
          <p14:tracePt t="12385" x="7989888" y="4083050"/>
          <p14:tracePt t="12391" x="7974013" y="4090988"/>
          <p14:tracePt t="12399" x="7934325" y="4114800"/>
          <p14:tracePt t="12408" x="7918450" y="4122738"/>
          <p14:tracePt t="12415" x="7902575" y="4138613"/>
          <p14:tracePt t="12424" x="7870825" y="4154488"/>
          <p14:tracePt t="12431" x="7862888" y="4170363"/>
          <p14:tracePt t="12447" x="7854950" y="4178300"/>
          <p14:tracePt t="12821" x="7839075" y="4170363"/>
          <p14:tracePt t="12870" x="7839075" y="4162425"/>
          <p14:tracePt t="12887" x="7839075" y="4154488"/>
          <p14:tracePt t="12902" x="7839075" y="4146550"/>
          <p14:tracePt t="12909" x="7839075" y="4130675"/>
          <p14:tracePt t="12917" x="7847013" y="4122738"/>
          <p14:tracePt t="12925" x="7862888" y="4106863"/>
          <p14:tracePt t="12933" x="7878763" y="4098925"/>
          <p14:tracePt t="12941" x="7902575" y="4075113"/>
          <p14:tracePt t="12949" x="7926388" y="4067175"/>
          <p14:tracePt t="12957" x="7942263" y="4059238"/>
          <p14:tracePt t="12965" x="7950200" y="4059238"/>
          <p14:tracePt t="12974" x="7966075" y="4051300"/>
          <p14:tracePt t="12982" x="7974013" y="4043363"/>
          <p14:tracePt t="13005" x="7981950" y="4035425"/>
          <p14:tracePt t="13014" x="7989888" y="4027488"/>
          <p14:tracePt t="13032" x="7997825" y="4019550"/>
          <p14:tracePt t="13037" x="8005763" y="4019550"/>
          <p14:tracePt t="13046" x="8013700" y="4011613"/>
          <p14:tracePt t="13053" x="8013700" y="4003675"/>
          <p14:tracePt t="13067" x="8021638" y="3995738"/>
          <p14:tracePt t="13205" x="8021638" y="3987800"/>
          <p14:tracePt t="13374" x="8021638" y="3995738"/>
          <p14:tracePt t="13435" x="8021638" y="4003675"/>
          <p14:tracePt t="13753" x="8021638" y="4011613"/>
          <p14:tracePt t="13761" x="8029575" y="4019550"/>
          <p14:tracePt t="13769" x="8037513" y="4019550"/>
          <p14:tracePt t="13777" x="8045450" y="4035425"/>
          <p14:tracePt t="13793" x="8061325" y="4043363"/>
          <p14:tracePt t="13801" x="8069263" y="4051300"/>
          <p14:tracePt t="13809" x="8077200" y="4067175"/>
          <p14:tracePt t="13816" x="8093075" y="4075113"/>
          <p14:tracePt t="13826" x="8101013" y="4090988"/>
          <p14:tracePt t="13833" x="8116888" y="4090988"/>
          <p14:tracePt t="13841" x="8116888" y="4106863"/>
          <p14:tracePt t="13849" x="8124825" y="4106863"/>
          <p14:tracePt t="15301" x="8132763" y="4114800"/>
          <p14:tracePt t="15317" x="8140700" y="4114800"/>
          <p14:tracePt t="15667" x="8148638" y="4114800"/>
          <p14:tracePt t="15676" x="8172450" y="4114800"/>
          <p14:tracePt t="15683" x="8180388" y="4114800"/>
          <p14:tracePt t="15692" x="8197850" y="4114800"/>
          <p14:tracePt t="15699" x="8205788" y="4114800"/>
          <p14:tracePt t="15707" x="8221663" y="4114800"/>
          <p14:tracePt t="15716" x="8229600" y="4114800"/>
          <p14:tracePt t="15723" x="8245475" y="4114800"/>
          <p14:tracePt t="15736" x="8261350" y="4114800"/>
          <p14:tracePt t="15736" x="8269288" y="4114800"/>
          <p14:tracePt t="15745" x="8285163" y="4114800"/>
          <p14:tracePt t="15753" x="8293100" y="4114800"/>
          <p14:tracePt t="15777" x="8301038" y="4114800"/>
          <p14:tracePt t="15785" x="8308975" y="41148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endParaRPr lang="ja-JP" altLang="ja-JP"/>
          </a:p>
        </p:txBody>
      </p:sp>
      <p:sp>
        <p:nvSpPr>
          <p:cNvPr id="3075" name="Rectangle 3"/>
          <p:cNvSpPr>
            <a:spLocks noGrp="1" noChangeArrowheads="1"/>
          </p:cNvSpPr>
          <p:nvPr>
            <p:ph idx="1"/>
          </p:nvPr>
        </p:nvSpPr>
        <p:spPr/>
        <p:txBody>
          <a:bodyPr/>
          <a:lstStyle/>
          <a:p>
            <a:pPr eaLnBrk="1" hangingPunct="1"/>
            <a:r>
              <a:rPr lang="ja-JP" altLang="en-US"/>
              <a:t>若桑みどり（</a:t>
            </a:r>
            <a:r>
              <a:rPr lang="en-US" altLang="ja-JP"/>
              <a:t>2002</a:t>
            </a:r>
            <a:r>
              <a:rPr lang="ja-JP" altLang="en-US"/>
              <a:t>）</a:t>
            </a:r>
            <a:r>
              <a:rPr lang="en-US" altLang="ja-JP"/>
              <a:t>『</a:t>
            </a:r>
            <a:r>
              <a:rPr lang="ja-JP" altLang="en-US"/>
              <a:t>お姫様とジェンダーアニメで学ぶ男と女のジェンダー学入門</a:t>
            </a:r>
            <a:r>
              <a:rPr lang="en-US" altLang="ja-JP"/>
              <a:t>』</a:t>
            </a:r>
            <a:r>
              <a:rPr lang="ja-JP" altLang="en-US"/>
              <a:t>ちくま新書</a:t>
            </a:r>
          </a:p>
          <a:p>
            <a:pPr eaLnBrk="1" hangingPunct="1"/>
            <a:endParaRPr lang="ja-JP" altLang="en-US"/>
          </a:p>
          <a:p>
            <a:pPr eaLnBrk="1" hangingPunct="1"/>
            <a:r>
              <a:rPr lang="ja-JP" altLang="en-US"/>
              <a:t>有馬哲夫（</a:t>
            </a:r>
            <a:r>
              <a:rPr lang="en-US" altLang="ja-JP"/>
              <a:t>2001</a:t>
            </a:r>
            <a:r>
              <a:rPr lang="ja-JP" altLang="en-US"/>
              <a:t>）</a:t>
            </a:r>
            <a:r>
              <a:rPr lang="en-US" altLang="ja-JP"/>
              <a:t>『</a:t>
            </a:r>
            <a:r>
              <a:rPr lang="ja-JP" altLang="en-US"/>
              <a:t>ディズニーとは何か</a:t>
            </a:r>
            <a:r>
              <a:rPr lang="en-US" altLang="ja-JP"/>
              <a:t>』</a:t>
            </a:r>
            <a:r>
              <a:rPr lang="ja-JP" altLang="en-US"/>
              <a:t>ＮＴＴ出版</a:t>
            </a:r>
          </a:p>
          <a:p>
            <a:pPr eaLnBrk="1" hangingPunct="1"/>
            <a:endParaRPr lang="en-US" altLang="ja-JP"/>
          </a:p>
        </p:txBody>
      </p:sp>
      <p:pic>
        <p:nvPicPr>
          <p:cNvPr id="3" name="オーディオ 2">
            <a:hlinkClick r:id="" action="ppaction://media"/>
            <a:extLst>
              <a:ext uri="{FF2B5EF4-FFF2-40B4-BE49-F238E27FC236}">
                <a16:creationId xmlns:a16="http://schemas.microsoft.com/office/drawing/2014/main" id="{28DF003E-51FA-D919-C42A-F4DF090617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309"/>
    </mc:Choice>
    <mc:Fallback xmlns="">
      <p:transition spd="slow" advTm="3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31" x="7192963" y="6203950"/>
          <p14:tracePt t="2133" x="7200900" y="6203950"/>
          <p14:tracePt t="2147" x="7208838" y="6211888"/>
          <p14:tracePt t="2154" x="7208838" y="6227763"/>
          <p14:tracePt t="2329" x="7216775" y="6235700"/>
          <p14:tracePt t="2336" x="7224713" y="6243638"/>
          <p14:tracePt t="2348" x="7232650" y="6259513"/>
          <p14:tracePt t="2353" x="7240588" y="6267450"/>
          <p14:tracePt t="2398" x="7248525" y="6267450"/>
          <p14:tracePt t="2410" x="7256463" y="6275388"/>
          <p14:tracePt t="2417" x="7272338" y="6291263"/>
          <p14:tracePt t="2424" x="7272338" y="6299200"/>
          <p14:tracePt t="2433" x="7280275" y="6307138"/>
          <p14:tracePt t="2441" x="7288213" y="6315075"/>
          <p14:tracePt t="2449" x="7296150" y="6323013"/>
          <p14:tracePt t="2479" x="7304088" y="6330950"/>
          <p14:tracePt t="2617" x="7319963" y="6330950"/>
          <p14:tracePt t="2622" x="7327900" y="6330950"/>
          <p14:tracePt t="2631" x="7335838" y="6330950"/>
          <p14:tracePt t="2703" x="7343775" y="6330950"/>
          <p14:tracePt t="2713" x="7359650" y="6330950"/>
          <p14:tracePt t="2783" x="7375525" y="6323013"/>
          <p14:tracePt t="2791" x="7375525" y="6307138"/>
          <p14:tracePt t="2799" x="7383463" y="6299200"/>
          <p14:tracePt t="2806" x="7399338" y="6283325"/>
          <p14:tracePt t="2815" x="7415213" y="6251575"/>
          <p14:tracePt t="2822" x="7431088" y="6227763"/>
          <p14:tracePt t="2831" x="7446963" y="6180138"/>
          <p14:tracePt t="2839" x="7470775" y="6108700"/>
          <p14:tracePt t="2847" x="7496175" y="6021388"/>
          <p14:tracePt t="2855" x="7543800" y="5908675"/>
          <p14:tracePt t="2863" x="7599363" y="5765800"/>
          <p14:tracePt t="2871" x="7670800" y="5621338"/>
          <p14:tracePt t="2879" x="7773988" y="5454650"/>
          <p14:tracePt t="2888" x="7878763" y="5302250"/>
          <p14:tracePt t="2895" x="7966075" y="5167313"/>
          <p14:tracePt t="2903" x="8037513" y="5040313"/>
          <p14:tracePt t="2917" x="8093075" y="4935538"/>
          <p14:tracePt t="2920" x="8132763" y="4848225"/>
          <p14:tracePt t="2928" x="8156575" y="4760913"/>
          <p14:tracePt t="2934" x="8172450" y="4689475"/>
          <p14:tracePt t="2946" x="8189913" y="4608513"/>
          <p14:tracePt t="2951" x="8197850" y="4537075"/>
          <p14:tracePt t="2960" x="8197850" y="4465638"/>
          <p14:tracePt t="2967" x="8197850" y="4386263"/>
          <p14:tracePt t="2975" x="8189913" y="4322763"/>
          <p14:tracePt t="2983" x="8164513" y="4241800"/>
          <p14:tracePt t="2991" x="8140700" y="4170363"/>
          <p14:tracePt t="2999" x="8108950" y="4083050"/>
          <p14:tracePt t="3007" x="8077200" y="3979863"/>
          <p14:tracePt t="3015" x="8037513" y="3883025"/>
          <p14:tracePt t="3023" x="8005763" y="3787775"/>
          <p14:tracePt t="3031" x="7974013" y="3692525"/>
          <p14:tracePt t="3039" x="7934325" y="3587750"/>
          <p14:tracePt t="3047" x="7910513" y="3500438"/>
          <p14:tracePt t="3060" x="7886700" y="3429000"/>
          <p14:tracePt t="3064" x="7862888" y="3357563"/>
          <p14:tracePt t="3071" x="7847013" y="3302000"/>
          <p14:tracePt t="3082" x="7829550" y="3244850"/>
          <p14:tracePt t="3093" x="7829550" y="3205163"/>
          <p14:tracePt t="3094" x="7821613" y="3157538"/>
          <p14:tracePt t="3103" x="7813675" y="3125788"/>
          <p14:tracePt t="3112" x="7805738" y="3086100"/>
          <p14:tracePt t="3119" x="7789863" y="3046413"/>
          <p14:tracePt t="3129" x="7773988" y="3006725"/>
          <p14:tracePt t="3135" x="7758113" y="2974975"/>
          <p14:tracePt t="3142" x="7750175" y="2943225"/>
          <p14:tracePt t="3152" x="7726363" y="2927350"/>
          <p14:tracePt t="3161" x="7726363" y="2919413"/>
          <p14:tracePt t="3169" x="7710488" y="2909888"/>
          <p14:tracePt t="3175" x="7694613" y="2901950"/>
          <p14:tracePt t="3183" x="7678738" y="2901950"/>
          <p14:tracePt t="3191" x="7654925" y="2886075"/>
          <p14:tracePt t="3199" x="7631113" y="2870200"/>
          <p14:tracePt t="3207" x="7591425" y="2854325"/>
          <p14:tracePt t="3215" x="7551738" y="2822575"/>
          <p14:tracePt t="3223" x="7504113" y="2782888"/>
          <p14:tracePt t="3231" x="7454900" y="2743200"/>
          <p14:tracePt t="3239" x="7399338" y="2695575"/>
          <p14:tracePt t="3247" x="7335838" y="2647950"/>
          <p14:tracePt t="3255" x="7280275" y="2600325"/>
          <p14:tracePt t="3263" x="7208838" y="2551113"/>
          <p14:tracePt t="3271" x="7153275" y="2511425"/>
          <p14:tracePt t="3278" x="7104063" y="2471738"/>
          <p14:tracePt t="3287" x="7056438" y="2439988"/>
          <p14:tracePt t="3298" x="7040563" y="2432050"/>
          <p14:tracePt t="3335" x="7032625" y="2424113"/>
          <p14:tracePt t="3351" x="7024688" y="2424113"/>
          <p14:tracePt t="3361" x="7016750" y="2424113"/>
          <p14:tracePt t="3375" x="7008813" y="2424113"/>
          <p14:tracePt t="3391" x="6992938" y="2424113"/>
          <p14:tracePt t="3686" x="6992938" y="2416175"/>
          <p14:tracePt t="3885" x="6992938" y="2408238"/>
          <p14:tracePt t="6616" x="6985000" y="2400300"/>
          <p14:tracePt t="6624" x="6953250" y="2400300"/>
          <p14:tracePt t="6637" x="6937375" y="2392363"/>
          <p14:tracePt t="6642" x="6913563" y="2384425"/>
          <p14:tracePt t="6648" x="6897688" y="2384425"/>
          <p14:tracePt t="6655" x="6889750" y="2384425"/>
          <p14:tracePt t="7913" x="6881813" y="2384425"/>
          <p14:tracePt t="8050" x="6881813" y="2368550"/>
          <p14:tracePt t="13413" x="6905625" y="2368550"/>
          <p14:tracePt t="13424" x="6969125" y="2368550"/>
          <p14:tracePt t="13429" x="7064375" y="2384425"/>
          <p14:tracePt t="13434" x="7161213" y="2408238"/>
          <p14:tracePt t="13443" x="7272338" y="2439988"/>
          <p14:tracePt t="13452" x="7375525" y="2463800"/>
          <p14:tracePt t="13461" x="7478713" y="2495550"/>
          <p14:tracePt t="13467" x="7551738" y="2511425"/>
          <p14:tracePt t="13475" x="7599363" y="2527300"/>
          <p14:tracePt t="13547" x="7615238" y="2527300"/>
          <p14:tracePt t="13556" x="7631113" y="2527300"/>
          <p14:tracePt t="13563" x="7646988" y="2527300"/>
          <p14:tracePt t="13573" x="7670800" y="2527300"/>
          <p14:tracePt t="13579" x="7686675" y="2527300"/>
          <p14:tracePt t="13590" x="7694613" y="2527300"/>
          <p14:tracePt t="13595" x="7702550" y="2527300"/>
          <p14:tracePt t="13603" x="7710488" y="2527300"/>
          <p14:tracePt t="13621" x="7726363" y="2527300"/>
          <p14:tracePt t="13633" x="7750175" y="2527300"/>
          <p14:tracePt t="13634" x="7773988" y="2527300"/>
          <p14:tracePt t="13644" x="7805738" y="2527300"/>
          <p14:tracePt t="13650" x="7829550" y="2527300"/>
          <p14:tracePt t="13659" x="7862888" y="2527300"/>
          <p14:tracePt t="13665" x="7894638" y="2527300"/>
          <p14:tracePt t="13673" x="7942263" y="2527300"/>
          <p14:tracePt t="13681" x="7981950" y="2527300"/>
          <p14:tracePt t="13689" x="8029575" y="2527300"/>
          <p14:tracePt t="13697" x="8069263" y="2527300"/>
          <p14:tracePt t="13707" x="8108950" y="2527300"/>
          <p14:tracePt t="13713" x="8156575" y="2527300"/>
          <p14:tracePt t="13726" x="8197850" y="2527300"/>
          <p14:tracePt t="13729" x="8245475" y="2527300"/>
          <p14:tracePt t="13740" x="8285163" y="2527300"/>
          <p14:tracePt t="13745" x="8332788" y="2527300"/>
          <p14:tracePt t="13753" x="8372475" y="2527300"/>
          <p14:tracePt t="13761" x="8412163" y="2527300"/>
          <p14:tracePt t="13771" x="8459788" y="2527300"/>
          <p14:tracePt t="13777" x="8499475" y="2535238"/>
          <p14:tracePt t="13784" x="8548688" y="2543175"/>
          <p14:tracePt t="13793" x="8580438" y="2551113"/>
          <p14:tracePt t="13801" x="8628063" y="2559050"/>
          <p14:tracePt t="13809" x="8659813" y="2559050"/>
          <p14:tracePt t="13817" x="8691563" y="2566988"/>
          <p14:tracePt t="13825" x="8715375" y="2576513"/>
          <p14:tracePt t="13833" x="8731250" y="2576513"/>
          <p14:tracePt t="13841" x="8747125" y="2576513"/>
          <p14:tracePt t="13849" x="8763000" y="2584450"/>
          <p14:tracePt t="13857" x="8778875" y="2600325"/>
          <p14:tracePt t="13875" x="8818563" y="2616200"/>
          <p14:tracePt t="13881" x="8834438" y="2624138"/>
          <p14:tracePt t="13896" x="8858250" y="2632075"/>
          <p14:tracePt t="13899" x="8891588" y="2647950"/>
          <p14:tracePt t="13905" x="8907463" y="2655888"/>
          <p14:tracePt t="13913" x="8915400" y="2655888"/>
          <p14:tracePt t="13928" x="8923338" y="2663825"/>
          <p14:tracePt t="13936" x="8931275" y="2663825"/>
          <p14:tracePt t="13953" x="8939213" y="2663825"/>
          <p14:tracePt t="13960" x="8955088" y="2671763"/>
          <p14:tracePt t="13968" x="8963025" y="2679700"/>
          <p14:tracePt t="13978" x="8978900" y="2695575"/>
          <p14:tracePt t="13982" x="9010650" y="2719388"/>
          <p14:tracePt t="13995" x="9034463" y="2735263"/>
          <p14:tracePt t="13999" x="9074150" y="2751138"/>
          <p14:tracePt t="14007" x="9105900" y="2774950"/>
          <p14:tracePt t="14016" x="9145588" y="2798763"/>
          <p14:tracePt t="14022" x="9185275" y="2822575"/>
          <p14:tracePt t="14031" x="9217025" y="2838450"/>
          <p14:tracePt t="14039" x="9250363" y="2862263"/>
          <p14:tracePt t="14047" x="9290050" y="2886075"/>
          <p14:tracePt t="14055" x="9321800" y="2909888"/>
          <p14:tracePt t="14063" x="9361488" y="2935288"/>
          <p14:tracePt t="14072" x="9401175" y="2959100"/>
          <p14:tracePt t="14079" x="9424988" y="2974975"/>
          <p14:tracePt t="14087" x="9456738" y="2998788"/>
          <p14:tracePt t="14095" x="9480550" y="3006725"/>
          <p14:tracePt t="14105" x="9504363" y="3030538"/>
          <p14:tracePt t="14110" x="9528175" y="3038475"/>
          <p14:tracePt t="14127" x="9544050" y="3062288"/>
          <p14:tracePt t="14135" x="9551988" y="3070225"/>
          <p14:tracePt t="14143" x="9567863" y="3078163"/>
          <p14:tracePt t="14151" x="9567863" y="3086100"/>
          <p14:tracePt t="14159" x="9585325" y="3094038"/>
          <p14:tracePt t="14167" x="9585325" y="3109913"/>
          <p14:tracePt t="14177" x="9593263" y="3109913"/>
          <p14:tracePt t="14183" x="9593263" y="3117850"/>
          <p14:tracePt t="14191" x="9593263" y="3125788"/>
          <p14:tracePt t="14215" x="9593263" y="3133725"/>
          <p14:tracePt t="14231" x="9593263" y="3141663"/>
          <p14:tracePt t="14241" x="9593263" y="3149600"/>
          <p14:tracePt t="14253" x="9593263" y="3165475"/>
          <p14:tracePt t="14261" x="9593263" y="3173413"/>
          <p14:tracePt t="14269" x="9593263" y="3181350"/>
          <p14:tracePt t="14277" x="9593263" y="3189288"/>
          <p14:tracePt t="14285" x="9593263" y="3213100"/>
          <p14:tracePt t="14293" x="9593263" y="3228975"/>
          <p14:tracePt t="14302" x="9593263" y="3252788"/>
          <p14:tracePt t="14309" x="9593263" y="3278188"/>
          <p14:tracePt t="14317" x="9593263" y="3309938"/>
          <p14:tracePt t="14325" x="9593263" y="3349625"/>
          <p14:tracePt t="14334" x="9593263" y="3397250"/>
          <p14:tracePt t="14341" x="9593263" y="3429000"/>
          <p14:tracePt t="14348" x="9593263" y="3460750"/>
          <p14:tracePt t="14357" x="9593263" y="3500438"/>
          <p14:tracePt t="14365" x="9593263" y="3556000"/>
          <p14:tracePt t="14373" x="9593263" y="3621088"/>
          <p14:tracePt t="14381" x="9593263" y="3684588"/>
          <p14:tracePt t="14390" x="9593263" y="3740150"/>
          <p14:tracePt t="14397" x="9593263" y="3779838"/>
          <p14:tracePt t="14406" x="9593263" y="3811588"/>
          <p14:tracePt t="14413" x="9593263" y="3835400"/>
          <p14:tracePt t="14420" x="9593263" y="3859213"/>
          <p14:tracePt t="14428" x="9593263" y="3875088"/>
          <p14:tracePt t="14437" x="9593263" y="3898900"/>
          <p14:tracePt t="14444" x="9593263" y="3906838"/>
          <p14:tracePt t="14453" x="9585325" y="3922713"/>
          <p14:tracePt t="14461" x="9567863" y="3938588"/>
          <p14:tracePt t="14470" x="9551988" y="3963988"/>
          <p14:tracePt t="14483" x="9536113" y="3979863"/>
          <p14:tracePt t="14485" x="9520238" y="4003675"/>
          <p14:tracePt t="14492" x="9496425" y="4027488"/>
          <p14:tracePt t="14500" x="9472613" y="4043363"/>
          <p14:tracePt t="14506" x="9456738" y="4067175"/>
          <p14:tracePt t="14515" x="9424988" y="4083050"/>
          <p14:tracePt t="14525" x="9385300" y="4114800"/>
          <p14:tracePt t="14531" x="9361488" y="4138613"/>
          <p14:tracePt t="14540" x="9329738" y="4146550"/>
          <p14:tracePt t="14547" x="9290050" y="4162425"/>
          <p14:tracePt t="14556" x="9242425" y="4178300"/>
          <p14:tracePt t="14564" x="9193213" y="4194175"/>
          <p14:tracePt t="14570" x="9145588" y="4210050"/>
          <p14:tracePt t="14579" x="9097963" y="4217988"/>
          <p14:tracePt t="14586" x="9042400" y="4225925"/>
          <p14:tracePt t="14595" x="8970963" y="4241800"/>
          <p14:tracePt t="14603" x="8907463" y="4249738"/>
          <p14:tracePt t="14611" x="8850313" y="4257675"/>
          <p14:tracePt t="14618" x="8794750" y="4273550"/>
          <p14:tracePt t="14627" x="8739188" y="4281488"/>
          <p14:tracePt t="14635" x="8699500" y="4298950"/>
          <p14:tracePt t="14643" x="8651875" y="4306888"/>
          <p14:tracePt t="14652" x="8604250" y="4314825"/>
          <p14:tracePt t="14659" x="8564563" y="4322763"/>
          <p14:tracePt t="14668" x="8507413" y="4330700"/>
          <p14:tracePt t="14675" x="8451850" y="4338638"/>
          <p14:tracePt t="14683" x="8388350" y="4338638"/>
          <p14:tracePt t="14693" x="8324850" y="4338638"/>
          <p14:tracePt t="14699" x="8261350" y="4338638"/>
          <p14:tracePt t="14706" x="8189913" y="4338638"/>
          <p14:tracePt t="14715" x="8101013" y="4338638"/>
          <p14:tracePt t="14724" x="8013700" y="4338638"/>
          <p14:tracePt t="14731" x="7918450" y="4338638"/>
          <p14:tracePt t="14742" x="7829550" y="4338638"/>
          <p14:tracePt t="14748" x="7718425" y="4338638"/>
          <p14:tracePt t="14760" x="7623175" y="4314825"/>
          <p14:tracePt t="14763" x="7535863" y="4306888"/>
          <p14:tracePt t="14772" x="7462838" y="4298950"/>
          <p14:tracePt t="14779" x="7407275" y="4291013"/>
          <p14:tracePt t="14787" x="7383463" y="4281488"/>
          <p14:tracePt t="14795" x="7367588" y="4281488"/>
          <p14:tracePt t="14804" x="7351713" y="4281488"/>
          <p14:tracePt t="14811" x="7335838" y="4281488"/>
          <p14:tracePt t="14819" x="7319963" y="4281488"/>
          <p14:tracePt t="14827" x="7296150" y="4281488"/>
          <p14:tracePt t="14836" x="7272338" y="4281488"/>
          <p14:tracePt t="14843" x="7240588" y="4281488"/>
          <p14:tracePt t="14851" x="7208838" y="4281488"/>
          <p14:tracePt t="14859" x="7177088" y="4281488"/>
          <p14:tracePt t="14867" x="7145338" y="4281488"/>
          <p14:tracePt t="14877" x="7119938" y="4281488"/>
          <p14:tracePt t="14884" x="7104063" y="4265613"/>
          <p14:tracePt t="14907" x="7096125" y="4265613"/>
          <p14:tracePt t="14922" x="7080250" y="4265613"/>
          <p14:tracePt t="14937" x="7072313" y="4265613"/>
          <p14:tracePt t="14945" x="7056438" y="4265613"/>
          <p14:tracePt t="14953" x="7048500" y="4265613"/>
          <p14:tracePt t="14962" x="7040563" y="4265613"/>
          <p14:tracePt t="14970" x="7024688" y="4265613"/>
          <p14:tracePt t="14977" x="7016750" y="4265613"/>
          <p14:tracePt t="14985" x="7008813" y="4265613"/>
          <p14:tracePt t="14994" x="7000875" y="4265613"/>
          <p14:tracePt t="15001" x="6985000" y="4265613"/>
          <p14:tracePt t="15009" x="6969125" y="4265613"/>
          <p14:tracePt t="15017" x="6953250" y="4265613"/>
          <p14:tracePt t="15028" x="6929438" y="4265613"/>
          <p14:tracePt t="15032" x="6897688" y="4265613"/>
          <p14:tracePt t="15044" x="6850063" y="4265613"/>
          <p14:tracePt t="15050" x="6810375" y="4257675"/>
          <p14:tracePt t="15059" x="6777038" y="4257675"/>
          <p14:tracePt t="15065" x="6737350" y="4249738"/>
          <p14:tracePt t="15074" x="6697663" y="4241800"/>
          <p14:tracePt t="15081" x="6642100" y="4233863"/>
          <p14:tracePt t="15090" x="6586538" y="4225925"/>
          <p14:tracePt t="15097" x="6530975" y="4217988"/>
          <p14:tracePt t="15109" x="6475413" y="4217988"/>
          <p14:tracePt t="15113" x="6434138" y="4210050"/>
          <p14:tracePt t="15120" x="6386513" y="4210050"/>
          <p14:tracePt t="15129" x="6346825" y="4202113"/>
          <p14:tracePt t="15137" x="6315075" y="4202113"/>
          <p14:tracePt t="15145" x="6275388" y="4202113"/>
          <p14:tracePt t="15153" x="6243638" y="4202113"/>
          <p14:tracePt t="15161" x="6219825" y="4202113"/>
          <p14:tracePt t="15169" x="6188075" y="4202113"/>
          <p14:tracePt t="15177" x="6148388" y="4202113"/>
          <p14:tracePt t="15185" x="6091238" y="4202113"/>
          <p14:tracePt t="15193" x="6035675" y="4202113"/>
          <p14:tracePt t="15201" x="5988050" y="4202113"/>
          <p14:tracePt t="15209" x="5924550" y="4194175"/>
          <p14:tracePt t="15218" x="5861050" y="4194175"/>
          <p14:tracePt t="15226" x="5805488" y="4186238"/>
          <p14:tracePt t="15233" x="5749925" y="4186238"/>
          <p14:tracePt t="15241" x="5692775" y="4178300"/>
          <p14:tracePt t="15249" x="5637213" y="4178300"/>
          <p14:tracePt t="15257" x="5597525" y="4170363"/>
          <p14:tracePt t="15265" x="5549900" y="4170363"/>
          <p14:tracePt t="15276" x="5518150" y="4170363"/>
          <p14:tracePt t="15281" x="5486400" y="4170363"/>
          <p14:tracePt t="15291" x="5462588" y="4170363"/>
          <p14:tracePt t="15297" x="5438775" y="4162425"/>
          <p14:tracePt t="15306" x="5414963" y="4154488"/>
          <p14:tracePt t="15313" x="5373688" y="4146550"/>
          <p14:tracePt t="15321" x="5341938" y="4138613"/>
          <p14:tracePt t="15327" x="5294313" y="4130675"/>
          <p14:tracePt t="15334" x="5230813" y="4122738"/>
          <p14:tracePt t="15342" x="5167313" y="4114800"/>
          <p14:tracePt t="15351" x="5103813" y="4106863"/>
          <p14:tracePt t="15360" x="5038725" y="4098925"/>
          <p14:tracePt t="15378" x="4975225" y="4090988"/>
          <p14:tracePt t="15380" x="4919663" y="4083050"/>
          <p14:tracePt t="15384" x="4872038" y="4075113"/>
          <p14:tracePt t="15390" x="4840288" y="4067175"/>
          <p14:tracePt t="15400" x="4824413" y="4067175"/>
          <p14:tracePt t="15559" x="4824413" y="4059238"/>
          <p14:tracePt t="15590" x="4824413" y="4051300"/>
          <p14:tracePt t="15605" x="4832350" y="4043363"/>
          <p14:tracePt t="15669" x="4848225" y="40354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endParaRPr lang="ja-JP" altLang="ja-JP"/>
          </a:p>
        </p:txBody>
      </p:sp>
      <p:sp>
        <p:nvSpPr>
          <p:cNvPr id="17411" name="Rectangle 3"/>
          <p:cNvSpPr>
            <a:spLocks noGrp="1" noChangeArrowheads="1"/>
          </p:cNvSpPr>
          <p:nvPr>
            <p:ph idx="1"/>
          </p:nvPr>
        </p:nvSpPr>
        <p:spPr/>
        <p:txBody>
          <a:bodyPr/>
          <a:lstStyle/>
          <a:p>
            <a:pPr eaLnBrk="1" hangingPunct="1"/>
            <a:endParaRPr lang="ja-JP" altLang="ja-JP"/>
          </a:p>
        </p:txBody>
      </p:sp>
      <p:pic>
        <p:nvPicPr>
          <p:cNvPr id="17412" name="Picture 5" descr="snowwhit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C7EB90C0-0EA6-6F4F-6492-17BB49660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9"/>
    </mc:Choice>
    <mc:Fallback xmlns="">
      <p:transition spd="slow" advTm="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ja-JP" altLang="en-US"/>
              <a:t>　フェミニストの白雪姫への批判</a:t>
            </a:r>
          </a:p>
        </p:txBody>
      </p:sp>
      <p:sp>
        <p:nvSpPr>
          <p:cNvPr id="18435" name="Rectangle 3"/>
          <p:cNvSpPr>
            <a:spLocks noGrp="1" noChangeArrowheads="1"/>
          </p:cNvSpPr>
          <p:nvPr>
            <p:ph idx="1"/>
          </p:nvPr>
        </p:nvSpPr>
        <p:spPr/>
        <p:txBody>
          <a:bodyPr/>
          <a:lstStyle/>
          <a:p>
            <a:pPr eaLnBrk="1" hangingPunct="1"/>
            <a:r>
              <a:rPr lang="ja-JP" altLang="en-US"/>
              <a:t>グリム童話では白雪姫は家事などしない。ディズニーでは進んで家事をする。</a:t>
            </a:r>
          </a:p>
          <a:p>
            <a:pPr eaLnBrk="1" hangingPunct="1"/>
            <a:endParaRPr lang="ja-JP" altLang="en-US"/>
          </a:p>
          <a:p>
            <a:pPr eaLnBrk="1" hangingPunct="1"/>
            <a:r>
              <a:rPr lang="ja-JP" altLang="en-US"/>
              <a:t>グリム童話では、継母を赤く熱した鉄の靴をはかせて苦しめて殺す。（白雪姫はそれを見て楽しむ）</a:t>
            </a:r>
          </a:p>
        </p:txBody>
      </p:sp>
      <p:pic>
        <p:nvPicPr>
          <p:cNvPr id="3" name="オーディオ 2">
            <a:hlinkClick r:id="" action="ppaction://media"/>
            <a:extLst>
              <a:ext uri="{FF2B5EF4-FFF2-40B4-BE49-F238E27FC236}">
                <a16:creationId xmlns:a16="http://schemas.microsoft.com/office/drawing/2014/main" id="{51AAEDF3-0064-00F7-1944-F2244ABAF4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69"/>
    </mc:Choice>
    <mc:Fallback xmlns="">
      <p:transition spd="slow" advTm="4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750" x="8356600" y="4114800"/>
          <p14:tracePt t="32763" x="8380413" y="4114800"/>
          <p14:tracePt t="32770" x="8396288" y="4114800"/>
          <p14:tracePt t="32781" x="8404225" y="4106863"/>
          <p14:tracePt t="32786" x="8404225" y="4098925"/>
          <p14:tracePt t="32794" x="8388350" y="4090988"/>
          <p14:tracePt t="32803" x="8356600" y="4090988"/>
          <p14:tracePt t="32817" x="8308975" y="4090988"/>
          <p14:tracePt t="32818" x="8245475" y="4090988"/>
          <p14:tracePt t="32829" x="8172450" y="4090988"/>
          <p14:tracePt t="32835" x="8085138" y="4090988"/>
          <p14:tracePt t="32845" x="8005763" y="4090988"/>
          <p14:tracePt t="32850" x="7918450" y="4106863"/>
          <p14:tracePt t="32859" x="7854950" y="4122738"/>
          <p14:tracePt t="32866" x="7805738" y="4130675"/>
          <p14:tracePt t="32922" x="7773988" y="4138613"/>
          <p14:tracePt t="32930" x="7726363" y="4162425"/>
          <p14:tracePt t="32938" x="7654925" y="4194175"/>
          <p14:tracePt t="32946" x="7551738" y="4257675"/>
          <p14:tracePt t="32956" x="7375525" y="4386263"/>
          <p14:tracePt t="32962" x="7135813" y="4537075"/>
          <p14:tracePt t="32970" x="6865938" y="4697413"/>
          <p14:tracePt t="32980" x="6570663" y="4864100"/>
          <p14:tracePt t="32986" x="6259513" y="4992688"/>
          <p14:tracePt t="32995" x="5948363" y="5095875"/>
          <p14:tracePt t="33002" x="5668963" y="5167313"/>
          <p14:tracePt t="33011" x="5414963" y="5222875"/>
          <p14:tracePt t="33018" x="5191125" y="5246688"/>
          <p14:tracePt t="33027" x="4967288" y="5254625"/>
          <p14:tracePt t="33034" x="4776788" y="5254625"/>
          <p14:tracePt t="33047" x="4616450" y="5254625"/>
          <p14:tracePt t="33051" x="4449763" y="5222875"/>
          <p14:tracePt t="33060" x="4281488" y="5191125"/>
          <p14:tracePt t="33066" x="4122738" y="5143500"/>
          <p14:tracePt t="33076" x="4011613" y="5103813"/>
          <p14:tracePt t="33082" x="3914775" y="5080000"/>
          <p14:tracePt t="33090" x="3827463" y="5056188"/>
          <p14:tracePt t="33098" x="3748088" y="5032375"/>
          <p14:tracePt t="33106" x="3684588" y="5000625"/>
          <p14:tracePt t="33114" x="3619500" y="4984750"/>
          <p14:tracePt t="33126" x="3548063" y="4959350"/>
          <p14:tracePt t="33130" x="3476625" y="4935538"/>
          <p14:tracePt t="33145" x="3389313" y="4911725"/>
          <p14:tracePt t="33146" x="3292475" y="4879975"/>
          <p14:tracePt t="33156" x="3181350" y="4856163"/>
          <p14:tracePt t="33162" x="3062288" y="4824413"/>
          <p14:tracePt t="33170" x="2933700" y="4800600"/>
          <p14:tracePt t="33178" x="2822575" y="4776788"/>
          <p14:tracePt t="33187" x="2719388" y="4760913"/>
          <p14:tracePt t="33195" x="2632075" y="4745038"/>
          <p14:tracePt t="33202" x="2566988" y="4729163"/>
          <p14:tracePt t="33212" x="2511425" y="4713288"/>
          <p14:tracePt t="33271" x="2487613" y="4705350"/>
          <p14:tracePt t="33276" x="2487613" y="4697413"/>
          <p14:tracePt t="33284" x="2487613" y="4681538"/>
          <p14:tracePt t="33297" x="2503488" y="4665663"/>
          <p14:tracePt t="33303" x="2519363" y="4641850"/>
          <p14:tracePt t="33312" x="2535238" y="4624388"/>
          <p14:tracePt t="33319" x="2559050" y="4608513"/>
          <p14:tracePt t="33329" x="2574925" y="4584700"/>
          <p14:tracePt t="33334" x="2590800" y="4568825"/>
          <p14:tracePt t="33342" x="2606675" y="4552950"/>
          <p14:tracePt t="33348" x="2606675" y="4537075"/>
          <p14:tracePt t="33453" x="2624138" y="4529138"/>
          <p14:tracePt t="33460" x="2632075" y="4521200"/>
          <p14:tracePt t="33469" x="2640013" y="4513263"/>
          <p14:tracePt t="33476" x="2647950" y="4505325"/>
          <p14:tracePt t="33484" x="2663825" y="4497388"/>
          <p14:tracePt t="33497" x="2679700" y="4481513"/>
          <p14:tracePt t="33502" x="2695575" y="4481513"/>
          <p14:tracePt t="33509" x="2711450" y="4473575"/>
          <p14:tracePt t="33516" x="2735263" y="4473575"/>
          <p14:tracePt t="33524" x="2759075" y="4473575"/>
          <p14:tracePt t="33533" x="2790825" y="4473575"/>
          <p14:tracePt t="33542" x="2830513" y="4473575"/>
          <p14:tracePt t="33553" x="2886075" y="4473575"/>
          <p14:tracePt t="33556" x="2949575" y="4489450"/>
          <p14:tracePt t="33564" x="3014663" y="4505325"/>
          <p14:tracePt t="33573" x="3086100" y="4529138"/>
          <p14:tracePt t="33585" x="3149600" y="4552950"/>
          <p14:tracePt t="33589" x="3213100" y="4568825"/>
          <p14:tracePt t="33597" x="3276600" y="4584700"/>
          <p14:tracePt t="33604" x="3341688" y="4592638"/>
          <p14:tracePt t="33612" x="3413125" y="4600575"/>
          <p14:tracePt t="33620" x="3484563" y="4600575"/>
          <p14:tracePt t="33631" x="3579813" y="4600575"/>
          <p14:tracePt t="33636" x="3692525" y="4600575"/>
          <p14:tracePt t="33645" x="3803650" y="4600575"/>
          <p14:tracePt t="33652" x="3922713" y="4600575"/>
          <p14:tracePt t="33660" x="4051300" y="4600575"/>
          <p14:tracePt t="33668" x="4178300" y="4600575"/>
          <p14:tracePt t="33677" x="4321175" y="4592638"/>
          <p14:tracePt t="33684" x="4457700" y="4552950"/>
          <p14:tracePt t="33693" x="4584700" y="4513263"/>
          <p14:tracePt t="33702" x="4705350" y="4473575"/>
          <p14:tracePt t="33710" x="4800600" y="4425950"/>
          <p14:tracePt t="33716" x="4895850" y="4386263"/>
          <p14:tracePt t="33725" x="4975225" y="4338638"/>
          <p14:tracePt t="33732" x="5046663" y="4298950"/>
          <p14:tracePt t="33742" x="5103813" y="4257675"/>
          <p14:tracePt t="33748" x="5143500" y="4202113"/>
          <p14:tracePt t="33756" x="5175250" y="4170363"/>
          <p14:tracePt t="33764" x="5199063" y="4130675"/>
          <p14:tracePt t="33773" x="5214938" y="4106863"/>
          <p14:tracePt t="33780" x="5214938" y="4083050"/>
          <p14:tracePt t="33788" x="5214938" y="4067175"/>
          <p14:tracePt t="33796" x="5214938" y="4051300"/>
          <p14:tracePt t="33804" x="5214938" y="4043363"/>
          <p14:tracePt t="33813" x="5199063" y="4027488"/>
          <p14:tracePt t="33831" x="5191125" y="4027488"/>
          <p14:tracePt t="33847" x="5183188" y="4019550"/>
          <p14:tracePt t="33869" x="5183188" y="4003675"/>
          <p14:tracePt t="33880" x="5183188" y="3971925"/>
          <p14:tracePt t="33886" x="5183188" y="3938588"/>
          <p14:tracePt t="33895" x="5183188" y="3890963"/>
          <p14:tracePt t="33902" x="5183188" y="3859213"/>
          <p14:tracePt t="33910" x="5183188" y="3827463"/>
          <p14:tracePt t="33918" x="5183188" y="3779838"/>
          <p14:tracePt t="33927" x="5183188" y="3732213"/>
          <p14:tracePt t="33934" x="5183188" y="3676650"/>
          <p14:tracePt t="33948" x="5167313" y="3629025"/>
          <p14:tracePt t="33950" x="5143500" y="3579813"/>
          <p14:tracePt t="33960" x="5111750" y="3540125"/>
          <p14:tracePt t="33966" x="5080000" y="3508375"/>
          <p14:tracePt t="33974" x="5046663" y="3476625"/>
          <p14:tracePt t="33982" x="5014913" y="3444875"/>
          <p14:tracePt t="33990" x="4967288" y="3413125"/>
          <p14:tracePt t="33998" x="4903788" y="3381375"/>
          <p14:tracePt t="34006" x="4840288" y="3349625"/>
          <p14:tracePt t="34014" x="4768850" y="3325813"/>
          <p14:tracePt t="34022" x="4713288" y="3294063"/>
          <p14:tracePt t="34030" x="4656138" y="3278188"/>
          <p14:tracePt t="34038" x="4600575" y="3262313"/>
          <p14:tracePt t="34046" x="4552950" y="3252788"/>
          <p14:tracePt t="34056" x="4521200" y="3236913"/>
          <p14:tracePt t="34063" x="4497388" y="3221038"/>
          <p14:tracePt t="34074" x="4465638" y="3205163"/>
          <p14:tracePt t="34080" x="4449763" y="3189288"/>
          <p14:tracePt t="34086" x="4441825" y="3189288"/>
          <p14:tracePt t="34095" x="4425950" y="3173413"/>
          <p14:tracePt t="34102" x="4425950" y="3165475"/>
          <p14:tracePt t="34110" x="4410075" y="3149600"/>
          <p14:tracePt t="34118" x="4386263" y="3133725"/>
          <p14:tracePt t="34128" x="4378325" y="3125788"/>
          <p14:tracePt t="34134" x="4362450" y="3117850"/>
          <p14:tracePt t="34147" x="4344988" y="3109913"/>
          <p14:tracePt t="34153" x="4321175" y="3101975"/>
          <p14:tracePt t="34165" x="4297363" y="3094038"/>
          <p14:tracePt t="34166" x="4281488" y="3086100"/>
          <p14:tracePt t="34182" x="4265613" y="3086100"/>
          <p14:tracePt t="34192" x="4249738" y="3086100"/>
          <p14:tracePt t="34200" x="4241800" y="3086100"/>
          <p14:tracePt t="34217" x="4233863" y="3086100"/>
          <p14:tracePt t="34289" x="4225925" y="3086100"/>
          <p14:tracePt t="34302" x="4217988" y="3086100"/>
          <p14:tracePt t="34318" x="4217988" y="3094038"/>
          <p14:tracePt t="34327" x="4217988" y="3101975"/>
          <p14:tracePt t="34334" x="4217988" y="3109913"/>
          <p14:tracePt t="34350" x="4217988" y="3117850"/>
          <p14:tracePt t="34351" x="4217988" y="3125788"/>
          <p14:tracePt t="34480" x="4217988" y="3133725"/>
          <p14:tracePt t="34841" x="4217988" y="3141663"/>
          <p14:tracePt t="34848" x="4217988" y="3149600"/>
          <p14:tracePt t="34854" x="4225925" y="3149600"/>
          <p14:tracePt t="34864" x="4249738" y="3149600"/>
          <p14:tracePt t="34870" x="4289425" y="3149600"/>
          <p14:tracePt t="34885" x="4352925" y="3157538"/>
          <p14:tracePt t="34888" x="4418013" y="3157538"/>
          <p14:tracePt t="34895" x="4497388" y="3157538"/>
          <p14:tracePt t="34902" x="4568825" y="3157538"/>
          <p14:tracePt t="34911" x="4632325" y="3157538"/>
          <p14:tracePt t="34918" x="4664075" y="3157538"/>
          <p14:tracePt t="34928" x="4679950" y="3157538"/>
          <p14:tracePt t="34934" x="4695825" y="3157538"/>
          <p14:tracePt t="34958" x="4713288" y="3157538"/>
          <p14:tracePt t="35008" x="4721225" y="3157538"/>
          <p14:tracePt t="35014" x="4729163" y="3149600"/>
          <p14:tracePt t="35022" x="4737100" y="3149600"/>
          <p14:tracePt t="35030" x="4745038" y="3149600"/>
          <p14:tracePt t="35039" x="4752975" y="3149600"/>
          <p14:tracePt t="35047" x="4760913" y="3141663"/>
          <p14:tracePt t="35054" x="4768850" y="3141663"/>
          <p14:tracePt t="35071" x="4776788" y="3141663"/>
          <p14:tracePt t="35078" x="4784725" y="3133725"/>
          <p14:tracePt t="35086" x="4800600" y="3125788"/>
          <p14:tracePt t="35094" x="4808538" y="3125788"/>
          <p14:tracePt t="35102" x="4816475" y="3117850"/>
          <p14:tracePt t="35182" x="4832350" y="3109913"/>
          <p14:tracePt t="35206" x="4840288" y="3109913"/>
          <p14:tracePt t="35214" x="4840288" y="3101975"/>
          <p14:tracePt t="35222" x="4856163" y="3101975"/>
          <p14:tracePt t="35230" x="4864100" y="3101975"/>
          <p14:tracePt t="35238" x="4879975" y="3101975"/>
          <p14:tracePt t="35247" x="4895850" y="3101975"/>
          <p14:tracePt t="35256" x="4919663" y="3101975"/>
          <p14:tracePt t="35262" x="4951413" y="3101975"/>
          <p14:tracePt t="35268" x="4975225" y="3101975"/>
          <p14:tracePt t="35278" x="4999038" y="3101975"/>
          <p14:tracePt t="35284" x="5022850" y="3101975"/>
          <p14:tracePt t="35297" x="5046663" y="3094038"/>
          <p14:tracePt t="35300" x="5072063" y="3094038"/>
          <p14:tracePt t="35308" x="5087938" y="3094038"/>
          <p14:tracePt t="35316" x="5103813" y="3094038"/>
          <p14:tracePt t="35332" x="5111750" y="3086100"/>
          <p14:tracePt t="35355" x="5119688" y="3078163"/>
          <p14:tracePt t="35364" x="5127625" y="3078163"/>
          <p14:tracePt t="35372" x="5135563" y="3070225"/>
          <p14:tracePt t="35381" x="5143500" y="3062288"/>
          <p14:tracePt t="35390" x="5159375" y="3062288"/>
          <p14:tracePt t="35406" x="5167313" y="3046413"/>
          <p14:tracePt t="35417" x="5175250" y="3046413"/>
          <p14:tracePt t="35420" x="5191125" y="3038475"/>
          <p14:tracePt t="35428" x="5191125" y="3030538"/>
          <p14:tracePt t="35436" x="5199063" y="3030538"/>
          <p14:tracePt t="35446" x="5199063" y="3022600"/>
          <p14:tracePt t="35452" x="5207000" y="3022600"/>
          <p14:tracePt t="35462" x="5214938" y="3014663"/>
          <p14:tracePt t="35468" x="5222875" y="3014663"/>
          <p14:tracePt t="35484" x="5246688" y="2998788"/>
          <p14:tracePt t="35500" x="5254625" y="2990850"/>
          <p14:tracePt t="35511" x="5262563" y="2982913"/>
          <p14:tracePt t="35532" x="5270500" y="2974975"/>
          <p14:tracePt t="35612" x="5278438" y="2974975"/>
          <p14:tracePt t="35629" x="5286375" y="2974975"/>
          <p14:tracePt t="35682" x="5294313" y="2982913"/>
          <p14:tracePt t="35690" x="5302250" y="2990850"/>
          <p14:tracePt t="35706" x="5310188" y="2990850"/>
          <p14:tracePt t="35714" x="5318125" y="2998788"/>
          <p14:tracePt t="35722" x="5334000" y="3006725"/>
          <p14:tracePt t="35922" x="5341938" y="3014663"/>
          <p14:tracePt t="35930" x="5365750" y="3038475"/>
          <p14:tracePt t="35938" x="5381625" y="3054350"/>
          <p14:tracePt t="35951" x="5407025" y="3078163"/>
          <p14:tracePt t="35954" x="5446713" y="3101975"/>
          <p14:tracePt t="35965" x="5486400" y="3133725"/>
          <p14:tracePt t="35973" x="5518150" y="3173413"/>
          <p14:tracePt t="35980" x="5557838" y="3205163"/>
          <p14:tracePt t="35986" x="5605463" y="3244850"/>
          <p14:tracePt t="35996" x="5645150" y="3278188"/>
          <p14:tracePt t="36002" x="5692775" y="3317875"/>
          <p14:tracePt t="36015" x="5716588" y="3341688"/>
          <p14:tracePt t="36019" x="5740400" y="3349625"/>
          <p14:tracePt t="36028" x="5749925" y="3357563"/>
          <p14:tracePt t="36090" x="5765800" y="3365500"/>
          <p14:tracePt t="36098" x="5765800" y="3373438"/>
          <p14:tracePt t="36109" x="5773738" y="3373438"/>
          <p14:tracePt t="36112" x="5789613" y="3373438"/>
          <p14:tracePt t="36120" x="5797550" y="3389313"/>
          <p14:tracePt t="36129" x="5829300" y="3405188"/>
          <p14:tracePt t="36148" x="5908675" y="3452813"/>
          <p14:tracePt t="36152" x="5964238" y="3476625"/>
          <p14:tracePt t="36161" x="6035675" y="3500438"/>
          <p14:tracePt t="36170" x="6108700" y="3524250"/>
          <p14:tracePt t="36176" x="6196013" y="3556000"/>
          <p14:tracePt t="36184" x="6275388" y="3579813"/>
          <p14:tracePt t="36194" x="6354763" y="3605213"/>
          <p14:tracePt t="36201" x="6426200" y="3621088"/>
          <p14:tracePt t="36208" x="6507163" y="3636963"/>
          <p14:tracePt t="36216" x="6570663" y="3652838"/>
          <p14:tracePt t="36224" x="6634163" y="3668713"/>
          <p14:tracePt t="36233" x="6689725" y="3684588"/>
          <p14:tracePt t="36241" x="6737350" y="3692525"/>
          <p14:tracePt t="36248" x="6769100" y="3700463"/>
          <p14:tracePt t="36262" x="6784975" y="3700463"/>
          <p14:tracePt t="36328" x="6810375" y="3708400"/>
          <p14:tracePt t="36338" x="6826250" y="3716338"/>
          <p14:tracePt t="36350" x="6850063" y="3716338"/>
          <p14:tracePt t="36353" x="6873875" y="3732213"/>
          <p14:tracePt t="36360" x="6921500" y="3748088"/>
          <p14:tracePt t="36368" x="6977063" y="3763963"/>
          <p14:tracePt t="36376" x="7032625" y="3779838"/>
          <p14:tracePt t="36384" x="7088188" y="3795713"/>
          <p14:tracePt t="36392" x="7153275" y="3811588"/>
          <p14:tracePt t="36401" x="7208838" y="3827463"/>
          <p14:tracePt t="36408" x="7280275" y="3843338"/>
          <p14:tracePt t="36416" x="7327900" y="3851275"/>
          <p14:tracePt t="36427" x="7399338" y="3859213"/>
          <p14:tracePt t="36433" x="7446963" y="3867150"/>
          <p14:tracePt t="36440" x="7504113" y="3875088"/>
          <p14:tracePt t="36449" x="7551738" y="3883025"/>
          <p14:tracePt t="36456" x="7583488" y="3883025"/>
          <p14:tracePt t="36518" x="7599363" y="3883025"/>
          <p14:tracePt t="36529" x="7615238" y="3883025"/>
          <p14:tracePt t="36728" x="7623175" y="3883025"/>
          <p14:tracePt t="37082" x="7631113" y="3883025"/>
          <p14:tracePt t="37092" x="7654925" y="3883025"/>
          <p14:tracePt t="37101" x="7678738" y="3883025"/>
          <p14:tracePt t="37106" x="7702550" y="3883025"/>
          <p14:tracePt t="37115" x="7734300" y="3890963"/>
          <p14:tracePt t="37122" x="7758113" y="3898900"/>
          <p14:tracePt t="37130" x="7781925" y="3906838"/>
          <p14:tracePt t="37139" x="7821613" y="3914775"/>
          <p14:tracePt t="37146" x="7862888" y="3914775"/>
          <p14:tracePt t="37155" x="7902575" y="3914775"/>
          <p14:tracePt t="37163" x="7950200" y="3914775"/>
          <p14:tracePt t="37170" x="7974013" y="3914775"/>
          <p14:tracePt t="37179" x="7989888" y="3914775"/>
          <p14:tracePt t="37281" x="7997825" y="3914775"/>
          <p14:tracePt t="37288" x="8005763" y="3914775"/>
          <p14:tracePt t="37304" x="8013700" y="3914775"/>
          <p14:tracePt t="37317" x="8021638" y="3914775"/>
          <p14:tracePt t="37323" x="8029575" y="3914775"/>
          <p14:tracePt t="37334" x="8037513" y="3914775"/>
          <p14:tracePt t="37336" x="8045450" y="3914775"/>
          <p14:tracePt t="37345" x="8069263" y="3914775"/>
          <p14:tracePt t="37352" x="8085138" y="3914775"/>
          <p14:tracePt t="37360" x="8101013" y="3914775"/>
          <p14:tracePt t="37368" x="8108950" y="3914775"/>
          <p14:tracePt t="37379" x="8116888" y="3914775"/>
          <p14:tracePt t="37384" x="8132763" y="3914775"/>
          <p14:tracePt t="37392" x="8148638" y="3914775"/>
          <p14:tracePt t="37400" x="8164513" y="3914775"/>
          <p14:tracePt t="37410" x="8189913" y="3914775"/>
          <p14:tracePt t="37416" x="8205788" y="3914775"/>
          <p14:tracePt t="37424" x="8221663" y="3906838"/>
          <p14:tracePt t="37433" x="8237538" y="3906838"/>
          <p14:tracePt t="37440" x="8261350" y="3898900"/>
          <p14:tracePt t="37450" x="8277225" y="3890963"/>
          <p14:tracePt t="37455" x="8293100" y="3883025"/>
          <p14:tracePt t="37463" x="8308975" y="3883025"/>
          <p14:tracePt t="37480" x="8324850" y="38830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eaLnBrk="1" hangingPunct="1"/>
            <a:endParaRPr lang="ja-JP" altLang="ja-JP"/>
          </a:p>
        </p:txBody>
      </p:sp>
      <p:sp>
        <p:nvSpPr>
          <p:cNvPr id="19459" name="Rectangle 3"/>
          <p:cNvSpPr>
            <a:spLocks noGrp="1" noChangeArrowheads="1"/>
          </p:cNvSpPr>
          <p:nvPr>
            <p:ph idx="1"/>
          </p:nvPr>
        </p:nvSpPr>
        <p:spPr/>
        <p:txBody>
          <a:bodyPr/>
          <a:lstStyle/>
          <a:p>
            <a:pPr eaLnBrk="1" hangingPunct="1"/>
            <a:endParaRPr lang="ja-JP" altLang="ja-JP"/>
          </a:p>
        </p:txBody>
      </p:sp>
      <p:pic>
        <p:nvPicPr>
          <p:cNvPr id="19460" name="Picture 4" descr="princess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88914"/>
            <a:ext cx="835025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0A1A242C-84DC-F6B5-276F-9635E46AB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9"/>
    </mc:Choice>
    <mc:Fallback xmlns="">
      <p:transition spd="slow" advTm="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r>
              <a:rPr lang="ja-JP" altLang="en-US"/>
              <a:t>シンデレラ	</a:t>
            </a:r>
          </a:p>
        </p:txBody>
      </p:sp>
      <p:sp>
        <p:nvSpPr>
          <p:cNvPr id="21507" name="Rectangle 3"/>
          <p:cNvSpPr>
            <a:spLocks noGrp="1" noChangeArrowheads="1"/>
          </p:cNvSpPr>
          <p:nvPr>
            <p:ph idx="1"/>
          </p:nvPr>
        </p:nvSpPr>
        <p:spPr>
          <a:xfrm>
            <a:off x="2063552" y="1268761"/>
            <a:ext cx="8229600" cy="4525963"/>
          </a:xfrm>
        </p:spPr>
        <p:txBody>
          <a:bodyPr/>
          <a:lstStyle/>
          <a:p>
            <a:pPr eaLnBrk="1" hangingPunct="1"/>
            <a:r>
              <a:rPr lang="ja-JP" altLang="en-US" sz="2800" dirty="0"/>
              <a:t>グリム童話では「心優しい娘」が強調される</a:t>
            </a:r>
          </a:p>
          <a:p>
            <a:pPr eaLnBrk="1" hangingPunct="1"/>
            <a:r>
              <a:rPr lang="ja-JP" altLang="en-US" sz="2800" dirty="0"/>
              <a:t>ディズニーでは、継母や義理の姉妹には</a:t>
            </a:r>
            <a:r>
              <a:rPr lang="ja-JP" altLang="en-US" sz="2800" dirty="0">
                <a:solidFill>
                  <a:schemeClr val="accent6">
                    <a:lumMod val="75000"/>
                  </a:schemeClr>
                </a:solidFill>
              </a:rPr>
              <a:t>自己主張し、反抗する</a:t>
            </a:r>
            <a:r>
              <a:rPr lang="ja-JP" altLang="en-US" sz="2800" dirty="0"/>
              <a:t>。積極的に幸せをつかみとろうとしている。</a:t>
            </a:r>
            <a:endParaRPr lang="en-US" altLang="ja-JP" sz="2800" dirty="0"/>
          </a:p>
          <a:p>
            <a:pPr eaLnBrk="1" hangingPunct="1"/>
            <a:r>
              <a:rPr lang="ja-JP" altLang="en-US" sz="2800" dirty="0"/>
              <a:t>その意味では、「白雪姫」や「眠れる森の美女」とは違う。</a:t>
            </a:r>
            <a:endParaRPr lang="en-US" altLang="ja-JP" sz="2800" dirty="0"/>
          </a:p>
          <a:p>
            <a:pPr eaLnBrk="1" hangingPunct="1"/>
            <a:r>
              <a:rPr lang="ja-JP" altLang="en-US" sz="2800" dirty="0"/>
              <a:t>しかし、男の関心と愛情を得るために他の女性と競争し、</a:t>
            </a:r>
            <a:r>
              <a:rPr lang="ja-JP" altLang="en-US" sz="2800" dirty="0">
                <a:solidFill>
                  <a:schemeClr val="accent6">
                    <a:lumMod val="75000"/>
                  </a:schemeClr>
                </a:solidFill>
              </a:rPr>
              <a:t>男に選んでもらうことによって自分の価値を決めてもらうという枠組み</a:t>
            </a:r>
            <a:r>
              <a:rPr lang="ja-JP" altLang="en-US" sz="2800" dirty="0"/>
              <a:t>は変わっていない。</a:t>
            </a:r>
          </a:p>
        </p:txBody>
      </p:sp>
      <p:pic>
        <p:nvPicPr>
          <p:cNvPr id="2" name="オーディオ 1">
            <a:hlinkClick r:id="" action="ppaction://media"/>
            <a:extLst>
              <a:ext uri="{FF2B5EF4-FFF2-40B4-BE49-F238E27FC236}">
                <a16:creationId xmlns:a16="http://schemas.microsoft.com/office/drawing/2014/main" id="{D9D152F3-6D00-0869-7AFE-FB6D71E9D0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20"/>
    </mc:Choice>
    <mc:Fallback xmlns="">
      <p:transition spd="slow" advTm="3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716" x="8316913" y="3890963"/>
          <p14:tracePt t="14726" x="8285163" y="3938588"/>
          <p14:tracePt t="14731" x="8229600" y="4019550"/>
          <p14:tracePt t="14742" x="8140700" y="4154488"/>
          <p14:tracePt t="14747" x="8045450" y="4346575"/>
          <p14:tracePt t="14760" x="7966075" y="4489450"/>
          <p14:tracePt t="14763" x="7918450" y="4576763"/>
          <p14:tracePt t="14773" x="7878763" y="4633913"/>
          <p14:tracePt t="14780" x="7839075" y="4673600"/>
          <p14:tracePt t="14789" x="7789863" y="4697413"/>
          <p14:tracePt t="14795" x="7758113" y="4721225"/>
          <p14:tracePt t="14804" x="7726363" y="4745038"/>
          <p14:tracePt t="14812" x="7710488" y="4752975"/>
          <p14:tracePt t="14822" x="7702550" y="4768850"/>
          <p14:tracePt t="14836" x="7678738" y="4800600"/>
          <p14:tracePt t="14844" x="7670800" y="4816475"/>
          <p14:tracePt t="14851" x="7662863" y="4840288"/>
          <p14:tracePt t="14859" x="7654925" y="4864100"/>
          <p14:tracePt t="14868" x="7646988" y="4903788"/>
          <p14:tracePt t="14878" x="7623175" y="4951413"/>
          <p14:tracePt t="14885" x="7599363" y="5008563"/>
          <p14:tracePt t="14891" x="7551738" y="5064125"/>
          <p14:tracePt t="14901" x="7496175" y="5127625"/>
          <p14:tracePt t="14909" x="7415213" y="5191125"/>
          <p14:tracePt t="14915" x="7312025" y="5254625"/>
          <p14:tracePt t="14924" x="7161213" y="5335588"/>
          <p14:tracePt t="14932" x="7000875" y="5399088"/>
          <p14:tracePt t="14943" x="6818313" y="5486400"/>
          <p14:tracePt t="14950" x="6634163" y="5557838"/>
          <p14:tracePt t="14956" x="6475413" y="5629275"/>
          <p14:tracePt t="14964" x="6354763" y="5694363"/>
          <p14:tracePt t="14973" x="6251575" y="5734050"/>
          <p14:tracePt t="14980" x="6180138" y="5773738"/>
          <p14:tracePt t="14993" x="6116638" y="5805488"/>
          <p14:tracePt t="14998" x="6083300" y="5829300"/>
          <p14:tracePt t="15003" x="6059488" y="5837238"/>
          <p14:tracePt t="15013" x="6051550" y="5845175"/>
          <p14:tracePt t="15020" x="6043613" y="5853113"/>
          <p14:tracePt t="15028" x="6019800" y="5861050"/>
          <p14:tracePt t="15035" x="6003925" y="5868988"/>
          <p14:tracePt t="15044" x="5988050" y="5868988"/>
          <p14:tracePt t="15051" x="5972175" y="5868988"/>
          <p14:tracePt t="15060" x="5956300" y="5868988"/>
          <p14:tracePt t="15069" x="5940425" y="5868988"/>
          <p14:tracePt t="15078" x="5916613" y="5868988"/>
          <p14:tracePt t="15085" x="5892800" y="5868988"/>
          <p14:tracePt t="15094" x="5853113" y="5868988"/>
          <p14:tracePt t="15101" x="5789613" y="5868988"/>
          <p14:tracePt t="15113" x="5708650" y="5868988"/>
          <p14:tracePt t="15115" x="5613400" y="5868988"/>
          <p14:tracePt t="15124" x="5518150" y="5868988"/>
          <p14:tracePt t="15131" x="5414963" y="5868988"/>
          <p14:tracePt t="15144" x="5318125" y="5868988"/>
          <p14:tracePt t="15147" x="5238750" y="5868988"/>
          <p14:tracePt t="15156" x="5151438" y="5868988"/>
          <p14:tracePt t="15163" x="5087938" y="5868988"/>
          <p14:tracePt t="15172" x="5030788" y="5868988"/>
          <p14:tracePt t="15180" x="4991100" y="5868988"/>
          <p14:tracePt t="15188" x="4943475" y="5868988"/>
          <p14:tracePt t="15196" x="4911725" y="5868988"/>
          <p14:tracePt t="15203" x="4887913" y="5868988"/>
          <p14:tracePt t="15212" x="4864100" y="5868988"/>
          <p14:tracePt t="15224" x="4840288" y="5868988"/>
          <p14:tracePt t="15229" x="4824413" y="5861050"/>
          <p14:tracePt t="15235" x="4816475" y="5861050"/>
          <p14:tracePt t="15244" x="4792663" y="5853113"/>
          <p14:tracePt t="15252" x="4752975" y="5837238"/>
          <p14:tracePt t="15260" x="4695825" y="5821363"/>
          <p14:tracePt t="15267" x="4624388" y="5805488"/>
          <p14:tracePt t="15276" x="4537075" y="5789613"/>
          <p14:tracePt t="15285" x="4449763" y="5765800"/>
          <p14:tracePt t="15292" x="4362450" y="5749925"/>
          <p14:tracePt t="15300" x="4273550" y="5718175"/>
          <p14:tracePt t="15309" x="4186238" y="5702300"/>
          <p14:tracePt t="15316" x="4114800" y="5686425"/>
          <p14:tracePt t="15323" x="4043363" y="5670550"/>
          <p14:tracePt t="15331" x="3986213" y="5653088"/>
          <p14:tracePt t="15345" x="3978275" y="5645150"/>
          <p14:tracePt t="15348" x="3970338" y="5645150"/>
          <p14:tracePt t="15417" x="3962400" y="5629275"/>
          <p14:tracePt t="15425" x="3954463" y="5629275"/>
          <p14:tracePt t="15434" x="3938588" y="5621338"/>
          <p14:tracePt t="15442" x="3930650" y="5613400"/>
          <p14:tracePt t="15449" x="3906838" y="5613400"/>
          <p14:tracePt t="15457" x="3898900" y="5605463"/>
          <p14:tracePt t="15468" x="3883025" y="5597525"/>
          <p14:tracePt t="15474" x="3875088" y="5597525"/>
          <p14:tracePt t="15482" x="3875088" y="5589588"/>
          <p14:tracePt t="15498" x="3867150" y="5589588"/>
          <p14:tracePt t="15525" x="3867150" y="5581650"/>
          <p14:tracePt t="15540" x="3859213" y="5573713"/>
          <p14:tracePt t="15594" x="3851275" y="5573713"/>
          <p14:tracePt t="15634" x="3851275" y="5565775"/>
          <p14:tracePt t="15650" x="3843338" y="5549900"/>
          <p14:tracePt t="15675" x="3843338" y="5541963"/>
          <p14:tracePt t="15683" x="3835400" y="5526088"/>
          <p14:tracePt t="15699" x="3827463" y="5510213"/>
          <p14:tracePt t="15713" x="3827463" y="5502275"/>
          <p14:tracePt t="15724" x="3819525" y="5502275"/>
          <p14:tracePt t="15730" x="3819525" y="5494338"/>
          <p14:tracePt t="15737" x="3811588" y="5486400"/>
          <p14:tracePt t="15831" x="3803650" y="5486400"/>
          <p14:tracePt t="15936" x="3811588" y="5486400"/>
          <p14:tracePt t="15952" x="3819525" y="5478463"/>
          <p14:tracePt t="15959" x="3835400" y="5470525"/>
          <p14:tracePt t="15968" x="3843338" y="5462588"/>
          <p14:tracePt t="15975" x="3859213" y="5454650"/>
          <p14:tracePt t="15984" x="3867150" y="5438775"/>
          <p14:tracePt t="15992" x="3883025" y="5422900"/>
          <p14:tracePt t="16000" x="3890963" y="5414963"/>
          <p14:tracePt t="16010" x="3898900" y="5391150"/>
          <p14:tracePt t="16020" x="3922713" y="5367338"/>
          <p14:tracePt t="16023" x="3946525" y="5343525"/>
          <p14:tracePt t="16031" x="3962400" y="5302250"/>
          <p14:tracePt t="16044" x="3986213" y="5270500"/>
          <p14:tracePt t="16047" x="4011613" y="5238750"/>
          <p14:tracePt t="16057" x="4035425" y="5191125"/>
          <p14:tracePt t="16064" x="4067175" y="5119688"/>
          <p14:tracePt t="16072" x="4098925" y="5056188"/>
          <p14:tracePt t="16081" x="4146550" y="4976813"/>
          <p14:tracePt t="16090" x="4178300" y="4895850"/>
          <p14:tracePt t="16096" x="4210050" y="4832350"/>
          <p14:tracePt t="16106" x="4249738" y="4760913"/>
          <p14:tracePt t="16113" x="4265613" y="4713288"/>
          <p14:tracePt t="16119" x="4281488" y="4673600"/>
          <p14:tracePt t="16128" x="4297363" y="4633913"/>
          <p14:tracePt t="16135" x="4305300" y="4608513"/>
          <p14:tracePt t="16145" x="4321175" y="4568825"/>
          <p14:tracePt t="16151" x="4329113" y="4537075"/>
          <p14:tracePt t="16160" x="4337050" y="4505325"/>
          <p14:tracePt t="16167" x="4337050" y="4465638"/>
          <p14:tracePt t="16176" x="4344988" y="4433888"/>
          <p14:tracePt t="16185" x="4352925" y="4402138"/>
          <p14:tracePt t="16194" x="4362450" y="4378325"/>
          <p14:tracePt t="16197" x="4370388" y="4354513"/>
          <p14:tracePt t="16209" x="4386263" y="4330700"/>
          <p14:tracePt t="16213" x="4402138" y="4306888"/>
          <p14:tracePt t="16222" x="4410075" y="4281488"/>
          <p14:tracePt t="16230" x="4441825" y="4241800"/>
          <p14:tracePt t="16238" x="4465638" y="4202113"/>
          <p14:tracePt t="16246" x="4489450" y="4178300"/>
          <p14:tracePt t="16255" x="4505325" y="4146550"/>
          <p14:tracePt t="16264" x="4529138" y="4122738"/>
          <p14:tracePt t="16270" x="4545013" y="4098925"/>
          <p14:tracePt t="16277" x="4568825" y="4075113"/>
          <p14:tracePt t="16285" x="4576763" y="4059238"/>
          <p14:tracePt t="16294" x="4592638" y="4043363"/>
          <p14:tracePt t="16310" x="4600575" y="4035425"/>
          <p14:tracePt t="16414" x="4608513" y="4035425"/>
          <p14:tracePt t="16422" x="4608513" y="4043363"/>
          <p14:tracePt t="16429" x="4616450" y="4067175"/>
          <p14:tracePt t="16438" x="4624388" y="4098925"/>
          <p14:tracePt t="16445" x="4640263" y="4130675"/>
          <p14:tracePt t="16455" x="4656138" y="4162425"/>
          <p14:tracePt t="16464" x="4679950" y="4186238"/>
          <p14:tracePt t="16469" x="4687888" y="4210050"/>
          <p14:tracePt t="16478" x="4705350" y="4233863"/>
          <p14:tracePt t="16485" x="4713288" y="4249738"/>
          <p14:tracePt t="16493" x="4729163" y="4265613"/>
          <p14:tracePt t="16504" x="4737100" y="4273550"/>
          <p14:tracePt t="16510" x="4752975" y="4291013"/>
          <p14:tracePt t="16517" x="4768850" y="4298950"/>
          <p14:tracePt t="16526" x="4776788" y="4306888"/>
          <p14:tracePt t="16536" x="4784725" y="4314825"/>
          <p14:tracePt t="16541" x="4792663" y="4314825"/>
          <p14:tracePt t="16561" x="4792663" y="4322763"/>
          <p14:tracePt t="16569" x="4800600" y="4322763"/>
          <p14:tracePt t="16574" x="4808538" y="4322763"/>
          <p14:tracePt t="16820" x="4816475" y="4330700"/>
          <p14:tracePt t="16827" x="4824413" y="4338638"/>
          <p14:tracePt t="16835" x="4848225" y="4346575"/>
          <p14:tracePt t="16844" x="4872038" y="4362450"/>
          <p14:tracePt t="16852" x="4895850" y="4370388"/>
          <p14:tracePt t="16861" x="4919663" y="4370388"/>
          <p14:tracePt t="16878" x="4967288" y="4386263"/>
          <p14:tracePt t="16883" x="5014913" y="4394200"/>
          <p14:tracePt t="16891" x="5056188" y="4402138"/>
          <p14:tracePt t="16899" x="5111750" y="4402138"/>
          <p14:tracePt t="16908" x="5175250" y="4410075"/>
          <p14:tracePt t="16916" x="5238750" y="4410075"/>
          <p14:tracePt t="16925" x="5302250" y="4410075"/>
          <p14:tracePt t="16931" x="5365750" y="4410075"/>
          <p14:tracePt t="16946" x="5446713" y="4410075"/>
          <p14:tracePt t="16949" x="5518150" y="4410075"/>
          <p14:tracePt t="16956" x="5581650" y="4410075"/>
          <p14:tracePt t="16963" x="5645150" y="4410075"/>
          <p14:tracePt t="16971" x="5708650" y="4410075"/>
          <p14:tracePt t="16980" x="5765800" y="4410075"/>
          <p14:tracePt t="16988" x="5805488" y="4410075"/>
          <p14:tracePt t="16995" x="5853113" y="4410075"/>
          <p14:tracePt t="17003" x="5876925" y="4410075"/>
          <p14:tracePt t="17185" x="5884863" y="4410075"/>
          <p14:tracePt t="17194" x="5892800" y="4410075"/>
          <p14:tracePt t="17202" x="5908675" y="4410075"/>
          <p14:tracePt t="17220" x="5956300" y="4410075"/>
          <p14:tracePt t="17226" x="5980113" y="4410075"/>
          <p14:tracePt t="17234" x="6011863" y="4410075"/>
          <p14:tracePt t="17244" x="6035675" y="4410075"/>
          <p14:tracePt t="17249" x="6059488" y="4410075"/>
          <p14:tracePt t="17259" x="6100763" y="4410075"/>
          <p14:tracePt t="17266" x="6148388" y="4410075"/>
          <p14:tracePt t="17286" x="6275388" y="4410075"/>
          <p14:tracePt t="17290" x="6354763" y="4410075"/>
          <p14:tracePt t="17298" x="6418263" y="4410075"/>
          <p14:tracePt t="17308" x="6483350" y="4410075"/>
          <p14:tracePt t="17313" x="6538913" y="4402138"/>
          <p14:tracePt t="17321" x="6570663" y="4402138"/>
          <p14:tracePt t="17330" x="6594475" y="4402138"/>
          <p14:tracePt t="18016" x="6594475" y="4394200"/>
          <p14:tracePt t="18026" x="6578600" y="4394200"/>
          <p14:tracePt t="18036" x="6546850" y="4394200"/>
          <p14:tracePt t="18039" x="6507163" y="4394200"/>
          <p14:tracePt t="18049" x="6483350" y="4394200"/>
          <p14:tracePt t="18055" x="6467475" y="4394200"/>
          <p14:tracePt t="18061" x="6451600" y="4394200"/>
          <p14:tracePt t="18069" x="6434138" y="4394200"/>
          <p14:tracePt t="18078" x="6418263" y="4394200"/>
          <p14:tracePt t="18326" x="6402388" y="4394200"/>
          <p14:tracePt t="18335" x="6402388" y="4386263"/>
          <p14:tracePt t="18349" x="6402388" y="4378325"/>
          <p14:tracePt t="18349" x="6426200" y="4378325"/>
          <p14:tracePt t="18359" x="6459538" y="4370388"/>
          <p14:tracePt t="18366" x="6491288" y="4362450"/>
          <p14:tracePt t="18374" x="6530975" y="4354513"/>
          <p14:tracePt t="18382" x="6562725" y="4354513"/>
          <p14:tracePt t="18392" x="6618288" y="4346575"/>
          <p14:tracePt t="18397" x="6665913" y="4346575"/>
          <p14:tracePt t="18406" x="6721475" y="4346575"/>
          <p14:tracePt t="18414" x="6777038" y="4346575"/>
          <p14:tracePt t="18422" x="6834188" y="4346575"/>
          <p14:tracePt t="18430" x="6881813" y="4346575"/>
          <p14:tracePt t="18437" x="6905625" y="4346575"/>
          <p14:tracePt t="18449" x="6929438" y="4346575"/>
          <p14:tracePt t="18462" x="6937375" y="4346575"/>
          <p14:tracePt t="18476" x="6945313" y="4346575"/>
          <p14:tracePt t="18500" x="6953250" y="4346575"/>
          <p14:tracePt t="18508" x="6969125" y="4346575"/>
          <p14:tracePt t="18525" x="6977063" y="4346575"/>
          <p14:tracePt t="18531" x="6992938" y="4346575"/>
          <p14:tracePt t="18542" x="7000875" y="4346575"/>
          <p14:tracePt t="18551" x="7008813" y="4346575"/>
          <p14:tracePt t="18556" x="7024688" y="4346575"/>
          <p14:tracePt t="18564" x="7048500" y="4346575"/>
          <p14:tracePt t="18571" x="7056438" y="4346575"/>
          <p14:tracePt t="18580" x="7064375" y="4346575"/>
          <p14:tracePt t="18604" x="7072313" y="4346575"/>
          <p14:tracePt t="19002" x="7080250" y="4346575"/>
          <p14:tracePt t="19010" x="7104063" y="4354513"/>
          <p14:tracePt t="19018" x="7127875" y="4362450"/>
          <p14:tracePt t="19027" x="7153275" y="4370388"/>
          <p14:tracePt t="19033" x="7177088" y="4378325"/>
          <p14:tracePt t="19043" x="7208838" y="4386263"/>
          <p14:tracePt t="19049" x="7256463" y="4386263"/>
          <p14:tracePt t="19058" x="7312025" y="4394200"/>
          <p14:tracePt t="19065" x="7375525" y="4402138"/>
          <p14:tracePt t="19073" x="7439025" y="4418013"/>
          <p14:tracePt t="19083" x="7504113" y="4425950"/>
          <p14:tracePt t="19091" x="7567613" y="4433888"/>
          <p14:tracePt t="19101" x="7646988" y="4441825"/>
          <p14:tracePt t="19107" x="7710488" y="4449763"/>
          <p14:tracePt t="19114" x="7766050" y="4457700"/>
          <p14:tracePt t="19123" x="7821613" y="4465638"/>
          <p14:tracePt t="19133" x="7862888" y="4465638"/>
          <p14:tracePt t="19137" x="7894638" y="4465638"/>
          <p14:tracePt t="19146" x="7918450" y="4465638"/>
          <p14:tracePt t="19156" x="7926388" y="4465638"/>
          <p14:tracePt t="19186" x="7934325" y="4465638"/>
          <p14:tracePt t="19202" x="7942263" y="4465638"/>
          <p14:tracePt t="19210" x="7958138" y="4465638"/>
          <p14:tracePt t="19218" x="7966075" y="4465638"/>
          <p14:tracePt t="19227" x="7974013" y="4465638"/>
          <p14:tracePt t="19233" x="7989888" y="4465638"/>
          <p14:tracePt t="19241" x="8005763" y="4473575"/>
          <p14:tracePt t="19250" x="8021638" y="4481513"/>
          <p14:tracePt t="19260" x="8037513" y="4481513"/>
          <p14:tracePt t="19271" x="8053388" y="4481513"/>
          <p14:tracePt t="19274" x="8069263" y="4481513"/>
          <p14:tracePt t="19282" x="8077200" y="4481513"/>
          <p14:tracePt t="19290" x="8085138" y="4481513"/>
          <p14:tracePt t="19296" x="8093075" y="4481513"/>
          <p14:tracePt t="19304" x="8101013" y="4489450"/>
          <p14:tracePt t="19319" x="8108950" y="4489450"/>
          <p14:tracePt t="19336" x="8116888" y="4489450"/>
          <p14:tracePt t="19344" x="8124825" y="4489450"/>
          <p14:tracePt t="19351" x="8124825" y="4497388"/>
          <p14:tracePt t="20154" x="8132763" y="4497388"/>
          <p14:tracePt t="20165" x="8124825" y="4489450"/>
          <p14:tracePt t="20188" x="8116888" y="4481513"/>
          <p14:tracePt t="20197" x="8108950" y="4481513"/>
          <p14:tracePt t="20212" x="8101013" y="4473575"/>
          <p14:tracePt t="20220" x="8093075" y="4473575"/>
          <p14:tracePt t="20227" x="8077200" y="4473575"/>
          <p14:tracePt t="20236" x="8061325" y="4473575"/>
          <p14:tracePt t="20244" x="8053388" y="4473575"/>
          <p14:tracePt t="20251" x="8029575" y="4473575"/>
          <p14:tracePt t="20259" x="8013700" y="4473575"/>
          <p14:tracePt t="20267" x="7997825" y="4473575"/>
          <p14:tracePt t="20276" x="7981950" y="4473575"/>
          <p14:tracePt t="20284" x="7966075" y="4473575"/>
          <p14:tracePt t="20300" x="7958138" y="4473575"/>
          <p14:tracePt t="20938" x="7950200" y="4481513"/>
          <p14:tracePt t="20948" x="7934325" y="4505325"/>
          <p14:tracePt t="20953" x="7934325" y="4513263"/>
          <p14:tracePt t="20962" x="7934325" y="4529138"/>
          <p14:tracePt t="20970" x="7934325" y="4537075"/>
          <p14:tracePt t="20980" x="7934325" y="4545013"/>
          <p14:tracePt t="20985" x="7926388" y="4560888"/>
          <p14:tracePt t="21000" x="7926388" y="4584700"/>
          <p14:tracePt t="21004" x="7926388" y="4608513"/>
          <p14:tracePt t="21011" x="7918450" y="4633913"/>
          <p14:tracePt t="21018" x="7918450" y="4649788"/>
          <p14:tracePt t="21028" x="7910513" y="4673600"/>
          <p14:tracePt t="21038" x="7910513" y="4689475"/>
          <p14:tracePt t="21042" x="7910513" y="4697413"/>
          <p14:tracePt t="21049" x="7910513" y="4705350"/>
          <p14:tracePt t="21058" x="7902575" y="4721225"/>
          <p14:tracePt t="21074" x="7902575" y="4737100"/>
          <p14:tracePt t="21082" x="7902575" y="4745038"/>
          <p14:tracePt t="21090" x="7902575" y="4760913"/>
          <p14:tracePt t="21097" x="7894638" y="4776788"/>
          <p14:tracePt t="21105" x="7886700" y="4792663"/>
          <p14:tracePt t="21114" x="7886700" y="4808538"/>
          <p14:tracePt t="21122" x="7870825" y="4824413"/>
          <p14:tracePt t="21132" x="7862888" y="4848225"/>
          <p14:tracePt t="21142" x="7854950" y="4864100"/>
          <p14:tracePt t="21145" x="7847013" y="4887913"/>
          <p14:tracePt t="21155" x="7839075" y="4895850"/>
          <p14:tracePt t="21166" x="7839075" y="4911725"/>
          <p14:tracePt t="21170" x="7829550" y="4919663"/>
          <p14:tracePt t="21179" x="7821613" y="4935538"/>
          <p14:tracePt t="21185" x="7813675" y="4943475"/>
          <p14:tracePt t="21193" x="7797800" y="4959350"/>
          <p14:tracePt t="21201" x="7797800" y="4967288"/>
          <p14:tracePt t="21209" x="7789863" y="4976813"/>
          <p14:tracePt t="21218" x="7789863" y="4984750"/>
          <p14:tracePt t="21224" x="7773988" y="4992688"/>
          <p14:tracePt t="21231" x="7766050" y="5000625"/>
          <p14:tracePt t="21242" x="7758113" y="5008563"/>
          <p14:tracePt t="21248" x="7750175" y="5008563"/>
          <p14:tracePt t="21256" x="7734300" y="5024438"/>
          <p14:tracePt t="21264" x="7718425" y="5032375"/>
          <p14:tracePt t="21272" x="7710488" y="5048250"/>
          <p14:tracePt t="21282" x="7702550" y="5056188"/>
          <p14:tracePt t="21291" x="7670800" y="5072063"/>
          <p14:tracePt t="21295" x="7654925" y="5080000"/>
          <p14:tracePt t="21304" x="7639050" y="5087938"/>
          <p14:tracePt t="21312" x="7615238" y="5095875"/>
          <p14:tracePt t="21319" x="7583488" y="5111750"/>
          <p14:tracePt t="21329" x="7559675" y="5127625"/>
          <p14:tracePt t="21335" x="7543800" y="5135563"/>
          <p14:tracePt t="21347" x="7527925" y="5151438"/>
          <p14:tracePt t="21351" x="7504113" y="5159375"/>
          <p14:tracePt t="21360" x="7486650" y="5175250"/>
          <p14:tracePt t="21368" x="7470775" y="5183188"/>
          <p14:tracePt t="21375" x="7454900" y="5191125"/>
          <p14:tracePt t="21385" x="7431088" y="5199063"/>
          <p14:tracePt t="21391" x="7407275" y="5222875"/>
          <p14:tracePt t="21400" x="7391400" y="5230813"/>
          <p14:tracePt t="21409" x="7367588" y="5246688"/>
          <p14:tracePt t="21422" x="7335838" y="5270500"/>
          <p14:tracePt t="21423" x="7304088" y="5278438"/>
          <p14:tracePt t="21432" x="7264400" y="5302250"/>
          <p14:tracePt t="21440" x="7240588" y="5327650"/>
          <p14:tracePt t="21450" x="7208838" y="5335588"/>
          <p14:tracePt t="21455" x="7185025" y="5359400"/>
          <p14:tracePt t="21464" x="7145338" y="5383213"/>
          <p14:tracePt t="21472" x="7119938" y="5399088"/>
          <p14:tracePt t="21486" x="7080250" y="5422900"/>
          <p14:tracePt t="21487" x="7040563" y="5446713"/>
          <p14:tracePt t="21496" x="7008813" y="5470525"/>
          <p14:tracePt t="21506" x="6969125" y="5494338"/>
          <p14:tracePt t="21514" x="6921500" y="5518150"/>
          <p14:tracePt t="21522" x="6873875" y="5541963"/>
          <p14:tracePt t="21529" x="6842125" y="5549900"/>
          <p14:tracePt t="21538" x="6794500" y="5565775"/>
          <p14:tracePt t="21546" x="6753225" y="5581650"/>
          <p14:tracePt t="21554" x="6721475" y="5589588"/>
          <p14:tracePt t="21563" x="6697663" y="5597525"/>
          <p14:tracePt t="21569" x="6665913" y="5605463"/>
          <p14:tracePt t="21579" x="6642100" y="5605463"/>
          <p14:tracePt t="21586" x="6618288" y="5613400"/>
          <p14:tracePt t="21594" x="6602413" y="5621338"/>
          <p14:tracePt t="21602" x="6586538" y="5629275"/>
          <p14:tracePt t="21609" x="6562725" y="5629275"/>
          <p14:tracePt t="21618" x="6546850" y="5637213"/>
          <p14:tracePt t="21625" x="6530975" y="5653088"/>
          <p14:tracePt t="21633" x="6523038" y="5653088"/>
          <p14:tracePt t="21642" x="6507163" y="5670550"/>
          <p14:tracePt t="21650" x="6499225" y="5670550"/>
          <p14:tracePt t="21658" x="6491288" y="5678488"/>
          <p14:tracePt t="21670" x="6475413" y="5686425"/>
          <p14:tracePt t="21674" x="6467475" y="5686425"/>
          <p14:tracePt t="21681" x="6459538" y="5694363"/>
          <p14:tracePt t="21689" x="6451600" y="5702300"/>
          <p14:tracePt t="21696" x="6434138" y="5726113"/>
          <p14:tracePt t="21703" x="6434138" y="5734050"/>
          <p14:tracePt t="21713" x="6418263" y="5749925"/>
          <p14:tracePt t="21719" x="6418263" y="5765800"/>
          <p14:tracePt t="21730" x="6410325" y="5781675"/>
          <p14:tracePt t="21737" x="6402388" y="5797550"/>
          <p14:tracePt t="21743" x="6394450" y="5805488"/>
          <p14:tracePt t="21752" x="6394450" y="5821363"/>
          <p14:tracePt t="21784" x="6394450" y="5829300"/>
          <p14:tracePt t="21799" x="6394450" y="5837238"/>
          <p14:tracePt t="21818" x="6394450" y="5845175"/>
          <p14:tracePt t="21982" x="6386513" y="5853113"/>
          <p14:tracePt t="21990" x="6362700" y="5861050"/>
          <p14:tracePt t="21998" x="6338888" y="5861050"/>
          <p14:tracePt t="22005" x="6307138" y="5861050"/>
          <p14:tracePt t="22015" x="6275388" y="5861050"/>
          <p14:tracePt t="22023" x="6251575" y="5861050"/>
          <p14:tracePt t="22030" x="6227763" y="5861050"/>
          <p14:tracePt t="22038" x="6203950" y="5853113"/>
          <p14:tracePt t="22050" x="6180138" y="5853113"/>
          <p14:tracePt t="22053" x="6156325" y="5853113"/>
          <p14:tracePt t="22063" x="6148388" y="5853113"/>
          <p14:tracePt t="22070" x="6132513" y="5853113"/>
          <p14:tracePt t="22156" x="6124575" y="5853113"/>
          <p14:tracePt t="22171" x="6116638" y="5853113"/>
          <p14:tracePt t="22188" x="6108700" y="5853113"/>
          <p14:tracePt t="22197" x="6100763" y="5861050"/>
          <p14:tracePt t="22221" x="6091238" y="5861050"/>
          <p14:tracePt t="22243" x="6091238" y="5868988"/>
          <p14:tracePt t="22252" x="6083300" y="5876925"/>
          <p14:tracePt t="22284" x="6075363" y="5892800"/>
          <p14:tracePt t="22378" x="6075363" y="5900738"/>
          <p14:tracePt t="22388" x="6059488" y="5900738"/>
          <p14:tracePt t="22393" x="6051550" y="5900738"/>
          <p14:tracePt t="22401" x="6035675" y="5892800"/>
          <p14:tracePt t="22410" x="5995988" y="5868988"/>
          <p14:tracePt t="22417" x="5964238" y="5853113"/>
          <p14:tracePt t="22425" x="5924550" y="5845175"/>
          <p14:tracePt t="22434" x="5892800" y="5829300"/>
          <p14:tracePt t="22442" x="5876925" y="5813425"/>
          <p14:tracePt t="22450" x="5861050" y="5813425"/>
          <p14:tracePt t="22459" x="5837238" y="5805488"/>
          <p14:tracePt t="22470" x="5813425" y="5797550"/>
          <p14:tracePt t="22476" x="5781675" y="5789613"/>
          <p14:tracePt t="22485" x="5757863" y="5781675"/>
          <p14:tracePt t="22489" x="5732463" y="5781675"/>
          <p14:tracePt t="22498" x="5700713" y="5773738"/>
          <p14:tracePt t="22505" x="5684838" y="5765800"/>
          <p14:tracePt t="22516" x="5676900" y="5765800"/>
          <p14:tracePt t="22522" x="5661025" y="5757863"/>
          <p14:tracePt t="22534" x="5621338" y="5741988"/>
          <p14:tracePt t="22538" x="5589588" y="5718175"/>
          <p14:tracePt t="22547" x="5541963" y="5686425"/>
          <p14:tracePt t="22553" x="5486400" y="5653088"/>
          <p14:tracePt t="22562" x="5414963" y="5621338"/>
          <p14:tracePt t="22570" x="5349875" y="5589588"/>
          <p14:tracePt t="22575" x="5278438" y="5565775"/>
          <p14:tracePt t="22583" x="5214938" y="5541963"/>
          <p14:tracePt t="22592" x="5159375" y="5526088"/>
          <p14:tracePt t="22599" x="5103813" y="5510213"/>
          <p14:tracePt t="22609" x="5080000" y="5502275"/>
          <p14:tracePt t="22616" x="5064125" y="5502275"/>
          <p14:tracePt t="22760" x="5056188" y="5502275"/>
          <p14:tracePt t="22767" x="5056188" y="5494338"/>
          <p14:tracePt t="22775" x="5056188" y="5478463"/>
          <p14:tracePt t="22784" x="5056188" y="5470525"/>
          <p14:tracePt t="22791" x="5056188" y="5462588"/>
          <p14:tracePt t="22799" x="5056188" y="5446713"/>
          <p14:tracePt t="22806" x="5056188" y="5438775"/>
          <p14:tracePt t="22817" x="5056188" y="5430838"/>
          <p14:tracePt t="22824" x="5056188" y="5414963"/>
          <p14:tracePt t="22830" x="5056188" y="5399088"/>
          <p14:tracePt t="22839" x="5056188" y="5367338"/>
          <p14:tracePt t="22850" x="5056188" y="5327650"/>
          <p14:tracePt t="22855" x="5056188" y="5302250"/>
          <p14:tracePt t="22861" x="5056188" y="5278438"/>
          <p14:tracePt t="22870" x="5056188" y="5254625"/>
          <p14:tracePt t="22883" x="5056188" y="5230813"/>
          <p14:tracePt t="22885" x="5056188" y="5207000"/>
          <p14:tracePt t="22893" x="5056188" y="5183188"/>
          <p14:tracePt t="22903" x="5056188" y="5167313"/>
          <p14:tracePt t="22911" x="5056188" y="5159375"/>
          <p14:tracePt t="22927" x="5056188" y="5151438"/>
          <p14:tracePt t="22941" x="5056188" y="5135563"/>
          <p14:tracePt t="22950" x="5064125" y="5135563"/>
          <p14:tracePt t="22966" x="5072063" y="5127625"/>
          <p14:tracePt t="23112" x="5080000" y="5119688"/>
          <p14:tracePt t="23125" x="5087938" y="5111750"/>
          <p14:tracePt t="23148" x="5095875" y="5103813"/>
          <p14:tracePt t="23158" x="5103813" y="5095875"/>
          <p14:tracePt t="23164" x="5119688" y="5095875"/>
          <p14:tracePt t="23173" x="5143500" y="5095875"/>
          <p14:tracePt t="23181" x="5167313" y="5095875"/>
          <p14:tracePt t="23188" x="5191125" y="5095875"/>
          <p14:tracePt t="23198" x="5214938" y="5095875"/>
          <p14:tracePt t="23211" x="5238750" y="5095875"/>
          <p14:tracePt t="23211" x="5270500" y="5095875"/>
          <p14:tracePt t="23219" x="5302250" y="5095875"/>
          <p14:tracePt t="23227" x="5326063" y="5095875"/>
          <p14:tracePt t="23236" x="5349875" y="5095875"/>
          <p14:tracePt t="23245" x="5381625" y="5095875"/>
          <p14:tracePt t="23257" x="5422900" y="5095875"/>
          <p14:tracePt t="23259" x="5478463" y="5095875"/>
          <p14:tracePt t="23268" x="5526088" y="5095875"/>
          <p14:tracePt t="23273" x="5581650" y="5095875"/>
          <p14:tracePt t="23282" x="5637213" y="5095875"/>
          <p14:tracePt t="23289" x="5676900" y="5095875"/>
          <p14:tracePt t="23300" x="5708650" y="5095875"/>
          <p14:tracePt t="23305" x="5732463" y="5095875"/>
          <p14:tracePt t="23317" x="5740400" y="5095875"/>
          <p14:tracePt t="23321" x="5749925" y="5095875"/>
          <p14:tracePt t="23346" x="5757863" y="5095875"/>
          <p14:tracePt t="23354" x="5765800" y="5087938"/>
          <p14:tracePt t="23370" x="5773738" y="5080000"/>
          <p14:tracePt t="23377" x="5789613" y="5080000"/>
          <p14:tracePt t="23386" x="5797550" y="5072063"/>
          <p14:tracePt t="23396" x="5813425" y="5064125"/>
          <p14:tracePt t="23401" x="5829300" y="5064125"/>
          <p14:tracePt t="23409" x="5853113" y="5064125"/>
          <p14:tracePt t="23418" x="5884863" y="5064125"/>
          <p14:tracePt t="23427" x="5932488" y="5064125"/>
          <p14:tracePt t="23434" x="5988050" y="5064125"/>
          <p14:tracePt t="23441" x="6051550" y="5064125"/>
          <p14:tracePt t="23450" x="6116638" y="5064125"/>
          <p14:tracePt t="23457" x="6188075" y="5064125"/>
          <p14:tracePt t="23468" x="6259513" y="5064125"/>
          <p14:tracePt t="23475" x="6338888" y="5064125"/>
          <p14:tracePt t="23485" x="6410325" y="5064125"/>
          <p14:tracePt t="23489" x="6475413" y="5064125"/>
          <p14:tracePt t="23501" x="6538913" y="5064125"/>
          <p14:tracePt t="23503" x="6594475" y="5064125"/>
          <p14:tracePt t="23512" x="6642100" y="5064125"/>
          <p14:tracePt t="23519" x="6697663" y="5064125"/>
          <p14:tracePt t="23527" x="6745288" y="5064125"/>
          <p14:tracePt t="23536" x="6777038" y="5064125"/>
          <p14:tracePt t="23545" x="6810375" y="5064125"/>
          <p14:tracePt t="23553" x="6842125" y="5064125"/>
          <p14:tracePt t="23559" x="6873875" y="5064125"/>
          <p14:tracePt t="23568" x="6905625" y="5064125"/>
          <p14:tracePt t="23577" x="6937375" y="5064125"/>
          <p14:tracePt t="23585" x="6969125" y="5064125"/>
          <p14:tracePt t="23593" x="7008813" y="5064125"/>
          <p14:tracePt t="23603" x="7048500" y="5064125"/>
          <p14:tracePt t="23608" x="7080250" y="5064125"/>
          <p14:tracePt t="23616" x="7112000" y="5064125"/>
          <p14:tracePt t="23625" x="7135813" y="5064125"/>
          <p14:tracePt t="23634" x="7153275" y="5064125"/>
          <p14:tracePt t="23752" x="7169150" y="5064125"/>
          <p14:tracePt t="23769" x="7192963" y="5064125"/>
          <p14:tracePt t="23773" x="7200900" y="5064125"/>
          <p14:tracePt t="23781" x="7208838" y="5064125"/>
          <p14:tracePt t="23790" x="7224713" y="5064125"/>
          <p14:tracePt t="23800" x="7248525" y="5064125"/>
          <p14:tracePt t="23805" x="7272338" y="5064125"/>
          <p14:tracePt t="23815" x="7296150" y="5064125"/>
          <p14:tracePt t="23822" x="7319963" y="5064125"/>
          <p14:tracePt t="23834" x="7343775" y="5064125"/>
          <p14:tracePt t="23837" x="7383463" y="5064125"/>
          <p14:tracePt t="23848" x="7431088" y="5064125"/>
          <p14:tracePt t="23858" x="7478713" y="5064125"/>
          <p14:tracePt t="23863" x="7535863" y="5064125"/>
          <p14:tracePt t="23869" x="7591425" y="5064125"/>
          <p14:tracePt t="23877" x="7646988" y="5064125"/>
          <p14:tracePt t="23886" x="7694613" y="5064125"/>
          <p14:tracePt t="23898" x="7750175" y="5064125"/>
          <p14:tracePt t="23901" x="7813675" y="5064125"/>
          <p14:tracePt t="23910" x="7870825" y="5064125"/>
          <p14:tracePt t="23917" x="7934325" y="5064125"/>
          <p14:tracePt t="23925" x="7997825" y="5064125"/>
          <p14:tracePt t="23934" x="8069263" y="5064125"/>
          <p14:tracePt t="23940" x="8148638" y="5064125"/>
          <p14:tracePt t="23948" x="8213725" y="5064125"/>
          <p14:tracePt t="23957" x="8277225" y="5064125"/>
          <p14:tracePt t="23965" x="8340725" y="5064125"/>
          <p14:tracePt t="23972" x="8388350" y="5064125"/>
          <p14:tracePt t="23982" x="8443913" y="5064125"/>
          <p14:tracePt t="23989" x="8491538" y="5064125"/>
          <p14:tracePt t="23996" x="8523288" y="5064125"/>
          <p14:tracePt t="24003" x="8556625" y="5064125"/>
          <p14:tracePt t="24011" x="8580438" y="5064125"/>
          <p14:tracePt t="24020" x="8604250" y="5064125"/>
          <p14:tracePt t="24029" x="8612188" y="5064125"/>
          <p14:tracePt t="24038" x="8620125" y="5064125"/>
          <p14:tracePt t="24044" x="8636000" y="5064125"/>
          <p14:tracePt t="24052" x="8651875" y="5064125"/>
          <p14:tracePt t="24059" x="8667750" y="5064125"/>
          <p14:tracePt t="24067" x="8683625" y="5064125"/>
          <p14:tracePt t="24077" x="8699500" y="5056188"/>
          <p14:tracePt t="24087" x="8715375" y="5056188"/>
          <p14:tracePt t="24093" x="8731250" y="5056188"/>
          <p14:tracePt t="24108" x="8739188" y="5056188"/>
          <p14:tracePt t="24115" x="8755063" y="5048250"/>
          <p14:tracePt t="24125" x="8763000" y="5048250"/>
          <p14:tracePt t="24135" x="8778875" y="5048250"/>
          <p14:tracePt t="24142" x="8802688" y="5040313"/>
          <p14:tracePt t="24148" x="8826500" y="5040313"/>
          <p14:tracePt t="24156" x="8850313" y="5040313"/>
          <p14:tracePt t="24165" x="8866188" y="5040313"/>
          <p14:tracePt t="24169" x="8891588" y="5040313"/>
          <p14:tracePt t="24177" x="8915400" y="5040313"/>
          <p14:tracePt t="24186" x="8939213" y="5040313"/>
          <p14:tracePt t="24210" x="9042400" y="5040313"/>
          <p14:tracePt t="24217" x="9074150" y="5040313"/>
          <p14:tracePt t="24226" x="9105900" y="504031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シンデレラに出てくるお城</a:t>
            </a:r>
          </a:p>
        </p:txBody>
      </p:sp>
      <p:pic>
        <p:nvPicPr>
          <p:cNvPr id="4" name="コンテンツ プレースホルダー 3"/>
          <p:cNvPicPr>
            <a:picLocks noGrp="1" noChangeAspect="1"/>
          </p:cNvPicPr>
          <p:nvPr>
            <p:ph idx="1"/>
          </p:nvPr>
        </p:nvPicPr>
        <p:blipFill>
          <a:blip r:embed="rId4"/>
          <a:stretch>
            <a:fillRect/>
          </a:stretch>
        </p:blipFill>
        <p:spPr>
          <a:xfrm>
            <a:off x="1919536" y="1843181"/>
            <a:ext cx="4608512" cy="3451936"/>
          </a:xfrm>
          <a:prstGeom prst="rect">
            <a:avLst/>
          </a:prstGeom>
        </p:spPr>
      </p:pic>
      <p:pic>
        <p:nvPicPr>
          <p:cNvPr id="5" name="図 4"/>
          <p:cNvPicPr>
            <a:picLocks noChangeAspect="1"/>
          </p:cNvPicPr>
          <p:nvPr/>
        </p:nvPicPr>
        <p:blipFill>
          <a:blip r:embed="rId5"/>
          <a:stretch>
            <a:fillRect/>
          </a:stretch>
        </p:blipFill>
        <p:spPr>
          <a:xfrm>
            <a:off x="7320137" y="1919521"/>
            <a:ext cx="2557563" cy="1649628"/>
          </a:xfrm>
          <a:prstGeom prst="rect">
            <a:avLst/>
          </a:prstGeom>
        </p:spPr>
      </p:pic>
      <p:sp>
        <p:nvSpPr>
          <p:cNvPr id="6" name="テキスト ボックス 5"/>
          <p:cNvSpPr txBox="1"/>
          <p:nvPr/>
        </p:nvSpPr>
        <p:spPr>
          <a:xfrm>
            <a:off x="7104112" y="3789041"/>
            <a:ext cx="3312368" cy="2246769"/>
          </a:xfrm>
          <a:prstGeom prst="rect">
            <a:avLst/>
          </a:prstGeom>
          <a:noFill/>
        </p:spPr>
        <p:txBody>
          <a:bodyPr wrap="square" rtlCol="0">
            <a:spAutoFit/>
          </a:bodyPr>
          <a:lstStyle/>
          <a:p>
            <a:r>
              <a:rPr kumimoji="1" lang="ja-JP" altLang="en-US" dirty="0"/>
              <a:t>ディズニーランドのシンデレラ城は、ユッセ城がモデルと言われている。ユッセ城はシャルル・ペローが「眠れる森の美女」を書いたところ。</a:t>
            </a:r>
            <a:endParaRPr kumimoji="1" lang="en-US" altLang="ja-JP" dirty="0"/>
          </a:p>
          <a:p>
            <a:endParaRPr lang="en-US" altLang="ja-JP" dirty="0"/>
          </a:p>
          <a:p>
            <a:r>
              <a:rPr lang="ja-JP" altLang="en-US" sz="1600" dirty="0"/>
              <a:t>マイケル・アイズナー（</a:t>
            </a:r>
            <a:r>
              <a:rPr lang="en-US" altLang="ja-JP" sz="1600" dirty="0"/>
              <a:t>2000</a:t>
            </a:r>
            <a:r>
              <a:rPr lang="ja-JP" altLang="en-US" sz="1600" dirty="0"/>
              <a:t>）</a:t>
            </a:r>
            <a:r>
              <a:rPr lang="en-US" altLang="ja-JP" sz="1600" dirty="0"/>
              <a:t>『</a:t>
            </a:r>
            <a:r>
              <a:rPr lang="ja-JP" altLang="en-US" sz="1600" dirty="0"/>
              <a:t>ディズニー・ドリームの発想</a:t>
            </a:r>
            <a:r>
              <a:rPr lang="en-US" altLang="ja-JP" sz="1600" dirty="0"/>
              <a:t>』</a:t>
            </a:r>
            <a:r>
              <a:rPr lang="ja-JP" altLang="en-US" sz="1600" dirty="0"/>
              <a:t>徳間書店</a:t>
            </a:r>
          </a:p>
        </p:txBody>
      </p:sp>
      <p:pic>
        <p:nvPicPr>
          <p:cNvPr id="7" name="オーディオ 6">
            <a:hlinkClick r:id="" action="ppaction://media"/>
            <a:extLst>
              <a:ext uri="{FF2B5EF4-FFF2-40B4-BE49-F238E27FC236}">
                <a16:creationId xmlns:a16="http://schemas.microsoft.com/office/drawing/2014/main" id="{E69E2FEE-13E1-2215-AA67-AFC8A6DAFC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8809667"/>
      </p:ext>
    </p:extLst>
  </p:cSld>
  <p:clrMapOvr>
    <a:masterClrMapping/>
  </p:clrMapOvr>
  <mc:AlternateContent xmlns:mc="http://schemas.openxmlformats.org/markup-compatibility/2006" xmlns:p14="http://schemas.microsoft.com/office/powerpoint/2010/main">
    <mc:Choice Requires="p14">
      <p:transition spd="slow" p14:dur="2000" advTm="38576"/>
    </mc:Choice>
    <mc:Fallback xmlns="">
      <p:transition spd="slow" advTm="3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811" x="9137650" y="4992688"/>
          <p14:tracePt t="4812" x="9153525" y="4967288"/>
          <p14:tracePt t="4837" x="9161463" y="4959350"/>
          <p14:tracePt t="4844" x="9161463" y="4951413"/>
          <p14:tracePt t="4852" x="9169400" y="4951413"/>
          <p14:tracePt t="4860" x="9185275" y="4951413"/>
          <p14:tracePt t="4873" x="9193213" y="4951413"/>
          <p14:tracePt t="4888" x="9201150" y="4951413"/>
          <p14:tracePt t="4890" x="9193213" y="4951413"/>
          <p14:tracePt t="4898" x="9177338" y="4967288"/>
          <p14:tracePt t="4906" x="9137650" y="4992688"/>
          <p14:tracePt t="4914" x="9042400" y="5056188"/>
          <p14:tracePt t="4922" x="8923338" y="5135563"/>
          <p14:tracePt t="4930" x="8818563" y="5207000"/>
          <p14:tracePt t="4938" x="8739188" y="5246688"/>
          <p14:tracePt t="4946" x="8691563" y="5270500"/>
          <p14:tracePt t="4955" x="8659813" y="5278438"/>
          <p14:tracePt t="4962" x="8636000" y="5286375"/>
          <p14:tracePt t="4971" x="8596313" y="5286375"/>
          <p14:tracePt t="4978" x="8548688" y="5294313"/>
          <p14:tracePt t="4993" x="8475663" y="5302250"/>
          <p14:tracePt t="4998" x="8396288" y="5310188"/>
          <p14:tracePt t="5002" x="8301038" y="5319713"/>
          <p14:tracePt t="5010" x="8205788" y="5327650"/>
          <p14:tracePt t="5019" x="8108950" y="5335588"/>
          <p14:tracePt t="5026" x="8013700" y="5335588"/>
          <p14:tracePt t="5037" x="7902575" y="5335588"/>
          <p14:tracePt t="5043" x="7797800" y="5319713"/>
          <p14:tracePt t="5053" x="7654925" y="5278438"/>
          <p14:tracePt t="5063" x="7478713" y="5207000"/>
          <p14:tracePt t="5069" x="7256463" y="5127625"/>
          <p14:tracePt t="5074" x="7008813" y="5032375"/>
          <p14:tracePt t="5082" x="6761163" y="4919663"/>
          <p14:tracePt t="5090" x="6515100" y="4808538"/>
          <p14:tracePt t="5099" x="6307138" y="4705350"/>
          <p14:tracePt t="5106" x="6124575" y="4624388"/>
          <p14:tracePt t="5117" x="5956300" y="4552950"/>
          <p14:tracePt t="5122" x="5821363" y="4497388"/>
          <p14:tracePt t="5131" x="5700713" y="4449763"/>
          <p14:tracePt t="5138" x="5589588" y="4410075"/>
          <p14:tracePt t="5148" x="5478463" y="4362450"/>
          <p14:tracePt t="5156" x="5341938" y="4322763"/>
          <p14:tracePt t="5164" x="5207000" y="4265613"/>
          <p14:tracePt t="5173" x="5072063" y="4225925"/>
          <p14:tracePt t="5180" x="4911725" y="4170363"/>
          <p14:tracePt t="5186" x="4784725" y="4130675"/>
          <p14:tracePt t="5195" x="4672013" y="4090988"/>
          <p14:tracePt t="5202" x="4568825" y="4067175"/>
          <p14:tracePt t="5210" x="4481513" y="4043363"/>
          <p14:tracePt t="5219" x="4425950" y="4027488"/>
          <p14:tracePt t="5293" x="4425950" y="4019550"/>
          <p14:tracePt t="5322" x="4418013" y="4011613"/>
          <p14:tracePt t="5338" x="4410075" y="4011613"/>
          <p14:tracePt t="5357" x="4402138" y="4011613"/>
          <p14:tracePt t="5362" x="4394200" y="4011613"/>
          <p14:tracePt t="5688" x="4394200" y="3995738"/>
          <p14:tracePt t="5698" x="4394200" y="3979863"/>
          <p14:tracePt t="5705" x="4394200" y="3971925"/>
          <p14:tracePt t="5712" x="4394200" y="3963988"/>
          <p14:tracePt t="5720" x="4394200" y="3956050"/>
          <p14:tracePt t="5729" x="4394200" y="3948113"/>
          <p14:tracePt t="5835" x="4394200" y="3938588"/>
          <p14:tracePt t="5848" x="4394200" y="3930650"/>
          <p14:tracePt t="5856" x="4402138" y="3922713"/>
          <p14:tracePt t="5864" x="4410075" y="3914775"/>
          <p14:tracePt t="5873" x="4433888" y="3906838"/>
          <p14:tracePt t="5880" x="4465638" y="3906838"/>
          <p14:tracePt t="5889" x="4489450" y="3906838"/>
          <p14:tracePt t="5896" x="4513263" y="3906838"/>
          <p14:tracePt t="5905" x="4545013" y="3906838"/>
          <p14:tracePt t="5912" x="4576763" y="3906838"/>
          <p14:tracePt t="5920" x="4624388" y="3906838"/>
          <p14:tracePt t="5928" x="4664075" y="3906838"/>
          <p14:tracePt t="5937" x="4713288" y="3906838"/>
          <p14:tracePt t="5944" x="4752975" y="3906838"/>
          <p14:tracePt t="5953" x="4808538" y="3906838"/>
          <p14:tracePt t="5960" x="4848225" y="3906838"/>
          <p14:tracePt t="5969" x="4895850" y="3906838"/>
          <p14:tracePt t="5976" x="4927600" y="3906838"/>
          <p14:tracePt t="5984" x="4959350" y="3906838"/>
          <p14:tracePt t="5992" x="4983163" y="3898900"/>
          <p14:tracePt t="6003" x="4991100" y="3890963"/>
          <p14:tracePt t="6008" x="5006975" y="3883025"/>
          <p14:tracePt t="6023" x="5014913" y="3875088"/>
          <p14:tracePt t="6030" x="5022850" y="3867150"/>
          <p14:tracePt t="6039" x="5022850" y="3851275"/>
          <p14:tracePt t="6046" x="5022850" y="3843338"/>
          <p14:tracePt t="6062" x="5022850" y="3819525"/>
          <p14:tracePt t="6070" x="5022850" y="3811588"/>
          <p14:tracePt t="6367" x="5022850" y="3795713"/>
          <p14:tracePt t="6374" x="5038725" y="3787775"/>
          <p14:tracePt t="6383" x="5046663" y="3779838"/>
          <p14:tracePt t="6398" x="5056188" y="3763963"/>
          <p14:tracePt t="6414" x="5056188" y="3756025"/>
          <p14:tracePt t="6437" x="5064125" y="3748088"/>
          <p14:tracePt t="6469" x="5072063" y="3740150"/>
          <p14:tracePt t="6687" x="5072063" y="3732213"/>
          <p14:tracePt t="6694" x="5080000" y="3716338"/>
          <p14:tracePt t="6707" x="5087938" y="3716338"/>
          <p14:tracePt t="6716" x="5087938" y="3708400"/>
          <p14:tracePt t="6733" x="5095875" y="3708400"/>
          <p14:tracePt t="6748" x="5095875" y="3692525"/>
          <p14:tracePt t="6757" x="5095875" y="3684588"/>
          <p14:tracePt t="6770" x="5095875" y="3668713"/>
          <p14:tracePt t="6774" x="5095875" y="3660775"/>
          <p14:tracePt t="6782" x="5095875" y="3644900"/>
          <p14:tracePt t="6791" x="5095875" y="3636963"/>
          <p14:tracePt t="6797" x="5095875" y="3629025"/>
          <p14:tracePt t="6807" x="5095875" y="3621088"/>
          <p14:tracePt t="6822" x="5095875" y="3613150"/>
          <p14:tracePt t="6842" x="5095875" y="3605213"/>
          <p14:tracePt t="9809" x="5095875" y="3595688"/>
          <p14:tracePt t="9896" x="5095875" y="3587750"/>
          <p14:tracePt t="9912" x="5095875" y="3571875"/>
          <p14:tracePt t="9921" x="5095875" y="3563938"/>
          <p14:tracePt t="9930" x="5095875" y="3556000"/>
          <p14:tracePt t="9936" x="5095875" y="3548063"/>
          <p14:tracePt t="9944" x="5095875" y="3540125"/>
          <p14:tracePt t="9952" x="5095875" y="3532188"/>
          <p14:tracePt t="9960" x="5095875" y="3524250"/>
          <p14:tracePt t="9976" x="5095875" y="3508375"/>
          <p14:tracePt t="9999" x="5095875" y="3500438"/>
          <p14:tracePt t="10007" x="5095875" y="3492500"/>
          <p14:tracePt t="10014" x="5087938" y="3484563"/>
          <p14:tracePt t="10039" x="5087938" y="3476625"/>
          <p14:tracePt t="10046" x="5080000" y="3476625"/>
          <p14:tracePt t="10062" x="5080000" y="3468688"/>
          <p14:tracePt t="10070" x="5064125" y="3452813"/>
          <p14:tracePt t="10086" x="5064125" y="3436938"/>
          <p14:tracePt t="10094" x="5064125" y="3421063"/>
          <p14:tracePt t="10102" x="5064125" y="3397250"/>
          <p14:tracePt t="10110" x="5064125" y="3373438"/>
          <p14:tracePt t="10118" x="5064125" y="3349625"/>
          <p14:tracePt t="10130" x="5064125" y="3341688"/>
          <p14:tracePt t="10134" x="5064125" y="3333750"/>
          <p14:tracePt t="10150" x="5056188" y="3325813"/>
          <p14:tracePt t="11785" x="5056188" y="3341688"/>
          <p14:tracePt t="11793" x="5064125" y="3373438"/>
          <p14:tracePt t="11802" x="5072063" y="3405188"/>
          <p14:tracePt t="11813" x="5080000" y="3429000"/>
          <p14:tracePt t="11816" x="5087938" y="3444875"/>
          <p14:tracePt t="11825" x="5095875" y="3460750"/>
          <p14:tracePt t="11832" x="5095875" y="3476625"/>
          <p14:tracePt t="11842" x="5103813" y="3492500"/>
          <p14:tracePt t="11856" x="5111750" y="3500438"/>
          <p14:tracePt t="11864" x="5111750" y="3508375"/>
          <p14:tracePt t="12077" x="5119688" y="3524250"/>
          <p14:tracePt t="12078" x="5119688" y="3548063"/>
          <p14:tracePt t="12087" x="5119688" y="3571875"/>
          <p14:tracePt t="12097" x="5119688" y="3595688"/>
          <p14:tracePt t="12103" x="5119688" y="3621088"/>
          <p14:tracePt t="12110" x="5119688" y="3644900"/>
          <p14:tracePt t="12118" x="5095875" y="3676650"/>
          <p14:tracePt t="12130" x="5087938" y="3708400"/>
          <p14:tracePt t="12135" x="5064125" y="3732213"/>
          <p14:tracePt t="12143" x="5046663" y="3763963"/>
          <p14:tracePt t="12150" x="5022850" y="3787775"/>
          <p14:tracePt t="12160" x="4999038" y="3811588"/>
          <p14:tracePt t="12166" x="4975225" y="3835400"/>
          <p14:tracePt t="12175" x="4935538" y="3867150"/>
          <p14:tracePt t="12183" x="4895850" y="3890963"/>
          <p14:tracePt t="12192" x="4864100" y="3906838"/>
          <p14:tracePt t="12200" x="4824413" y="3914775"/>
          <p14:tracePt t="12206" x="4768850" y="3938588"/>
          <p14:tracePt t="12214" x="4705350" y="3979863"/>
          <p14:tracePt t="12222" x="4624388" y="4011613"/>
          <p14:tracePt t="12230" x="4537075" y="4043363"/>
          <p14:tracePt t="12245" x="4457700" y="4075113"/>
          <p14:tracePt t="12250" x="4362450" y="4106863"/>
          <p14:tracePt t="12262" x="4265613" y="4130675"/>
          <p14:tracePt t="12266" x="4178300" y="4162425"/>
          <p14:tracePt t="12275" x="4098925" y="4186238"/>
          <p14:tracePt t="12282" x="4027488" y="4202113"/>
          <p14:tracePt t="12297" x="3954463" y="4217988"/>
          <p14:tracePt t="12298" x="3883025" y="4233863"/>
          <p14:tracePt t="12308" x="3803650" y="4241800"/>
          <p14:tracePt t="12314" x="3732213" y="4241800"/>
          <p14:tracePt t="12323" x="3643313" y="4241800"/>
          <p14:tracePt t="12330" x="3556000" y="4241800"/>
          <p14:tracePt t="12338" x="3460750" y="4241800"/>
          <p14:tracePt t="12346" x="3365500" y="4241800"/>
          <p14:tracePt t="12354" x="3276600" y="4241800"/>
          <p14:tracePt t="12362" x="3189288" y="4233863"/>
          <p14:tracePt t="12372" x="3101975" y="4217988"/>
          <p14:tracePt t="12380" x="3038475" y="4202113"/>
          <p14:tracePt t="12387" x="2982913" y="4178300"/>
          <p14:tracePt t="12395" x="2925763" y="4146550"/>
          <p14:tracePt t="12402" x="2878138" y="4114800"/>
          <p14:tracePt t="12410" x="2830513" y="4075113"/>
          <p14:tracePt t="12418" x="2774950" y="4019550"/>
          <p14:tracePt t="12431" x="2727325" y="3971925"/>
          <p14:tracePt t="12435" x="2671763" y="3922713"/>
          <p14:tracePt t="12443" x="2606675" y="3867150"/>
          <p14:tracePt t="12450" x="2559050" y="3819525"/>
          <p14:tracePt t="12460" x="2511425" y="3771900"/>
          <p14:tracePt t="12466" x="2463800" y="3724275"/>
          <p14:tracePt t="12474" x="2416175" y="3676650"/>
          <p14:tracePt t="12482" x="2384425" y="3629025"/>
          <p14:tracePt t="12490" x="2352675" y="3563938"/>
          <p14:tracePt t="12498" x="2328863" y="3508375"/>
          <p14:tracePt t="12506" x="2312988" y="3452813"/>
          <p14:tracePt t="12514" x="2305050" y="3389313"/>
          <p14:tracePt t="12522" x="2305050" y="3333750"/>
          <p14:tracePt t="12530" x="2305050" y="3286125"/>
          <p14:tracePt t="12538" x="2305050" y="3236913"/>
          <p14:tracePt t="12546" x="2305050" y="3181350"/>
          <p14:tracePt t="12554" x="2305050" y="3117850"/>
          <p14:tracePt t="12563" x="2312988" y="3054350"/>
          <p14:tracePt t="12570" x="2328863" y="2990850"/>
          <p14:tracePt t="12579" x="2352675" y="2935288"/>
          <p14:tracePt t="12586" x="2384425" y="2862263"/>
          <p14:tracePt t="12595" x="2416175" y="2798763"/>
          <p14:tracePt t="12602" x="2447925" y="2727325"/>
          <p14:tracePt t="12610" x="2487613" y="2663825"/>
          <p14:tracePt t="12619" x="2527300" y="2592388"/>
          <p14:tracePt t="12630" x="2559050" y="2535238"/>
          <p14:tracePt t="12639" x="2590800" y="2479675"/>
          <p14:tracePt t="12643" x="2624138" y="2432050"/>
          <p14:tracePt t="12650" x="2655888" y="2384425"/>
          <p14:tracePt t="12659" x="2687638" y="2344738"/>
          <p14:tracePt t="12664" x="2727325" y="2305050"/>
          <p14:tracePt t="12672" x="2759075" y="2265363"/>
          <p14:tracePt t="12680" x="2798763" y="2224088"/>
          <p14:tracePt t="12688" x="2830513" y="2184400"/>
          <p14:tracePt t="12697" x="2870200" y="2152650"/>
          <p14:tracePt t="12706" x="2909888" y="2128838"/>
          <p14:tracePt t="12713" x="2957513" y="2097088"/>
          <p14:tracePt t="12722" x="3006725" y="2065338"/>
          <p14:tracePt t="12735" x="3054350" y="2033588"/>
          <p14:tracePt t="12736" x="3101975" y="2001838"/>
          <p14:tracePt t="12745" x="3149600" y="1970088"/>
          <p14:tracePt t="12752" x="3205163" y="1938338"/>
          <p14:tracePt t="12763" x="3252788" y="1914525"/>
          <p14:tracePt t="12770" x="3300413" y="1906588"/>
          <p14:tracePt t="12777" x="3349625" y="1890713"/>
          <p14:tracePt t="12784" x="3381375" y="1873250"/>
          <p14:tracePt t="12798" x="3421063" y="1865313"/>
          <p14:tracePt t="12800" x="3444875" y="1857375"/>
          <p14:tracePt t="12809" x="3460750" y="1857375"/>
          <p14:tracePt t="12816" x="3476625" y="1849438"/>
          <p14:tracePt t="12825" x="3500438" y="1849438"/>
          <p14:tracePt t="12832" x="3516313" y="1849438"/>
          <p14:tracePt t="12843" x="3540125" y="1849438"/>
          <p14:tracePt t="12848" x="3571875" y="1849438"/>
          <p14:tracePt t="12856" x="3603625" y="1849438"/>
          <p14:tracePt t="12864" x="3635375" y="1849438"/>
          <p14:tracePt t="12872" x="3684588" y="1849438"/>
          <p14:tracePt t="12880" x="3732213" y="1849438"/>
          <p14:tracePt t="12888" x="3803650" y="1849438"/>
          <p14:tracePt t="12899" x="3875088" y="1857375"/>
          <p14:tracePt t="12906" x="3962400" y="1865313"/>
          <p14:tracePt t="12912" x="4051300" y="1881188"/>
          <p14:tracePt t="12920" x="4130675" y="1906588"/>
          <p14:tracePt t="12929" x="4217988" y="1930400"/>
          <p14:tracePt t="12936" x="4321175" y="1962150"/>
          <p14:tracePt t="12944" x="4410075" y="1985963"/>
          <p14:tracePt t="12964" x="4560888" y="2033588"/>
          <p14:tracePt t="12968" x="4624388" y="2049463"/>
          <p14:tracePt t="12977" x="4679950" y="2081213"/>
          <p14:tracePt t="12984" x="4737100" y="2097088"/>
          <p14:tracePt t="12994" x="4784725" y="2112963"/>
          <p14:tracePt t="13000" x="4824413" y="2128838"/>
          <p14:tracePt t="13009" x="4856163" y="2152650"/>
          <p14:tracePt t="13016" x="4887913" y="2176463"/>
          <p14:tracePt t="13024" x="4911725" y="2192338"/>
          <p14:tracePt t="13032" x="4943475" y="2216150"/>
          <p14:tracePt t="13044" x="4967288" y="2249488"/>
          <p14:tracePt t="13048" x="4999038" y="2273300"/>
          <p14:tracePt t="13056" x="5022850" y="2312988"/>
          <p14:tracePt t="13064" x="5046663" y="2344738"/>
          <p14:tracePt t="13072" x="5072063" y="2392363"/>
          <p14:tracePt t="13078" x="5103813" y="2439988"/>
          <p14:tracePt t="13088" x="5127625" y="2487613"/>
          <p14:tracePt t="13097" x="5151438" y="2535238"/>
          <p14:tracePt t="13102" x="5167313" y="2584450"/>
          <p14:tracePt t="13110" x="5183188" y="2632075"/>
          <p14:tracePt t="13118" x="5199063" y="2679700"/>
          <p14:tracePt t="13130" x="5214938" y="2719388"/>
          <p14:tracePt t="13135" x="5230813" y="2767013"/>
          <p14:tracePt t="13143" x="5238750" y="2798763"/>
          <p14:tracePt t="13150" x="5246688" y="2838450"/>
          <p14:tracePt t="13159" x="5254625" y="2870200"/>
          <p14:tracePt t="13166" x="5262563" y="2909888"/>
          <p14:tracePt t="13176" x="5262563" y="2935288"/>
          <p14:tracePt t="13182" x="5262563" y="2959100"/>
          <p14:tracePt t="13190" x="5262563" y="2982913"/>
          <p14:tracePt t="13199" x="5270500" y="3006725"/>
          <p14:tracePt t="13206" x="5270500" y="3030538"/>
          <p14:tracePt t="13215" x="5270500" y="3054350"/>
          <p14:tracePt t="13222" x="5270500" y="3078163"/>
          <p14:tracePt t="13233" x="5270500" y="3101975"/>
          <p14:tracePt t="13240" x="5270500" y="3133725"/>
          <p14:tracePt t="13247" x="5270500" y="3157538"/>
          <p14:tracePt t="13256" x="5270500" y="3189288"/>
          <p14:tracePt t="13267" x="5270500" y="3221038"/>
          <p14:tracePt t="13270" x="5270500" y="3244850"/>
          <p14:tracePt t="13279" x="5270500" y="3270250"/>
          <p14:tracePt t="13286" x="5270500" y="3294063"/>
          <p14:tracePt t="13296" x="5270500" y="3325813"/>
          <p14:tracePt t="13302" x="5270500" y="3357563"/>
          <p14:tracePt t="13314" x="5270500" y="3381375"/>
          <p14:tracePt t="13320" x="5270500" y="3413125"/>
          <p14:tracePt t="13329" x="5270500" y="3436938"/>
          <p14:tracePt t="13334" x="5262563" y="3460750"/>
          <p14:tracePt t="13344" x="5254625" y="3484563"/>
          <p14:tracePt t="13350" x="5246688" y="3500438"/>
          <p14:tracePt t="13358" x="5246688" y="3524250"/>
          <p14:tracePt t="13366" x="5238750" y="3548063"/>
          <p14:tracePt t="13374" x="5230813" y="3563938"/>
          <p14:tracePt t="13382" x="5222875" y="3579813"/>
          <p14:tracePt t="13390" x="5207000" y="3605213"/>
          <p14:tracePt t="13398" x="5191125" y="3636963"/>
          <p14:tracePt t="13406" x="5183188" y="3660775"/>
          <p14:tracePt t="13414" x="5167313" y="3684588"/>
          <p14:tracePt t="13422" x="5151438" y="3724275"/>
          <p14:tracePt t="13430" x="5127625" y="3756025"/>
          <p14:tracePt t="13438" x="5119688" y="3787775"/>
          <p14:tracePt t="13447" x="5095875" y="3811588"/>
          <p14:tracePt t="13455" x="5087938" y="3835400"/>
          <p14:tracePt t="13463" x="5072063" y="3859213"/>
          <p14:tracePt t="13470" x="5064125" y="3875088"/>
          <p14:tracePt t="13479" x="5064125" y="3883025"/>
          <p14:tracePt t="13532" x="5056188" y="3890963"/>
          <p14:tracePt t="13542" x="5046663" y="3890963"/>
          <p14:tracePt t="13556" x="5046663" y="3906838"/>
          <p14:tracePt t="13580" x="5038725" y="3906838"/>
          <p14:tracePt t="13901" x="5038725" y="3914775"/>
          <p14:tracePt t="13907" x="5038725" y="3922713"/>
          <p14:tracePt t="13914" x="5038725" y="3930650"/>
          <p14:tracePt t="13923" x="5038725" y="3938588"/>
          <p14:tracePt t="13946" x="5038725" y="3948113"/>
          <p14:tracePt t="14583" x="5038725" y="3956050"/>
          <p14:tracePt t="14599" x="5038725" y="3963988"/>
          <p14:tracePt t="14614" x="5046663" y="3963988"/>
          <p14:tracePt t="14622" x="5056188" y="3963988"/>
          <p14:tracePt t="14692" x="5072063" y="3963988"/>
          <p14:tracePt t="14700" x="5080000" y="3963988"/>
          <p14:tracePt t="14716" x="5087938" y="3956050"/>
          <p14:tracePt t="14724" x="5111750" y="3956050"/>
          <p14:tracePt t="14732" x="5127625" y="3948113"/>
          <p14:tracePt t="14743" x="5143500" y="3948113"/>
          <p14:tracePt t="14749" x="5159375" y="3938588"/>
          <p14:tracePt t="14756" x="5175250" y="3930650"/>
          <p14:tracePt t="14765" x="5199063" y="3930650"/>
          <p14:tracePt t="14772" x="5222875" y="3930650"/>
          <p14:tracePt t="14781" x="5246688" y="3922713"/>
          <p14:tracePt t="14788" x="5270500" y="3914775"/>
          <p14:tracePt t="14800" x="5302250" y="3906838"/>
          <p14:tracePt t="14805" x="5334000" y="3898900"/>
          <p14:tracePt t="14812" x="5357813" y="3898900"/>
          <p14:tracePt t="14820" x="5397500" y="3898900"/>
          <p14:tracePt t="14829" x="5430838" y="3898900"/>
          <p14:tracePt t="14836" x="5470525" y="3898900"/>
          <p14:tracePt t="14846" x="5518150" y="3890963"/>
          <p14:tracePt t="14853" x="5557838" y="3883025"/>
          <p14:tracePt t="14864" x="5589588" y="3883025"/>
          <p14:tracePt t="14872" x="5613400" y="3875088"/>
          <p14:tracePt t="15179" x="5621338" y="3867150"/>
          <p14:tracePt t="15186" x="5629275" y="3867150"/>
          <p14:tracePt t="15194" x="5645150" y="3859213"/>
          <p14:tracePt t="15202" x="5653088" y="3851275"/>
          <p14:tracePt t="15211" x="5668963" y="3851275"/>
          <p14:tracePt t="15218" x="5684838" y="3843338"/>
          <p14:tracePt t="15226" x="5700713" y="3835400"/>
          <p14:tracePt t="15234" x="5716588" y="3827463"/>
          <p14:tracePt t="15244" x="5724525" y="3827463"/>
          <p14:tracePt t="15259" x="5781675" y="3811588"/>
          <p14:tracePt t="15266" x="5813425" y="3803650"/>
          <p14:tracePt t="15276" x="5845175" y="3795713"/>
          <p14:tracePt t="15282" x="5884863" y="3787775"/>
          <p14:tracePt t="15290" x="5908675" y="3779838"/>
          <p14:tracePt t="15299" x="5924550" y="3771900"/>
          <p14:tracePt t="15306" x="5940425" y="3763963"/>
          <p14:tracePt t="15315" x="5956300" y="3763963"/>
          <p14:tracePt t="15322" x="5964238" y="3756025"/>
          <p14:tracePt t="15356" x="5972175" y="3756025"/>
          <p14:tracePt t="15363" x="5972175" y="3748088"/>
          <p14:tracePt t="15369" x="5980113" y="3748088"/>
          <p14:tracePt t="15376" x="5995988" y="3748088"/>
          <p14:tracePt t="15384" x="6003925" y="3740150"/>
          <p14:tracePt t="15396" x="6011863" y="3740150"/>
          <p14:tracePt t="15402" x="6019800" y="3740150"/>
          <p14:tracePt t="15410" x="6027738" y="3732213"/>
          <p14:tracePt t="15418" x="6043613" y="3732213"/>
          <p14:tracePt t="15425" x="6067425" y="3732213"/>
          <p14:tracePt t="15432" x="6091238" y="3732213"/>
          <p14:tracePt t="15441" x="6116638" y="3732213"/>
          <p14:tracePt t="15448" x="6148388" y="3732213"/>
          <p14:tracePt t="15456" x="6172200" y="3732213"/>
          <p14:tracePt t="15465" x="6196013" y="3732213"/>
          <p14:tracePt t="15472" x="6219825" y="3732213"/>
          <p14:tracePt t="15483" x="6251575" y="3732213"/>
          <p14:tracePt t="15488" x="6275388" y="3732213"/>
          <p14:tracePt t="15496" x="6299200" y="3732213"/>
          <p14:tracePt t="15504" x="6323013" y="3732213"/>
          <p14:tracePt t="15513" x="6346825" y="3732213"/>
          <p14:tracePt t="15520" x="6370638" y="3724275"/>
          <p14:tracePt t="15529" x="6386513" y="3724275"/>
          <p14:tracePt t="15536" x="6402388" y="3724275"/>
          <p14:tracePt t="15545" x="6410325" y="3724275"/>
          <p14:tracePt t="15552" x="6418263" y="3724275"/>
          <p14:tracePt t="15562" x="6434138" y="3724275"/>
          <p14:tracePt t="15571" x="6451600" y="3716338"/>
          <p14:tracePt t="15576" x="6459538" y="3716338"/>
          <p14:tracePt t="15584" x="6483350" y="3716338"/>
          <p14:tracePt t="15592" x="6507163" y="3716338"/>
          <p14:tracePt t="15600" x="6523038" y="3716338"/>
          <p14:tracePt t="15608" x="6546850" y="3716338"/>
          <p14:tracePt t="15616" x="6570663" y="3716338"/>
          <p14:tracePt t="15624" x="6602413" y="3716338"/>
          <p14:tracePt t="15632" x="6634163" y="3716338"/>
          <p14:tracePt t="15640" x="6665913" y="3716338"/>
          <p14:tracePt t="15649" x="6705600" y="3716338"/>
          <p14:tracePt t="15659" x="6737350" y="3716338"/>
          <p14:tracePt t="15665" x="6769100" y="3716338"/>
          <p14:tracePt t="15672" x="6802438" y="3716338"/>
          <p14:tracePt t="15685" x="6834188" y="3716338"/>
          <p14:tracePt t="15689" x="6858000" y="3716338"/>
          <p14:tracePt t="15696" x="6873875" y="3716338"/>
          <p14:tracePt t="15705" x="6881813" y="3716338"/>
          <p14:tracePt t="15870" x="6889750" y="3716338"/>
          <p14:tracePt t="16054" x="6897688" y="3708400"/>
          <p14:tracePt t="16064" x="6913563" y="3700463"/>
          <p14:tracePt t="16070" x="6921500" y="3700463"/>
          <p14:tracePt t="16079" x="6929438" y="3692525"/>
          <p14:tracePt t="16086" x="6937375" y="3684588"/>
          <p14:tracePt t="16094" x="6953250" y="3684588"/>
          <p14:tracePt t="16110" x="6969125" y="3676650"/>
          <p14:tracePt t="16118" x="6977063" y="3676650"/>
          <p14:tracePt t="16127" x="6992938" y="3676650"/>
          <p14:tracePt t="16137" x="7000875" y="3668713"/>
          <p14:tracePt t="16143" x="7008813" y="3668713"/>
          <p14:tracePt t="16150" x="7024688" y="3668713"/>
          <p14:tracePt t="16168" x="7040563" y="3668713"/>
          <p14:tracePt t="16174" x="7048500" y="3668713"/>
          <p14:tracePt t="16191" x="7056438" y="3668713"/>
          <p14:tracePt t="16197" x="7072313" y="3668713"/>
          <p14:tracePt t="16215" x="7080250" y="3668713"/>
          <p14:tracePt t="16516" x="7088188" y="3668713"/>
          <p14:tracePt t="16524" x="7104063" y="3660775"/>
          <p14:tracePt t="16531" x="7127875" y="3660775"/>
          <p14:tracePt t="16539" x="7161213" y="3660775"/>
          <p14:tracePt t="16551" x="7192963" y="3660775"/>
          <p14:tracePt t="16554" x="7256463" y="3660775"/>
          <p14:tracePt t="16571" x="7415213" y="3660775"/>
          <p14:tracePt t="16578" x="7512050" y="3660775"/>
          <p14:tracePt t="16586" x="7607300" y="3660775"/>
          <p14:tracePt t="16594" x="7702550" y="3660775"/>
          <p14:tracePt t="16602" x="7781925" y="3660775"/>
          <p14:tracePt t="16611" x="7862888" y="3660775"/>
          <p14:tracePt t="16618" x="7910513" y="3660775"/>
          <p14:tracePt t="17063" x="7934325" y="3660775"/>
          <p14:tracePt t="17216" x="7942263" y="3660775"/>
          <p14:tracePt t="21021" x="7942263" y="3676650"/>
          <p14:tracePt t="21028" x="7942263" y="3692525"/>
          <p14:tracePt t="21038" x="7942263" y="3724275"/>
          <p14:tracePt t="21046" x="7934325" y="3763963"/>
          <p14:tracePt t="21057" x="7926388" y="3819525"/>
          <p14:tracePt t="21063" x="7918450" y="3875088"/>
          <p14:tracePt t="21069" x="7918450" y="3930650"/>
          <p14:tracePt t="21077" x="7918450" y="3963988"/>
          <p14:tracePt t="21086" x="7918450" y="3987800"/>
          <p14:tracePt t="21180" x="7918450" y="4003675"/>
          <p14:tracePt t="21189" x="7918450" y="4011613"/>
          <p14:tracePt t="21194" x="7918450" y="4027488"/>
          <p14:tracePt t="21204" x="7918450" y="4043363"/>
          <p14:tracePt t="21210" x="7910513" y="4051300"/>
          <p14:tracePt t="21221" x="7910513" y="4067175"/>
          <p14:tracePt t="21226" x="7910513" y="4075113"/>
          <p14:tracePt t="21235" x="7902575" y="4083050"/>
          <p14:tracePt t="21242" x="7894638" y="4098925"/>
          <p14:tracePt t="21258" x="7886700" y="4106863"/>
          <p14:tracePt t="21269" x="7886700" y="4122738"/>
          <p14:tracePt t="21278" x="7878763" y="4138613"/>
          <p14:tracePt t="21283" x="7878763" y="4154488"/>
          <p14:tracePt t="21290" x="7870825" y="4170363"/>
          <p14:tracePt t="21298" x="7862888" y="4194175"/>
          <p14:tracePt t="21306" x="7862888" y="4233863"/>
          <p14:tracePt t="21314" x="7862888" y="4273550"/>
          <p14:tracePt t="21324" x="7854950" y="4322763"/>
          <p14:tracePt t="21332" x="7847013" y="4354513"/>
          <p14:tracePt t="21340" x="7839075" y="4378325"/>
          <p14:tracePt t="21404" x="7829550" y="4394200"/>
          <p14:tracePt t="21419" x="7829550" y="4410075"/>
          <p14:tracePt t="21426" x="7821613" y="4418013"/>
          <p14:tracePt t="21745" x="7829550" y="4418013"/>
          <p14:tracePt t="21840" x="7839075" y="4418013"/>
          <p14:tracePt t="22000" x="7847013" y="4418013"/>
          <p14:tracePt t="22023" x="7854950" y="4418013"/>
          <p14:tracePt t="22030" x="7862888" y="4418013"/>
          <p14:tracePt t="22038" x="7870825" y="4418013"/>
          <p14:tracePt t="22048" x="7886700" y="4418013"/>
          <p14:tracePt t="22055" x="7894638" y="4418013"/>
          <p14:tracePt t="22062" x="7910513" y="4410075"/>
          <p14:tracePt t="22070" x="7926388" y="4402138"/>
          <p14:tracePt t="22078" x="7942263" y="4402138"/>
          <p14:tracePt t="22086" x="7958138" y="4394200"/>
          <p14:tracePt t="22094" x="7981950" y="4394200"/>
          <p14:tracePt t="22103" x="8013700" y="4386263"/>
          <p14:tracePt t="22110" x="8061325" y="4386263"/>
          <p14:tracePt t="22116" x="8116888" y="4378325"/>
          <p14:tracePt t="22124" x="8180388" y="4370388"/>
          <p14:tracePt t="22133" x="8245475" y="4370388"/>
          <p14:tracePt t="22143" x="8308975" y="4362450"/>
          <p14:tracePt t="22150" x="8364538" y="4354513"/>
          <p14:tracePt t="22158" x="8420100" y="4346575"/>
          <p14:tracePt t="22164" x="8483600" y="4338638"/>
          <p14:tracePt t="22174" x="8540750" y="4330700"/>
          <p14:tracePt t="22180" x="8596313" y="4314825"/>
          <p14:tracePt t="22189" x="8651875" y="4298950"/>
          <p14:tracePt t="22196" x="8699500" y="4281488"/>
          <p14:tracePt t="22205" x="8731250" y="4273550"/>
          <p14:tracePt t="22212" x="8747125" y="4273550"/>
          <p14:tracePt t="22226" x="8763000" y="4273550"/>
          <p14:tracePt t="22242" x="8770938" y="4273550"/>
          <p14:tracePt t="22276" x="8786813" y="4265613"/>
          <p14:tracePt t="22294" x="8794750" y="4257675"/>
          <p14:tracePt t="22318" x="8810625" y="4249738"/>
          <p14:tracePt t="22332" x="8818563" y="4249738"/>
          <p14:tracePt t="22340" x="8826500" y="4249738"/>
          <p14:tracePt t="22349" x="8834438" y="4249738"/>
          <p14:tracePt t="22356" x="8850313" y="4241800"/>
          <p14:tracePt t="22364" x="8858250" y="4241800"/>
          <p14:tracePt t="22372" x="8866188" y="4233863"/>
          <p14:tracePt t="22381" x="8883650" y="4233863"/>
          <p14:tracePt t="22389" x="8899525" y="4233863"/>
          <p14:tracePt t="22398" x="8907463" y="4233863"/>
          <p14:tracePt t="22405" x="8931275" y="4233863"/>
          <p14:tracePt t="22412" x="8947150" y="4233863"/>
          <p14:tracePt t="22423" x="8963025" y="4233863"/>
          <p14:tracePt t="22430" x="8978900" y="4233863"/>
          <p14:tracePt t="22439" x="9002713" y="4233863"/>
          <p14:tracePt t="22445" x="9026525" y="4233863"/>
          <p14:tracePt t="22453" x="9042400" y="4233863"/>
          <p14:tracePt t="22460" x="9050338" y="4233863"/>
          <p14:tracePt t="22470" x="9066213" y="4233863"/>
          <p14:tracePt t="22475" x="9074150" y="4233863"/>
          <p14:tracePt t="22482" x="9097963" y="4233863"/>
          <p14:tracePt t="22490" x="9113838" y="4233863"/>
          <p14:tracePt t="22498" x="9129713" y="4233863"/>
          <p14:tracePt t="22508" x="9145588" y="4233863"/>
          <p14:tracePt t="22515" x="9169400" y="4233863"/>
          <p14:tracePt t="22522" x="9185275" y="4233863"/>
          <p14:tracePt t="22530" x="9201150" y="4233863"/>
          <p14:tracePt t="22539" x="9217025" y="4233863"/>
          <p14:tracePt t="22546" x="9234488" y="4233863"/>
          <p14:tracePt t="22555" x="9250363" y="4233863"/>
          <p14:tracePt t="22562" x="9258300" y="4233863"/>
          <p14:tracePt t="22905" x="9266238" y="4241800"/>
          <p14:tracePt t="22937" x="9266238" y="4249738"/>
          <p14:tracePt t="22998" x="9266238" y="4265613"/>
          <p14:tracePt t="23023" x="9266238" y="4273550"/>
          <p14:tracePt t="23041" x="9266238" y="4291013"/>
          <p14:tracePt t="23054" x="9266238" y="4298950"/>
          <p14:tracePt t="23062" x="9266238" y="4306888"/>
          <p14:tracePt t="23078" x="9266238" y="4322763"/>
          <p14:tracePt t="23094" x="9266238" y="4330700"/>
          <p14:tracePt t="23110" x="9258300" y="4346575"/>
          <p14:tracePt t="23142" x="9258300" y="4354513"/>
          <p14:tracePt t="23405" x="9258300" y="4362450"/>
          <p14:tracePt t="23412" x="9250363" y="4370388"/>
          <p14:tracePt t="23460" x="9242425" y="4378325"/>
          <p14:tracePt t="23467" x="9234488" y="4386263"/>
          <p14:tracePt t="23490" x="9234488" y="4394200"/>
          <p14:tracePt t="23500" x="9224963" y="4402138"/>
          <p14:tracePt t="23514" x="9224963" y="4410075"/>
          <p14:tracePt t="23546" x="9209088" y="4418013"/>
          <p14:tracePt t="23610" x="9209088" y="4433888"/>
          <p14:tracePt t="23672" x="9209088" y="4441825"/>
          <p14:tracePt t="23673" x="9201150" y="4449763"/>
          <p14:tracePt t="23728" x="9201150" y="4457700"/>
          <p14:tracePt t="23738" x="9201150" y="4465638"/>
          <p14:tracePt t="23777" x="9201150" y="4473575"/>
          <p14:tracePt t="23848" x="9201150" y="4481513"/>
          <p14:tracePt t="24007" x="9209088" y="4481513"/>
          <p14:tracePt t="24014" x="9217025" y="4481513"/>
          <p14:tracePt t="24324" x="9209088" y="4481513"/>
          <p14:tracePt t="24342" x="9201150" y="4481513"/>
          <p14:tracePt t="24348" x="9185275" y="4481513"/>
          <p14:tracePt t="24357" x="9169400" y="4481513"/>
          <p14:tracePt t="24363" x="9153525" y="4489450"/>
          <p14:tracePt t="24376" x="9129713" y="4497388"/>
          <p14:tracePt t="24378" x="9113838" y="4513263"/>
          <p14:tracePt t="24390" x="9090025" y="4521200"/>
          <p14:tracePt t="24397" x="9074150" y="4537075"/>
          <p14:tracePt t="24402" x="9058275" y="4545013"/>
          <p14:tracePt t="24410" x="9042400" y="4560888"/>
          <p14:tracePt t="24418" x="9026525" y="4560888"/>
          <p14:tracePt t="24435" x="9026525" y="4568825"/>
          <p14:tracePt t="24442" x="9018588" y="4576763"/>
          <p14:tracePt t="24467" x="9010650" y="4576763"/>
          <p14:tracePt t="24490" x="9010650" y="4584700"/>
          <p14:tracePt t="24516" x="9002713" y="4584700"/>
          <p14:tracePt t="24522" x="8994775" y="4592638"/>
          <p14:tracePt t="24542" x="8978900" y="4600575"/>
          <p14:tracePt t="24547" x="8963025" y="4616450"/>
          <p14:tracePt t="24555" x="8947150" y="4616450"/>
          <p14:tracePt t="24562" x="8931275" y="4624388"/>
          <p14:tracePt t="24571" x="8923338" y="4633913"/>
          <p14:tracePt t="24601" x="8915400" y="4633913"/>
          <p14:tracePt t="24616" x="8907463" y="4633913"/>
          <p14:tracePt t="24624" x="8899525" y="4633913"/>
          <p14:tracePt t="24632" x="8891588" y="4633913"/>
          <p14:tracePt t="24641" x="8883650" y="4633913"/>
          <p14:tracePt t="24648" x="8866188" y="4633913"/>
          <p14:tracePt t="24659" x="8858250" y="4633913"/>
          <p14:tracePt t="24666" x="8850313" y="4633913"/>
          <p14:tracePt t="24680" x="8842375" y="4633913"/>
          <p14:tracePt t="24721" x="8834438" y="4633913"/>
          <p14:tracePt t="24728" x="8826500" y="4633913"/>
          <p14:tracePt t="24737" x="8818563" y="4633913"/>
          <p14:tracePt t="24752" x="8810625" y="4633913"/>
          <p14:tracePt t="24760" x="8786813" y="4633913"/>
          <p14:tracePt t="24768" x="8770938" y="4633913"/>
          <p14:tracePt t="24776" x="8747125" y="4633913"/>
          <p14:tracePt t="24784" x="8723313" y="4633913"/>
          <p14:tracePt t="24795" x="8707438" y="4633913"/>
          <p14:tracePt t="24802" x="8691563" y="4633913"/>
          <p14:tracePt t="24904" x="8683625" y="4633913"/>
          <p14:tracePt t="25117" x="8675688" y="4641850"/>
          <p14:tracePt t="25246" x="8667750" y="4641850"/>
          <p14:tracePt t="25252" x="8659813" y="4649788"/>
          <p14:tracePt t="25260" x="8651875" y="4649788"/>
          <p14:tracePt t="25270" x="8636000" y="4649788"/>
          <p14:tracePt t="25274" x="8628063" y="4657725"/>
          <p14:tracePt t="25283" x="8604250" y="4657725"/>
          <p14:tracePt t="25293" x="8580438" y="4657725"/>
          <p14:tracePt t="25299" x="8548688" y="4657725"/>
          <p14:tracePt t="25306" x="8523288" y="4657725"/>
          <p14:tracePt t="25315" x="8499475" y="4657725"/>
          <p14:tracePt t="25323" x="8467725" y="4657725"/>
          <p14:tracePt t="25331" x="8428038" y="4657725"/>
          <p14:tracePt t="25339" x="8380413" y="4657725"/>
          <p14:tracePt t="25346" x="8340725" y="4657725"/>
          <p14:tracePt t="25355" x="8293100" y="4657725"/>
          <p14:tracePt t="25363" x="8269288" y="4657725"/>
          <p14:tracePt t="25373" x="8253413" y="4657725"/>
          <p14:tracePt t="25467" x="8245475" y="4657725"/>
          <p14:tracePt t="25474" x="8237538" y="4657725"/>
          <p14:tracePt t="25483" x="8229600" y="4657725"/>
          <p14:tracePt t="25490" x="8221663" y="4657725"/>
          <p14:tracePt t="25498" x="8213725" y="4657725"/>
          <p14:tracePt t="25813" x="8237538" y="4657725"/>
          <p14:tracePt t="25820" x="8253413" y="4657725"/>
          <p14:tracePt t="25828" x="8277225" y="4657725"/>
          <p14:tracePt t="25834" x="8301038" y="4657725"/>
          <p14:tracePt t="25842" x="8324850" y="4657725"/>
          <p14:tracePt t="25852" x="8356600" y="4657725"/>
          <p14:tracePt t="25858" x="8388350" y="4657725"/>
          <p14:tracePt t="25869" x="8412163" y="4657725"/>
          <p14:tracePt t="25876" x="8443913" y="4657725"/>
          <p14:tracePt t="25894" x="8507413" y="4657725"/>
          <p14:tracePt t="25900" x="8540750" y="4657725"/>
          <p14:tracePt t="25907" x="8564563" y="4657725"/>
          <p14:tracePt t="25916" x="8596313" y="4657725"/>
          <p14:tracePt t="25923" x="8612188" y="4657725"/>
          <p14:tracePt t="25932" x="8628063" y="4657725"/>
          <p14:tracePt t="25951" x="8643938" y="4657725"/>
          <p14:tracePt t="25954" x="8651875" y="4657725"/>
          <p14:tracePt t="26038" x="8659813" y="4657725"/>
          <p14:tracePt t="26197" x="8675688" y="4657725"/>
          <p14:tracePt t="26204" x="8683625" y="4657725"/>
          <p14:tracePt t="26212" x="8699500" y="4657725"/>
          <p14:tracePt t="26220" x="8723313" y="4657725"/>
          <p14:tracePt t="26228" x="8747125" y="4657725"/>
          <p14:tracePt t="26236" x="8794750" y="4657725"/>
          <p14:tracePt t="26244" x="8858250" y="4657725"/>
          <p14:tracePt t="26252" x="8939213" y="4657725"/>
          <p14:tracePt t="26260" x="9018588" y="4657725"/>
          <p14:tracePt t="26268" x="9113838" y="4657725"/>
          <p14:tracePt t="26276" x="9209088" y="4657725"/>
          <p14:tracePt t="26284" x="9305925" y="4657725"/>
          <p14:tracePt t="26292" x="9401175" y="4657725"/>
          <p14:tracePt t="26300" x="9480550" y="4657725"/>
          <p14:tracePt t="26310" x="9559925" y="4657725"/>
          <p14:tracePt t="26316" x="9625013" y="4657725"/>
          <p14:tracePt t="26324" x="9648825" y="4657725"/>
          <p14:tracePt t="26332" x="9664700" y="4657725"/>
          <p14:tracePt t="26732" x="9672638" y="4657725"/>
          <p14:tracePt t="26746" x="9688513" y="4657725"/>
          <p14:tracePt t="26766" x="9704388" y="4657725"/>
          <p14:tracePt t="26770" x="9712325" y="4657725"/>
          <p14:tracePt t="26778" x="9728200" y="4657725"/>
          <p14:tracePt t="26788" x="9736138" y="4657725"/>
          <p14:tracePt t="26796" x="9759950" y="4657725"/>
          <p14:tracePt t="26802" x="9775825" y="4657725"/>
          <p14:tracePt t="26809" x="9791700" y="4657725"/>
          <p14:tracePt t="26816" x="9807575" y="4649788"/>
          <p14:tracePt t="26824" x="9823450" y="4649788"/>
          <p14:tracePt t="26832" x="9847263" y="4641850"/>
          <p14:tracePt t="26841" x="9871075" y="4633913"/>
          <p14:tracePt t="26848" x="9886950" y="4633913"/>
          <p14:tracePt t="26858" x="9894888" y="4633913"/>
          <p14:tracePt t="26866" x="9910763" y="4633913"/>
          <p14:tracePt t="26875" x="9926638" y="4624388"/>
          <p14:tracePt t="26888" x="9936163" y="4616450"/>
          <p14:tracePt t="26907" x="9944100" y="4616450"/>
          <p14:tracePt t="27000" x="9952038" y="4616450"/>
          <p14:tracePt t="27032" x="9936163" y="4624388"/>
          <p14:tracePt t="27038" x="9926638" y="4633913"/>
          <p14:tracePt t="27046" x="9902825" y="4649788"/>
          <p14:tracePt t="27054" x="9879013" y="4657725"/>
          <p14:tracePt t="27062" x="9855200" y="4657725"/>
          <p14:tracePt t="27074" x="9815513" y="4665663"/>
          <p14:tracePt t="27078" x="9759950" y="4673600"/>
          <p14:tracePt t="27088" x="9696450" y="4681538"/>
          <p14:tracePt t="27095" x="9601200" y="4681538"/>
          <p14:tracePt t="27104" x="9496425" y="4681538"/>
          <p14:tracePt t="27110" x="9369425" y="4681538"/>
          <p14:tracePt t="27118" x="9234488" y="4681538"/>
          <p14:tracePt t="27127" x="9105900" y="4681538"/>
          <p14:tracePt t="27135" x="8970963" y="4681538"/>
          <p14:tracePt t="27143" x="8866188" y="4681538"/>
          <p14:tracePt t="27152" x="8786813" y="4681538"/>
          <p14:tracePt t="27158" x="8723313" y="4681538"/>
          <p14:tracePt t="27168" x="8675688" y="4681538"/>
          <p14:tracePt t="27178" x="8651875" y="4681538"/>
          <p14:tracePt t="27182" x="8636000" y="4681538"/>
          <p14:tracePt t="27223" x="8628063" y="4681538"/>
          <p14:tracePt t="27232" x="8620125" y="4681538"/>
          <p14:tracePt t="27258" x="8612188" y="4689475"/>
          <p14:tracePt t="27319" x="8604250" y="4689475"/>
          <p14:tracePt t="27334" x="8596313" y="4697413"/>
          <p14:tracePt t="27342" x="8588375" y="4705350"/>
          <p14:tracePt t="27350" x="8572500" y="4713288"/>
          <p14:tracePt t="27358" x="8564563" y="4729163"/>
          <p14:tracePt t="27368" x="8548688" y="4737100"/>
          <p14:tracePt t="27378" x="8531225" y="4745038"/>
          <p14:tracePt t="27384" x="8507413" y="4760913"/>
          <p14:tracePt t="27391" x="8491538" y="4776788"/>
          <p14:tracePt t="27398" x="8475663" y="4784725"/>
          <p14:tracePt t="27407" x="8459788" y="4800600"/>
          <p14:tracePt t="27414" x="8451850" y="4808538"/>
          <p14:tracePt t="27424" x="8443913" y="4816475"/>
          <p14:tracePt t="27433" x="8435975" y="4824413"/>
          <p14:tracePt t="27454" x="8435975" y="4832350"/>
          <p14:tracePt t="27462" x="8435975" y="4840288"/>
          <p14:tracePt t="27472" x="8428038" y="4848225"/>
          <p14:tracePt t="27482" x="8428038" y="4856163"/>
          <p14:tracePt t="27496" x="8420100" y="4872038"/>
          <p14:tracePt t="27504" x="8412163" y="4879975"/>
          <p14:tracePt t="27513" x="8404225" y="4895850"/>
          <p14:tracePt t="27521" x="8396288" y="4911725"/>
          <p14:tracePt t="27528" x="8380413" y="4935538"/>
          <p14:tracePt t="27536" x="8380413" y="4951413"/>
          <p14:tracePt t="27545" x="8364538" y="4976813"/>
          <p14:tracePt t="27552" x="8356600" y="4992688"/>
          <p14:tracePt t="27560" x="8348663" y="5008563"/>
          <p14:tracePt t="27568" x="8340725" y="5024438"/>
          <p14:tracePt t="27580" x="8340725" y="5032375"/>
          <p14:tracePt t="27582" x="8332788" y="5048250"/>
          <p14:tracePt t="27602" x="8324850" y="5048250"/>
          <p14:tracePt t="27616" x="8324850" y="5056188"/>
          <p14:tracePt t="27625" x="8316913" y="5064125"/>
          <p14:tracePt t="27688" x="8316913" y="5072063"/>
          <p14:tracePt t="27696" x="8316913" y="5080000"/>
          <p14:tracePt t="27712" x="8316913" y="5087938"/>
          <p14:tracePt t="27728" x="8316913" y="5095875"/>
          <p14:tracePt t="27760" x="8316913" y="5103813"/>
          <p14:tracePt t="27779" x="8316913" y="5111750"/>
          <p14:tracePt t="27799" x="8316913" y="5119688"/>
          <p14:tracePt t="27817" x="8316913" y="5127625"/>
          <p14:tracePt t="27831" x="8316913" y="5135563"/>
          <p14:tracePt t="27862" x="8332788" y="5151438"/>
          <p14:tracePt t="27873" x="8340725" y="5159375"/>
          <p14:tracePt t="27878" x="8356600" y="5167313"/>
          <p14:tracePt t="27893" x="8372475" y="5167313"/>
          <p14:tracePt t="27896" x="8388350" y="5167313"/>
          <p14:tracePt t="27904" x="8412163" y="5167313"/>
          <p14:tracePt t="27912" x="8428038" y="5167313"/>
          <p14:tracePt t="27924" x="8443913" y="5167313"/>
          <p14:tracePt t="27928" x="8459788" y="5167313"/>
          <p14:tracePt t="27936" x="8467725" y="5167313"/>
          <p14:tracePt t="27942" x="8483600" y="5167313"/>
          <p14:tracePt t="27961" x="8491538" y="5167313"/>
          <p14:tracePt t="27993" x="8499475" y="5167313"/>
          <p14:tracePt t="28007" x="8515350" y="5159375"/>
          <p14:tracePt t="28015" x="8523288" y="5159375"/>
          <p14:tracePt t="28022" x="8540750" y="5151438"/>
          <p14:tracePt t="28030" x="8556625" y="5151438"/>
          <p14:tracePt t="28038" x="8572500" y="5143500"/>
          <p14:tracePt t="28047" x="8588375" y="5143500"/>
          <p14:tracePt t="28054" x="8612188" y="5143500"/>
          <p14:tracePt t="28064" x="8628063" y="5143500"/>
          <p14:tracePt t="28070" x="8651875" y="5143500"/>
          <p14:tracePt t="28079" x="8675688" y="5143500"/>
          <p14:tracePt t="28086" x="8699500" y="5143500"/>
          <p14:tracePt t="28094" x="8731250" y="5143500"/>
          <p14:tracePt t="28102" x="8763000" y="5143500"/>
          <p14:tracePt t="28111" x="8786813" y="5143500"/>
          <p14:tracePt t="28118" x="8810625" y="5143500"/>
          <p14:tracePt t="28129" x="8834438" y="5143500"/>
          <p14:tracePt t="28136" x="8866188" y="5143500"/>
          <p14:tracePt t="28142" x="8899525" y="5143500"/>
          <p14:tracePt t="28151" x="8931275" y="5143500"/>
          <p14:tracePt t="28162" x="8963025" y="5143500"/>
          <p14:tracePt t="28167" x="9002713" y="5143500"/>
          <p14:tracePt t="28175" x="9034463" y="5143500"/>
          <p14:tracePt t="28182" x="9050338" y="5143500"/>
          <p14:tracePt t="28191" x="9066213" y="5143500"/>
          <p14:tracePt t="28200" x="9074150" y="5143500"/>
          <p14:tracePt t="28206" x="9082088" y="5143500"/>
          <p14:tracePt t="28278" x="9090025" y="5143500"/>
          <p14:tracePt t="28401" x="9097963" y="5135563"/>
          <p14:tracePt t="28404" x="9113838" y="5135563"/>
          <p14:tracePt t="28460" x="9113838" y="5127625"/>
          <p14:tracePt t="28468" x="9121775" y="5119688"/>
          <p14:tracePt t="28500" x="9129713" y="5111750"/>
          <p14:tracePt t="28905" x="9137650" y="5111750"/>
          <p14:tracePt t="29023" x="9145588" y="5111750"/>
          <p14:tracePt t="29889" x="9153525" y="5119688"/>
          <p14:tracePt t="30376" x="9161463" y="5119688"/>
          <p14:tracePt t="31451" x="9169400" y="5119688"/>
          <p14:tracePt t="31502" x="9177338" y="5119688"/>
          <p14:tracePt t="31514" x="9185275" y="5119688"/>
          <p14:tracePt t="31532" x="9185275" y="5127625"/>
          <p14:tracePt t="31959" x="9201150" y="5127625"/>
          <p14:tracePt t="31966" x="9209088" y="5127625"/>
          <p14:tracePt t="31976" x="9217025" y="5127625"/>
          <p14:tracePt t="32022" x="9224963" y="5119688"/>
          <p14:tracePt t="32164" x="9224963" y="5127625"/>
          <p14:tracePt t="32172" x="9209088" y="5143500"/>
          <p14:tracePt t="32180" x="9201150" y="5159375"/>
          <p14:tracePt t="32188" x="9193213" y="5175250"/>
          <p14:tracePt t="32200" x="9185275" y="5191125"/>
          <p14:tracePt t="32205" x="9177338" y="5207000"/>
          <p14:tracePt t="32213" x="9177338" y="5230813"/>
          <p14:tracePt t="32220" x="9169400" y="5254625"/>
          <p14:tracePt t="32230" x="9169400" y="5278438"/>
          <p14:tracePt t="32236" x="9169400" y="5302250"/>
          <p14:tracePt t="32244" x="9169400" y="5327650"/>
          <p14:tracePt t="32252" x="9169400" y="5343525"/>
          <p14:tracePt t="32260" x="9169400" y="5359400"/>
          <p14:tracePt t="32266" x="9169400" y="5383213"/>
          <p14:tracePt t="32274" x="9169400" y="5407025"/>
          <p14:tracePt t="32288" x="9169400" y="5438775"/>
          <p14:tracePt t="32290" x="9169400" y="5462588"/>
          <p14:tracePt t="32298" x="9169400" y="5486400"/>
          <p14:tracePt t="32306" x="9177338" y="5510213"/>
          <p14:tracePt t="32315" x="9185275" y="5534025"/>
          <p14:tracePt t="32322" x="9201150" y="5565775"/>
          <p14:tracePt t="32331" x="9209088" y="5589588"/>
          <p14:tracePt t="32338" x="9224963" y="5613400"/>
          <p14:tracePt t="32352" x="9234488" y="5637213"/>
          <p14:tracePt t="32363" x="9250363" y="5645150"/>
          <p14:tracePt t="32370" x="9250363" y="5653088"/>
          <p14:tracePt t="32379" x="9258300" y="5662613"/>
          <p14:tracePt t="32386" x="9274175" y="5662613"/>
          <p14:tracePt t="32395" x="9282113" y="5670550"/>
          <p14:tracePt t="32402" x="9297988" y="5678488"/>
          <p14:tracePt t="32410" x="9305925" y="5678488"/>
          <p14:tracePt t="32418" x="9313863" y="5686425"/>
          <p14:tracePt t="32426" x="9329738" y="5694363"/>
          <p14:tracePt t="32434" x="9337675" y="5694363"/>
          <p14:tracePt t="32442" x="9345613" y="5702300"/>
          <p14:tracePt t="32459" x="9345613" y="5710238"/>
          <p14:tracePt t="32466" x="9353550" y="5710238"/>
          <p14:tracePt t="32474" x="9353550" y="5718175"/>
          <p14:tracePt t="32488" x="9353550" y="5726113"/>
          <p14:tracePt t="32502" x="9353550" y="5741988"/>
          <p14:tracePt t="32506" x="9353550" y="5757863"/>
          <p14:tracePt t="32513" x="9353550" y="5773738"/>
          <p14:tracePt t="32520" x="9353550" y="5789613"/>
          <p14:tracePt t="32529" x="9353550" y="5805488"/>
          <p14:tracePt t="32536" x="9345613" y="5829300"/>
          <p14:tracePt t="32545" x="9337675" y="5868988"/>
          <p14:tracePt t="32552" x="9329738" y="5900738"/>
          <p14:tracePt t="32560" x="9329738" y="5932488"/>
          <p14:tracePt t="32568" x="9329738" y="5956300"/>
          <p14:tracePt t="32578" x="9329738" y="5988050"/>
          <p14:tracePt t="32586" x="9329738" y="6005513"/>
          <p14:tracePt t="32592" x="9329738" y="6021388"/>
          <p14:tracePt t="32600" x="9329738" y="6045200"/>
          <p14:tracePt t="32608" x="9329738" y="6069013"/>
          <p14:tracePt t="32616" x="9329738" y="6076950"/>
          <p14:tracePt t="32627" x="9329738" y="6092825"/>
          <p14:tracePt t="32633" x="9329738" y="6100763"/>
          <p14:tracePt t="32642" x="9313863" y="6124575"/>
          <p14:tracePt t="32649" x="9313863" y="6132513"/>
          <p14:tracePt t="32658" x="9305925" y="6140450"/>
          <p14:tracePt t="32664" x="9297988" y="6148388"/>
          <p14:tracePt t="32673" x="9290050" y="6156325"/>
          <p14:tracePt t="32683" x="9282113" y="6164263"/>
          <p14:tracePt t="32704" x="9274175" y="6172200"/>
          <p14:tracePt t="32717" x="9266238" y="6180138"/>
          <p14:tracePt t="32722" x="9258300" y="6180138"/>
          <p14:tracePt t="32726" x="9250363" y="6188075"/>
          <p14:tracePt t="32735" x="9234488" y="6203950"/>
          <p14:tracePt t="32742" x="9217025" y="6211888"/>
          <p14:tracePt t="32759" x="9201150" y="6235700"/>
          <p14:tracePt t="32766" x="9193213" y="6251575"/>
          <p14:tracePt t="32774" x="9177338" y="6259513"/>
          <p14:tracePt t="32786" x="9169400" y="6275388"/>
          <p14:tracePt t="32793" x="9153525" y="6275388"/>
          <p14:tracePt t="32799" x="9145588" y="6283325"/>
          <p14:tracePt t="32807" x="9145588" y="6291263"/>
          <p14:tracePt t="32816" x="9137650" y="6291263"/>
          <p14:tracePt t="32822" x="9129713" y="6291263"/>
          <p14:tracePt t="32830" x="9121775" y="6291263"/>
          <p14:tracePt t="32838" x="9113838" y="6291263"/>
          <p14:tracePt t="32849" x="9105900" y="6291263"/>
          <p14:tracePt t="32864" x="9097963" y="6291263"/>
          <p14:tracePt t="32870" x="9090025" y="6291263"/>
          <p14:tracePt t="32886" x="9082088" y="6291263"/>
          <p14:tracePt t="32894" x="9066213" y="6291263"/>
          <p14:tracePt t="32902" x="9058275" y="6291263"/>
          <p14:tracePt t="32910" x="9050338" y="6291263"/>
          <p14:tracePt t="32918" x="9042400" y="6291263"/>
          <p14:tracePt t="32926" x="9034463" y="6283325"/>
          <p14:tracePt t="32934" x="9026525" y="6283325"/>
          <p14:tracePt t="32942" x="9026525" y="6275388"/>
          <p14:tracePt t="32956" x="9018588" y="6275388"/>
          <p14:tracePt t="33077" x="9018588" y="6291263"/>
          <p14:tracePt t="33084" x="9018588" y="6307138"/>
          <p14:tracePt t="33092" x="9018588" y="6323013"/>
          <p14:tracePt t="33100" x="9018588" y="6338888"/>
          <p14:tracePt t="33108" x="9018588" y="6356350"/>
          <p14:tracePt t="33116" x="9018588" y="6372225"/>
          <p14:tracePt t="33124" x="9018588" y="6388100"/>
          <p14:tracePt t="33132" x="9034463" y="6403975"/>
          <p14:tracePt t="33140" x="9034463" y="6411913"/>
          <p14:tracePt t="34782" x="9042400" y="6419850"/>
          <p14:tracePt t="37219" x="9018588" y="6419850"/>
          <p14:tracePt t="37229" x="8970963" y="6419850"/>
          <p14:tracePt t="37235" x="8899525" y="6419850"/>
          <p14:tracePt t="37243" x="8794750" y="6427788"/>
          <p14:tracePt t="37275" x="8651875" y="6459538"/>
          <p14:tracePt t="37280" x="8348663" y="6546850"/>
          <p14:tracePt t="37289" x="8085138" y="6642100"/>
          <p14:tracePt t="37297" x="7997825" y="6673850"/>
          <p14:tracePt t="37339" x="7942263" y="6699250"/>
          <p14:tracePt t="37346" x="7894638" y="6715125"/>
          <p14:tracePt t="37356" x="7854950" y="6723063"/>
          <p14:tracePt t="37360" x="7773988" y="6723063"/>
          <p14:tracePt t="37371" x="7615238" y="6723063"/>
          <p14:tracePt t="37376" x="7248525" y="6723063"/>
          <p14:tracePt t="37385" x="6713538" y="6723063"/>
          <p14:tracePt t="37394" x="6059488" y="6665913"/>
          <p14:tracePt t="37401" x="5397500" y="6538913"/>
          <p14:tracePt t="37408" x="4800600" y="6403975"/>
          <p14:tracePt t="37417" x="4329113" y="6291263"/>
          <p14:tracePt t="37424" x="3986213" y="6219825"/>
          <p14:tracePt t="37432" x="3732213" y="6164263"/>
          <p14:tracePt t="37440" x="3579813" y="6116638"/>
          <p14:tracePt t="37448" x="3468688" y="6092825"/>
          <p14:tracePt t="37456" x="3381375" y="6069013"/>
          <p14:tracePt t="37464" x="3308350" y="6029325"/>
          <p14:tracePt t="37472" x="3236913" y="6005513"/>
          <p14:tracePt t="37480" x="3181350" y="5980113"/>
          <p14:tracePt t="37491" x="3149600" y="5964238"/>
          <p14:tracePt t="37528" x="3133725" y="5956300"/>
          <p14:tracePt t="37538" x="3133725" y="5948363"/>
          <p14:tracePt t="37557" x="3133725" y="5940425"/>
          <p14:tracePt t="37568" x="3141663" y="5932488"/>
          <p14:tracePt t="37585" x="3149600" y="5924550"/>
          <p14:tracePt t="37592" x="3165475" y="5916613"/>
          <p14:tracePt t="37605" x="3181350" y="5908675"/>
          <p14:tracePt t="37611" x="3189288" y="5900738"/>
          <p14:tracePt t="37619" x="3197225" y="5892800"/>
          <p14:tracePt t="37624" x="3221038" y="5884863"/>
          <p14:tracePt t="37633" x="3236913" y="5876925"/>
          <p14:tracePt t="37640" x="3252788" y="5868988"/>
          <p14:tracePt t="37649" x="3276600" y="5868988"/>
          <p14:tracePt t="37656" x="3308350" y="5868988"/>
          <p14:tracePt t="37665" x="3357563" y="5868988"/>
          <p14:tracePt t="37672" x="3397250" y="5868988"/>
          <p14:tracePt t="37686" x="3452813" y="5868988"/>
          <p14:tracePt t="37688" x="3508375" y="5868988"/>
          <p14:tracePt t="37699" x="3571875" y="5868988"/>
          <p14:tracePt t="37706" x="3627438" y="5861050"/>
          <p14:tracePt t="37714" x="3668713" y="5853113"/>
          <p14:tracePt t="37721" x="3716338" y="5845175"/>
          <p14:tracePt t="37728" x="3740150" y="5837238"/>
          <p14:tracePt t="37737" x="3748088" y="5837238"/>
          <p14:tracePt t="37745" x="3756025" y="5829300"/>
          <p14:tracePt t="37785" x="3771900" y="5829300"/>
          <p14:tracePt t="37792" x="3787775" y="5837238"/>
          <p14:tracePt t="37802" x="3803650" y="5853113"/>
          <p14:tracePt t="37808" x="3843338" y="5876925"/>
          <p14:tracePt t="37819" x="3867150" y="5892800"/>
          <p14:tracePt t="37829" x="3906838" y="5908675"/>
          <p14:tracePt t="37834" x="3954463" y="5932488"/>
          <p14:tracePt t="37840" x="4011613" y="5956300"/>
          <p14:tracePt t="37848" x="4075113" y="5972175"/>
          <p14:tracePt t="37856" x="4146550" y="5988050"/>
          <p14:tracePt t="37866" x="4210050" y="6021388"/>
          <p14:tracePt t="37876" x="4273550" y="6037263"/>
          <p14:tracePt t="37880" x="4329113" y="6053138"/>
          <p14:tracePt t="37888" x="4370388" y="6061075"/>
          <p14:tracePt t="37904" x="4386263" y="6061075"/>
          <p14:tracePt t="37912" x="4402138" y="6061075"/>
          <p14:tracePt t="37921" x="4410075" y="6061075"/>
          <p14:tracePt t="37928" x="4425950" y="6061075"/>
          <p14:tracePt t="37936" x="4441825" y="6061075"/>
          <p14:tracePt t="37944" x="4449763" y="6061075"/>
          <p14:tracePt t="37952" x="4457700" y="6061075"/>
          <p14:tracePt t="37962" x="4465638" y="6061075"/>
          <p14:tracePt t="37968" x="4481513" y="6061075"/>
          <p14:tracePt t="38050" x="4489450" y="6069013"/>
          <p14:tracePt t="38059" x="4505325" y="6076950"/>
          <p14:tracePt t="38064" x="4529138" y="6076950"/>
          <p14:tracePt t="38075" x="4537075" y="608488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eaLnBrk="1" hangingPunct="1"/>
            <a:r>
              <a:rPr lang="ja-JP" altLang="en-US"/>
              <a:t>眠れる森の美女</a:t>
            </a:r>
          </a:p>
        </p:txBody>
      </p:sp>
      <p:sp>
        <p:nvSpPr>
          <p:cNvPr id="22531" name="Rectangle 3"/>
          <p:cNvSpPr>
            <a:spLocks noGrp="1" noChangeArrowheads="1"/>
          </p:cNvSpPr>
          <p:nvPr>
            <p:ph idx="1"/>
          </p:nvPr>
        </p:nvSpPr>
        <p:spPr/>
        <p:txBody>
          <a:bodyPr/>
          <a:lstStyle/>
          <a:p>
            <a:pPr eaLnBrk="1" hangingPunct="1"/>
            <a:r>
              <a:rPr lang="ja-JP" altLang="en-US" dirty="0"/>
              <a:t>原作では</a:t>
            </a:r>
            <a:r>
              <a:rPr lang="en-US" altLang="ja-JP" dirty="0"/>
              <a:t>100</a:t>
            </a:r>
            <a:r>
              <a:rPr lang="ja-JP" altLang="en-US" dirty="0"/>
              <a:t>年眠りについていて、王子は</a:t>
            </a:r>
            <a:r>
              <a:rPr lang="en-US" altLang="ja-JP" dirty="0"/>
              <a:t>100</a:t>
            </a:r>
            <a:r>
              <a:rPr lang="ja-JP" altLang="en-US" dirty="0"/>
              <a:t>年後の世界の青年。</a:t>
            </a:r>
          </a:p>
          <a:p>
            <a:pPr eaLnBrk="1" hangingPunct="1"/>
            <a:r>
              <a:rPr lang="ja-JP" altLang="en-US" dirty="0"/>
              <a:t>原作では、結婚後の物語もある。</a:t>
            </a:r>
          </a:p>
          <a:p>
            <a:pPr eaLnBrk="1" hangingPunct="1"/>
            <a:r>
              <a:rPr lang="ja-JP" altLang="en-US" dirty="0"/>
              <a:t>原作では王子の戦う相手は</a:t>
            </a:r>
            <a:r>
              <a:rPr lang="ja-JP" altLang="en-US" dirty="0">
                <a:solidFill>
                  <a:srgbClr val="FF0000"/>
                </a:solidFill>
              </a:rPr>
              <a:t>マレフィセント</a:t>
            </a:r>
            <a:r>
              <a:rPr lang="ja-JP" altLang="en-US" dirty="0"/>
              <a:t>ではなく、彼女と子供たちを食べようとする母。</a:t>
            </a:r>
            <a:endParaRPr lang="en-US" altLang="ja-JP" dirty="0"/>
          </a:p>
          <a:p>
            <a:pPr eaLnBrk="1" hangingPunct="1"/>
            <a:endParaRPr lang="en-US" altLang="ja-JP" dirty="0"/>
          </a:p>
          <a:p>
            <a:pPr marL="0" indent="0" eaLnBrk="1" hangingPunct="1">
              <a:buNone/>
            </a:pPr>
            <a:r>
              <a:rPr lang="ja-JP" altLang="en-US" sz="2400" dirty="0"/>
              <a:t>（出典）シャルル・ペロー</a:t>
            </a:r>
            <a:r>
              <a:rPr lang="en-US" altLang="ja-JP" sz="2400" dirty="0"/>
              <a:t>/</a:t>
            </a:r>
            <a:r>
              <a:rPr lang="ja-JP" altLang="en-US" sz="2400" dirty="0"/>
              <a:t>今野一雄訳</a:t>
            </a:r>
            <a:r>
              <a:rPr lang="en-US" altLang="ja-JP" sz="2400" dirty="0"/>
              <a:t>(2007)『</a:t>
            </a:r>
            <a:r>
              <a:rPr lang="ja-JP" altLang="en-US" sz="2400" dirty="0"/>
              <a:t>ペローの昔ばなし</a:t>
            </a:r>
            <a:r>
              <a:rPr lang="en-US" altLang="ja-JP" sz="2400" dirty="0"/>
              <a:t>』(</a:t>
            </a:r>
            <a:r>
              <a:rPr lang="ja-JP" altLang="en-US" sz="2400" dirty="0"/>
              <a:t>白水</a:t>
            </a:r>
            <a:r>
              <a:rPr lang="en-US" altLang="ja-JP" sz="2400" dirty="0"/>
              <a:t>U</a:t>
            </a:r>
            <a:r>
              <a:rPr lang="ja-JP" altLang="en-US" sz="2400" dirty="0"/>
              <a:t>ブックス</a:t>
            </a:r>
            <a:r>
              <a:rPr lang="en-US" altLang="ja-JP" sz="2400" dirty="0"/>
              <a:t>)</a:t>
            </a:r>
            <a:r>
              <a:rPr lang="ja-JP" altLang="en-US" sz="2400" dirty="0"/>
              <a:t>白水社</a:t>
            </a:r>
          </a:p>
          <a:p>
            <a:pPr marL="0" indent="0" eaLnBrk="1" hangingPunct="1">
              <a:buNone/>
            </a:pPr>
            <a:endParaRPr lang="ja-JP" altLang="en-US" dirty="0"/>
          </a:p>
        </p:txBody>
      </p:sp>
      <p:pic>
        <p:nvPicPr>
          <p:cNvPr id="3" name="オーディオ 2">
            <a:hlinkClick r:id="" action="ppaction://media"/>
            <a:extLst>
              <a:ext uri="{FF2B5EF4-FFF2-40B4-BE49-F238E27FC236}">
                <a16:creationId xmlns:a16="http://schemas.microsoft.com/office/drawing/2014/main" id="{DAA39299-D0F4-3955-04D2-39D04B35F7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555"/>
    </mc:Choice>
    <mc:Fallback xmlns="">
      <p:transition spd="slow" advTm="3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06" x="4560888" y="6084888"/>
          <p14:tracePt t="813" x="4664075" y="6037263"/>
          <p14:tracePt t="821" x="4768850" y="5972175"/>
          <p14:tracePt t="831" x="4911725" y="5908675"/>
          <p14:tracePt t="844" x="5095875" y="5821363"/>
          <p14:tracePt t="846" x="5302250" y="5718175"/>
          <p14:tracePt t="855" x="5470525" y="5613400"/>
          <p14:tracePt t="861" x="5589588" y="5526088"/>
          <p14:tracePt t="874" x="5645150" y="5462588"/>
          <p14:tracePt t="877" x="5692775" y="5391150"/>
          <p14:tracePt t="887" x="5716588" y="5327650"/>
          <p14:tracePt t="893" x="5724525" y="5246688"/>
          <p14:tracePt t="903" x="5724525" y="5151438"/>
          <p14:tracePt t="910" x="5724525" y="5040313"/>
          <p14:tracePt t="921" x="5700713" y="4919663"/>
          <p14:tracePt t="928" x="5676900" y="4792663"/>
          <p14:tracePt t="933" x="5653088" y="4665663"/>
          <p14:tracePt t="942" x="5637213" y="4521200"/>
          <p14:tracePt t="950" x="5621338" y="4362450"/>
          <p14:tracePt t="957" x="5613400" y="4186238"/>
          <p14:tracePt t="968" x="5613400" y="3987800"/>
          <p14:tracePt t="974" x="5605463" y="3811588"/>
          <p14:tracePt t="983" x="5589588" y="3652838"/>
          <p14:tracePt t="990" x="5573713" y="3508375"/>
          <p14:tracePt t="997" x="5549900" y="3413125"/>
          <p14:tracePt t="1006" x="5549900" y="3405188"/>
          <p14:tracePt t="1015" x="5541963" y="3405188"/>
          <p14:tracePt t="1028" x="5526088" y="3405188"/>
          <p14:tracePt t="1036" x="5502275" y="3405188"/>
          <p14:tracePt t="1044" x="5462588" y="3413125"/>
          <p14:tracePt t="1054" x="5407025" y="3429000"/>
          <p14:tracePt t="1059" x="5341938" y="3444875"/>
          <p14:tracePt t="1067" x="5278438" y="3460750"/>
          <p14:tracePt t="1077" x="5207000" y="3468688"/>
          <p14:tracePt t="1084" x="5199063" y="3468688"/>
          <p14:tracePt t="1091" x="5191125" y="3468688"/>
          <p14:tracePt t="1100" x="5183188" y="3452813"/>
          <p14:tracePt t="1109" x="5183188" y="3444875"/>
          <p14:tracePt t="1117" x="5175250" y="3421063"/>
          <p14:tracePt t="1124" x="5159375" y="3389313"/>
          <p14:tracePt t="1132" x="5135563" y="3357563"/>
          <p14:tracePt t="1141" x="5103813" y="3317875"/>
          <p14:tracePt t="1147" x="5072063" y="3270250"/>
          <p14:tracePt t="1157" x="5030788" y="3228975"/>
          <p14:tracePt t="1165" x="5006975" y="3197225"/>
          <p14:tracePt t="1178" x="4975225" y="3181350"/>
          <p14:tracePt t="1204" x="4967288" y="3173413"/>
          <p14:tracePt t="1213" x="4959350" y="3173413"/>
          <p14:tracePt t="1221" x="4951413" y="3197225"/>
          <p14:tracePt t="1228" x="4935538" y="3221038"/>
          <p14:tracePt t="1235" x="4919663" y="3244850"/>
          <p14:tracePt t="1244" x="4919663" y="3262313"/>
          <p14:tracePt t="1364" x="4919663" y="3270250"/>
          <p14:tracePt t="1381" x="4959350" y="3270250"/>
          <p14:tracePt t="1388" x="5022850" y="3252788"/>
          <p14:tracePt t="1395" x="5080000" y="3236913"/>
          <p14:tracePt t="1404" x="5119688" y="3221038"/>
          <p14:tracePt t="1412" x="5135563" y="3205163"/>
          <p14:tracePt t="1417" x="5151438" y="3189288"/>
          <p14:tracePt t="1425" x="5159375" y="3149600"/>
          <p14:tracePt t="1435" x="5175250" y="3086100"/>
          <p14:tracePt t="1444" x="5191125" y="2990850"/>
          <p14:tracePt t="1450" x="5207000" y="2870200"/>
          <p14:tracePt t="1457" x="5230813" y="2687638"/>
          <p14:tracePt t="1465" x="5254625" y="2479675"/>
          <p14:tracePt t="1474" x="5270500" y="2257425"/>
          <p14:tracePt t="1483" x="5270500" y="2041525"/>
          <p14:tracePt t="1490" x="5262563" y="1817688"/>
          <p14:tracePt t="1499" x="5222875" y="1611313"/>
          <p14:tracePt t="1508" x="5175250" y="1419225"/>
          <p14:tracePt t="1516" x="5135563" y="1244600"/>
          <p14:tracePt t="1521" x="5080000" y="1108075"/>
          <p14:tracePt t="1530" x="5030788" y="989013"/>
          <p14:tracePt t="1541" x="4967288" y="869950"/>
          <p14:tracePt t="1549" x="4911725" y="781050"/>
          <p14:tracePt t="1555" x="4864100" y="685800"/>
          <p14:tracePt t="1562" x="4808538" y="622300"/>
          <p14:tracePt t="1569" x="4760913" y="558800"/>
          <p14:tracePt t="1580" x="4721225" y="509588"/>
          <p14:tracePt t="1588" x="4687888" y="485775"/>
          <p14:tracePt t="1598" x="4679950" y="469900"/>
          <p14:tracePt t="1612" x="4672013" y="469900"/>
          <p14:tracePt t="1810" x="4656138" y="469900"/>
          <p14:tracePt t="1815" x="4648200" y="493713"/>
          <p14:tracePt t="1826" x="4632325" y="519113"/>
          <p14:tracePt t="1834" x="4616450" y="542925"/>
          <p14:tracePt t="1840" x="4592638" y="574675"/>
          <p14:tracePt t="1850" x="4576763" y="598488"/>
          <p14:tracePt t="1856" x="4545013" y="638175"/>
          <p14:tracePt t="1879" x="4473575" y="717550"/>
          <p14:tracePt t="1879" x="4433888" y="757238"/>
          <p14:tracePt t="1889" x="4386263" y="796925"/>
          <p14:tracePt t="1895" x="4329113" y="836613"/>
          <p14:tracePt t="1909" x="4257675" y="869950"/>
          <p14:tracePt t="1915" x="4194175" y="909638"/>
          <p14:tracePt t="1921" x="4122738" y="933450"/>
          <p14:tracePt t="1928" x="4051300" y="957263"/>
          <p14:tracePt t="1935" x="3978275" y="973138"/>
          <p14:tracePt t="1944" x="3914775" y="989013"/>
          <p14:tracePt t="1952" x="3851275" y="996950"/>
          <p14:tracePt t="1959" x="3787775" y="1004888"/>
          <p14:tracePt t="1969" x="3732213" y="1004888"/>
          <p14:tracePt t="1981" x="3676650" y="1004888"/>
          <p14:tracePt t="1983" x="3635375" y="1004888"/>
          <p14:tracePt t="1991" x="3587750" y="1004888"/>
          <p14:tracePt t="2001" x="3556000" y="1004888"/>
          <p14:tracePt t="2007" x="3524250" y="1012825"/>
          <p14:tracePt t="2016" x="3500438" y="1012825"/>
          <p14:tracePt t="2024" x="3468688" y="1012825"/>
          <p14:tracePt t="2032" x="3436938" y="1012825"/>
          <p14:tracePt t="2042" x="3421063" y="1020763"/>
          <p14:tracePt t="2050" x="3397250" y="1020763"/>
          <p14:tracePt t="2055" x="3381375" y="1020763"/>
          <p14:tracePt t="2271" x="3373438" y="1020763"/>
          <p14:tracePt t="2277" x="3349625" y="1020763"/>
          <p14:tracePt t="2285" x="3325813" y="1028700"/>
          <p14:tracePt t="2293" x="3292475" y="1036638"/>
          <p14:tracePt t="2303" x="3260725" y="1044575"/>
          <p14:tracePt t="2310" x="3228975" y="1060450"/>
          <p14:tracePt t="2317" x="3181350" y="1076325"/>
          <p14:tracePt t="2326" x="3125788" y="1092200"/>
          <p14:tracePt t="2336" x="3070225" y="1108075"/>
          <p14:tracePt t="2341" x="3014663" y="1123950"/>
          <p14:tracePt t="2350" x="2967038" y="1147763"/>
          <p14:tracePt t="2358" x="2917825" y="1163638"/>
          <p14:tracePt t="2365" x="2878138" y="1179513"/>
          <p14:tracePt t="2376" x="2814638" y="1212850"/>
          <p14:tracePt t="2385" x="2759075" y="1236663"/>
          <p14:tracePt t="2390" x="2695575" y="1252538"/>
          <p14:tracePt t="2397" x="2632075" y="1268413"/>
          <p14:tracePt t="2406" x="2551113" y="1292225"/>
          <p14:tracePt t="2414" x="2471738" y="1308100"/>
          <p14:tracePt t="2422" x="2400300" y="1323975"/>
          <p14:tracePt t="2429" x="2336800" y="1339850"/>
          <p14:tracePt t="2439" x="2281238" y="1355725"/>
          <p14:tracePt t="2447" x="2232025" y="1371600"/>
          <p14:tracePt t="2454" x="2184400" y="1379538"/>
          <p14:tracePt t="2461" x="2160588" y="1387475"/>
          <p14:tracePt t="2472" x="2152650" y="1395413"/>
          <p14:tracePt t="2480" x="2136775" y="1395413"/>
          <p14:tracePt t="2485" x="2128838" y="1403350"/>
          <p14:tracePt t="2493" x="2120900" y="1411288"/>
          <p14:tracePt t="2550" x="2112963" y="1411288"/>
          <p14:tracePt t="2566" x="2112963" y="1419225"/>
          <p14:tracePt t="2597" x="2097088" y="1427163"/>
          <p14:tracePt t="2606" x="2089150" y="1435100"/>
          <p14:tracePt t="2613" x="2081213" y="1435100"/>
          <p14:tracePt t="2627" x="2073275" y="1450975"/>
          <p14:tracePt t="2630" x="2065338" y="1450975"/>
          <p14:tracePt t="2644" x="2057400" y="1466850"/>
          <p14:tracePt t="2646" x="2049463" y="1466850"/>
          <p14:tracePt t="2651" x="2033588" y="1474788"/>
          <p14:tracePt t="2660" x="2025650" y="1482725"/>
          <p14:tracePt t="2668" x="2017713" y="1490663"/>
          <p14:tracePt t="2676" x="2009775" y="1498600"/>
          <p14:tracePt t="2683" x="2001838" y="1498600"/>
          <p14:tracePt t="2692" x="1985963" y="1498600"/>
          <p14:tracePt t="2699" x="1962150" y="1506538"/>
          <p14:tracePt t="2710" x="1938338" y="1514475"/>
          <p14:tracePt t="2717" x="1912938" y="1514475"/>
          <p14:tracePt t="2725" x="1889125" y="1514475"/>
          <p14:tracePt t="2732" x="1865313" y="1514475"/>
          <p14:tracePt t="2742" x="1825625" y="1514475"/>
          <p14:tracePt t="2748" x="1785938" y="1514475"/>
          <p14:tracePt t="2756" x="1738313" y="1514475"/>
          <p14:tracePt t="2763" x="1706563" y="1514475"/>
          <p14:tracePt t="2774" x="1674813" y="1514475"/>
          <p14:tracePt t="2780" x="1651000" y="1514475"/>
          <p14:tracePt t="2793" x="1635125" y="1514475"/>
          <p14:tracePt t="2799" x="1627188" y="1514475"/>
          <p14:tracePt t="2806" x="1611313" y="1514475"/>
          <p14:tracePt t="2812" x="1595438" y="1514475"/>
          <p14:tracePt t="2821" x="1571625" y="1514475"/>
          <p14:tracePt t="2827" x="1554163" y="1514475"/>
          <p14:tracePt t="2836" x="1530350" y="1514475"/>
          <p14:tracePt t="2844" x="1506538" y="1514475"/>
          <p14:tracePt t="2852" x="1474788" y="1514475"/>
          <p14:tracePt t="2860" x="1450975" y="1514475"/>
          <p14:tracePt t="2877" x="1411288" y="1514475"/>
          <p14:tracePt t="2884" x="1387475" y="1522413"/>
          <p14:tracePt t="2892" x="1355725" y="1522413"/>
          <p14:tracePt t="2899" x="1331913" y="1522413"/>
          <p14:tracePt t="2908" x="1308100" y="1530350"/>
          <p14:tracePt t="2915" x="1292225" y="1530350"/>
          <p14:tracePt t="2926" x="1268413" y="1538288"/>
          <p14:tracePt t="2932" x="1252538" y="1547813"/>
          <p14:tracePt t="2939" x="1236663" y="1547813"/>
          <p14:tracePt t="2947" x="1220788" y="1563688"/>
          <p14:tracePt t="2956" x="1203325" y="1571625"/>
          <p14:tracePt t="2976" x="1187450" y="1579563"/>
          <p14:tracePt t="2989" x="1179513" y="1579563"/>
          <p14:tracePt t="2995" x="1163638" y="1587500"/>
          <p14:tracePt t="3007" x="1155700" y="1603375"/>
          <p14:tracePt t="3011" x="1147763" y="1603375"/>
          <p14:tracePt t="3019" x="1139825" y="1611313"/>
          <p14:tracePt t="3027" x="1123950" y="1635125"/>
          <p14:tracePt t="3035" x="1123950" y="1643063"/>
          <p14:tracePt t="3044" x="1116013" y="1651000"/>
          <p14:tracePt t="3052" x="1108075" y="1666875"/>
          <p14:tracePt t="3057" x="1092200" y="1682750"/>
          <p14:tracePt t="3065" x="1084263" y="1690688"/>
          <p14:tracePt t="3074" x="1076325" y="1706563"/>
          <p14:tracePt t="3082" x="1068388" y="1722438"/>
          <p14:tracePt t="3089" x="1068388" y="1738313"/>
          <p14:tracePt t="3098" x="1060450" y="1754188"/>
          <p14:tracePt t="3106" x="1044575" y="1778000"/>
          <p14:tracePt t="3113" x="1044575" y="1793875"/>
          <p14:tracePt t="3123" x="1028700" y="1809750"/>
          <p14:tracePt t="3130" x="1020763" y="1833563"/>
          <p14:tracePt t="3141" x="1004888" y="1873250"/>
          <p14:tracePt t="3149" x="981075" y="1898650"/>
          <p14:tracePt t="3153" x="973138" y="1922463"/>
          <p14:tracePt t="3162" x="965200" y="1938338"/>
          <p14:tracePt t="3169" x="957263" y="1954213"/>
          <p14:tracePt t="3178" x="949325" y="1970088"/>
          <p14:tracePt t="3186" x="941388" y="1985963"/>
          <p14:tracePt t="3193" x="933450" y="2001838"/>
          <p14:tracePt t="3211" x="925513" y="2009775"/>
          <p14:tracePt t="3234" x="909638" y="2025650"/>
          <p14:tracePt t="3266" x="901700" y="2033588"/>
          <p14:tracePt t="3290" x="885825" y="2049463"/>
          <p14:tracePt t="3412" x="877888" y="2065338"/>
          <p14:tracePt t="3417" x="877888" y="2073275"/>
          <p14:tracePt t="3426" x="877888" y="2081213"/>
          <p14:tracePt t="3433" x="877888" y="2097088"/>
          <p14:tracePt t="3442" x="877888" y="2120900"/>
          <p14:tracePt t="3449" x="885825" y="2144713"/>
          <p14:tracePt t="3458" x="901700" y="2176463"/>
          <p14:tracePt t="3467" x="917575" y="2208213"/>
          <p14:tracePt t="3472" x="941388" y="2224088"/>
          <p14:tracePt t="3480" x="989013" y="2257425"/>
          <p14:tracePt t="3487" x="1060450" y="2281238"/>
          <p14:tracePt t="3495" x="1147763" y="2312988"/>
          <p14:tracePt t="3505" x="1252538" y="2328863"/>
          <p14:tracePt t="3517" x="1387475" y="2344738"/>
          <p14:tracePt t="3520" x="1571625" y="2360613"/>
          <p14:tracePt t="3527" x="1746250" y="2368550"/>
          <p14:tracePt t="3536" x="1922463" y="2368550"/>
          <p14:tracePt t="3544" x="2073275" y="2368550"/>
          <p14:tracePt t="3553" x="2208213" y="2368550"/>
          <p14:tracePt t="3559" x="2312988" y="2368550"/>
          <p14:tracePt t="3567" x="2384425" y="2352675"/>
          <p14:tracePt t="3576" x="2432050" y="2336800"/>
          <p14:tracePt t="3588" x="2463800" y="2320925"/>
          <p14:tracePt t="3594" x="2471738" y="2320925"/>
          <p14:tracePt t="3642" x="2479675" y="2312988"/>
          <p14:tracePt t="3651" x="2487613" y="2305050"/>
          <p14:tracePt t="3664" x="2495550" y="2297113"/>
          <p14:tracePt t="3672" x="2503488" y="2289175"/>
          <p14:tracePt t="3690" x="2519363" y="2281238"/>
          <p14:tracePt t="3735" x="2527300" y="2273300"/>
          <p14:tracePt t="3761" x="2535238" y="2257425"/>
          <p14:tracePt t="3769" x="2535238" y="2249488"/>
          <p14:tracePt t="14618" x="2535238" y="2265363"/>
          <p14:tracePt t="14627" x="2535238" y="2312988"/>
          <p14:tracePt t="14635" x="2527300" y="2384425"/>
          <p14:tracePt t="14641" x="2519363" y="2447925"/>
          <p14:tracePt t="14660" x="2511425" y="2551113"/>
          <p14:tracePt t="14665" x="2535238" y="2592388"/>
          <p14:tracePt t="14673" x="2582863" y="2616200"/>
          <p14:tracePt t="14681" x="2663825" y="2640013"/>
          <p14:tracePt t="14689" x="2735263" y="2663825"/>
          <p14:tracePt t="14697" x="2814638" y="2671763"/>
          <p14:tracePt t="14705" x="2878138" y="2679700"/>
          <p14:tracePt t="14715" x="2925763" y="2687638"/>
          <p14:tracePt t="14724" x="2949575" y="2687638"/>
          <p14:tracePt t="14730" x="2967038" y="2703513"/>
          <p14:tracePt t="14737" x="2974975" y="2711450"/>
          <p14:tracePt t="14745" x="2974975" y="2727325"/>
          <p14:tracePt t="14754" x="2974975" y="2751138"/>
          <p14:tracePt t="14762" x="2974975" y="2774950"/>
          <p14:tracePt t="14770" x="2974975" y="2798763"/>
          <p14:tracePt t="14779" x="2974975" y="2846388"/>
          <p14:tracePt t="14786" x="2967038" y="2886075"/>
          <p14:tracePt t="14794" x="2949575" y="2935288"/>
          <p14:tracePt t="14805" x="2941638" y="2982913"/>
          <p14:tracePt t="14812" x="2933700" y="3022600"/>
          <p14:tracePt t="14820" x="2933700" y="3054350"/>
          <p14:tracePt t="14827" x="2933700" y="3078163"/>
          <p14:tracePt t="14831" x="2933700" y="3086100"/>
          <p14:tracePt t="14856" x="2933700" y="3101975"/>
          <p14:tracePt t="14863" x="2933700" y="3109913"/>
          <p14:tracePt t="14871" x="2925763" y="3117850"/>
          <p14:tracePt t="15256" x="2925763" y="3125788"/>
          <p14:tracePt t="15270" x="2925763" y="3117850"/>
          <p14:tracePt t="15282" x="2933700" y="3101975"/>
          <p14:tracePt t="15288" x="2941638" y="3086100"/>
          <p14:tracePt t="15296" x="2949575" y="3054350"/>
          <p14:tracePt t="15304" x="2957513" y="3038475"/>
          <p14:tracePt t="15311" x="2957513" y="3022600"/>
          <p14:tracePt t="15322" x="2967038" y="3014663"/>
          <p14:tracePt t="15328" x="2974975" y="2998788"/>
          <p14:tracePt t="15335" x="2974975" y="2990850"/>
          <p14:tracePt t="15344" x="2982913" y="2982913"/>
          <p14:tracePt t="15352" x="2990850" y="2959100"/>
          <p14:tracePt t="15362" x="2998788" y="2951163"/>
          <p14:tracePt t="15370" x="3006725" y="2943225"/>
          <p14:tracePt t="15379" x="3014663" y="2943225"/>
          <p14:tracePt t="15389" x="3022600" y="2935288"/>
          <p14:tracePt t="15402" x="3030538" y="2935288"/>
          <p14:tracePt t="15490" x="3038475" y="2935288"/>
          <p14:tracePt t="15515" x="3054350" y="2935288"/>
          <p14:tracePt t="15525" x="3062288" y="2935288"/>
          <p14:tracePt t="15652" x="3070225" y="2935288"/>
          <p14:tracePt t="15661" x="3078163" y="2927350"/>
          <p14:tracePt t="15858" x="3070225" y="2927350"/>
          <p14:tracePt t="15865" x="3062288" y="2927350"/>
          <p14:tracePt t="15873" x="3046413" y="2919413"/>
          <p14:tracePt t="15881" x="3022600" y="2909888"/>
          <p14:tracePt t="15890" x="2998788" y="2901950"/>
          <p14:tracePt t="15897" x="2967038" y="2894013"/>
          <p14:tracePt t="15906" x="2933700" y="2870200"/>
          <p14:tracePt t="15913" x="2886075" y="2846388"/>
          <p14:tracePt t="15921" x="2830513" y="2822575"/>
          <p14:tracePt t="15930" x="2774950" y="2798763"/>
          <p14:tracePt t="15938" x="2711450" y="2767013"/>
          <p14:tracePt t="15945" x="2647950" y="2735263"/>
          <p14:tracePt t="15954" x="2582863" y="2711450"/>
          <p14:tracePt t="15961" x="2527300" y="2695575"/>
          <p14:tracePt t="15969" x="2471738" y="2679700"/>
          <p14:tracePt t="15978" x="2424113" y="2671763"/>
          <p14:tracePt t="15986" x="2392363" y="2671763"/>
          <p14:tracePt t="15993" x="2360613" y="2663825"/>
          <p14:tracePt t="16003" x="2352675" y="2655888"/>
          <p14:tracePt t="16020" x="2336800" y="2655888"/>
          <p14:tracePt t="16026" x="2328863" y="2655888"/>
          <p14:tracePt t="16037" x="2320925" y="2655888"/>
          <p14:tracePt t="16041" x="2305050" y="2655888"/>
          <p14:tracePt t="16049" x="2289175" y="2655888"/>
          <p14:tracePt t="16058" x="2273300" y="2655888"/>
          <p14:tracePt t="16065" x="2255838" y="2655888"/>
          <p14:tracePt t="16073" x="2239963" y="2655888"/>
          <p14:tracePt t="16085" x="2232025" y="2655888"/>
          <p14:tracePt t="16091" x="2208213" y="2655888"/>
          <p14:tracePt t="16098" x="2192338" y="2647950"/>
          <p14:tracePt t="16105" x="2184400" y="2647950"/>
          <p14:tracePt t="16115" x="2176463" y="2640013"/>
          <p14:tracePt t="16122" x="2168525" y="2640013"/>
          <p14:tracePt t="16132" x="2160588" y="2640013"/>
          <p14:tracePt t="16140" x="2136775" y="2640013"/>
          <p14:tracePt t="16152" x="2120900" y="2640013"/>
          <p14:tracePt t="16153" x="2105025" y="2640013"/>
          <p14:tracePt t="16161" x="2081213" y="2640013"/>
          <p14:tracePt t="16169" x="2073275" y="2640013"/>
          <p14:tracePt t="16185" x="2065338" y="2640013"/>
          <p14:tracePt t="16233" x="2049463" y="2640013"/>
          <p14:tracePt t="16243" x="2033588" y="2640013"/>
          <p14:tracePt t="16247" x="2017713" y="2640013"/>
          <p14:tracePt t="16256" x="2009775" y="2640013"/>
          <p14:tracePt t="16265" x="1985963" y="2647950"/>
          <p14:tracePt t="16274" x="1962150" y="2655888"/>
          <p14:tracePt t="16279" x="1922463" y="2671763"/>
          <p14:tracePt t="16289" x="1889125" y="2679700"/>
          <p14:tracePt t="16295" x="1865313" y="2687638"/>
          <p14:tracePt t="16309" x="1825625" y="2695575"/>
          <p14:tracePt t="16311" x="1793875" y="2703513"/>
          <p14:tracePt t="16323" x="1770063" y="2711450"/>
          <p14:tracePt t="16327" x="1746250" y="2711450"/>
          <p14:tracePt t="16338" x="1730375" y="2719388"/>
          <p14:tracePt t="16344" x="1698625" y="2727325"/>
          <p14:tracePt t="16359" x="1682750" y="2735263"/>
          <p14:tracePt t="16362" x="1658938" y="2735263"/>
          <p14:tracePt t="16369" x="1635125" y="2751138"/>
          <p14:tracePt t="16377" x="1619250" y="2759075"/>
          <p14:tracePt t="16383" x="1595438" y="2767013"/>
          <p14:tracePt t="16391" x="1579563" y="2782888"/>
          <p14:tracePt t="16399" x="1562100" y="2790825"/>
          <p14:tracePt t="16408" x="1546225" y="2806700"/>
          <p14:tracePt t="16415" x="1522413" y="2814638"/>
          <p14:tracePt t="16424" x="1514475" y="2830513"/>
          <p14:tracePt t="16431" x="1506538" y="2838450"/>
          <p14:tracePt t="16442" x="1490663" y="2846388"/>
          <p14:tracePt t="16479" x="1482725" y="2854325"/>
          <p14:tracePt t="16488" x="1482725" y="2862263"/>
          <p14:tracePt t="16495" x="1482725" y="2878138"/>
          <p14:tracePt t="16508" x="1482725" y="2886075"/>
          <p14:tracePt t="16524" x="1482725" y="2894013"/>
          <p14:tracePt t="16553" x="1482725" y="2901950"/>
          <p14:tracePt t="16560" x="1482725" y="2919413"/>
          <p14:tracePt t="16576" x="1482725" y="2927350"/>
          <p14:tracePt t="16588" x="1482725" y="2943225"/>
          <p14:tracePt t="16595" x="1482725" y="2951163"/>
          <p14:tracePt t="16603" x="1482725" y="2967038"/>
          <p14:tracePt t="16607" x="1482725" y="2982913"/>
          <p14:tracePt t="16616" x="1482725" y="2998788"/>
          <p14:tracePt t="16621" x="1482725" y="3006725"/>
          <p14:tracePt t="16630" x="1490663" y="3014663"/>
          <p14:tracePt t="16638" x="1490663" y="3030538"/>
          <p14:tracePt t="16645" x="1498600" y="3038475"/>
          <p14:tracePt t="16653" x="1506538" y="3054350"/>
          <p14:tracePt t="16664" x="1522413" y="3070225"/>
          <p14:tracePt t="16670" x="1530350" y="3078163"/>
          <p14:tracePt t="16677" x="1530350" y="3086100"/>
          <p14:tracePt t="16686" x="1538288" y="3101975"/>
          <p14:tracePt t="16693" x="1546225" y="3101975"/>
          <p14:tracePt t="16703" x="1546225" y="3109913"/>
          <p14:tracePt t="16710" x="1554163" y="3117850"/>
          <p14:tracePt t="16718" x="1554163" y="3133725"/>
          <p14:tracePt t="16725" x="1562100" y="3141663"/>
          <p14:tracePt t="16736" x="1571625" y="3157538"/>
          <p14:tracePt t="16751" x="1571625" y="3173413"/>
          <p14:tracePt t="16758" x="1571625" y="3181350"/>
          <p14:tracePt t="16965" x="1587500" y="3189288"/>
          <p14:tracePt t="16981" x="1595438" y="3189288"/>
          <p14:tracePt t="16989" x="1611313" y="3189288"/>
          <p14:tracePt t="16997" x="1627188" y="3181350"/>
          <p14:tracePt t="17006" x="1651000" y="3165475"/>
          <p14:tracePt t="17013" x="1690688" y="3149600"/>
          <p14:tracePt t="17023" x="1714500" y="3141663"/>
          <p14:tracePt t="17029" x="1746250" y="3141663"/>
          <p14:tracePt t="17037" x="1793875" y="3125788"/>
          <p14:tracePt t="17043" x="1841500" y="3109913"/>
          <p14:tracePt t="17051" x="1881188" y="3094038"/>
          <p14:tracePt t="17059" x="1922463" y="3078163"/>
          <p14:tracePt t="17068" x="1946275" y="3070225"/>
          <p14:tracePt t="17075" x="1962150" y="3062288"/>
          <p14:tracePt t="17085" x="1978025" y="3054350"/>
          <p14:tracePt t="17100" x="1985963" y="3046413"/>
          <p14:tracePt t="17108" x="1993900" y="3038475"/>
          <p14:tracePt t="17115" x="1993900" y="3030538"/>
          <p14:tracePt t="17123" x="2001838" y="3022600"/>
          <p14:tracePt t="17131" x="2009775" y="3006725"/>
          <p14:tracePt t="17140" x="2009775" y="2990850"/>
          <p14:tracePt t="17147" x="2017713" y="2967038"/>
          <p14:tracePt t="17156" x="2033588" y="2935288"/>
          <p14:tracePt t="17166" x="2041525" y="2909888"/>
          <p14:tracePt t="17172" x="2041525" y="2886075"/>
          <p14:tracePt t="17180" x="2057400" y="2862263"/>
          <p14:tracePt t="17187" x="2065338" y="2846388"/>
          <p14:tracePt t="17196" x="2073275" y="2822575"/>
          <p14:tracePt t="17357" x="2081213" y="2822575"/>
          <p14:tracePt t="17365" x="2081213" y="2814638"/>
          <p14:tracePt t="17376" x="2097088" y="2814638"/>
          <p14:tracePt t="17379" x="2128838" y="2814638"/>
          <p14:tracePt t="17387" x="2160588" y="2814638"/>
          <p14:tracePt t="17396" x="2200275" y="2814638"/>
          <p14:tracePt t="17407" x="2239963" y="2814638"/>
          <p14:tracePt t="17411" x="2297113" y="2806700"/>
          <p14:tracePt t="17424" x="2360613" y="2798763"/>
          <p14:tracePt t="17427" x="2447925" y="2798763"/>
          <p14:tracePt t="17437" x="2527300" y="2790825"/>
          <p14:tracePt t="17444" x="2616200" y="2790825"/>
          <p14:tracePt t="17454" x="2703513" y="2790825"/>
          <p14:tracePt t="17461" x="2782888" y="2790825"/>
          <p14:tracePt t="17467" x="2862263" y="2790825"/>
          <p14:tracePt t="17477" x="2925763" y="2790825"/>
          <p14:tracePt t="17575" x="2957513" y="2790825"/>
          <p14:tracePt t="17581" x="2974975" y="2790825"/>
          <p14:tracePt t="17598" x="2990850" y="2790825"/>
          <p14:tracePt t="17612" x="2998788" y="2790825"/>
          <p14:tracePt t="17630" x="3014663" y="2790825"/>
          <p14:tracePt t="17645" x="3022600" y="2790825"/>
          <p14:tracePt t="17661" x="3046413" y="2782888"/>
          <p14:tracePt t="17671" x="3062288" y="2782888"/>
          <p14:tracePt t="17677" x="3078163" y="2774950"/>
          <p14:tracePt t="17685" x="3094038" y="2767013"/>
          <p14:tracePt t="17694" x="3109913" y="2767013"/>
          <p14:tracePt t="17701" x="3133725" y="2767013"/>
          <p14:tracePt t="17707" x="3149600" y="2759075"/>
          <p14:tracePt t="17716" x="3157538" y="2759075"/>
          <p14:tracePt t="17779" x="3165475" y="2759075"/>
          <p14:tracePt t="17792" x="3181350" y="2759075"/>
          <p14:tracePt t="17796" x="3189288" y="2759075"/>
          <p14:tracePt t="17808" x="3197225" y="2759075"/>
          <p14:tracePt t="17813" x="3205163" y="2759075"/>
          <p14:tracePt t="17824" x="3221038" y="2759075"/>
          <p14:tracePt t="17828" x="3236913" y="2759075"/>
          <p14:tracePt t="17838" x="3244850" y="2759075"/>
          <p14:tracePt t="17843" x="3268663" y="2759075"/>
          <p14:tracePt t="17854" x="3284538" y="2759075"/>
          <p14:tracePt t="17863" x="3308350" y="2759075"/>
          <p14:tracePt t="17867" x="3333750" y="2759075"/>
          <p14:tracePt t="17875" x="3357563" y="2759075"/>
          <p14:tracePt t="17890" x="3381375" y="2759075"/>
          <p14:tracePt t="17891" x="3421063" y="2759075"/>
          <p14:tracePt t="17902" x="3468688" y="2759075"/>
          <p14:tracePt t="17908" x="3508375" y="2759075"/>
          <p14:tracePt t="17918" x="3563938" y="2767013"/>
          <p14:tracePt t="17929" x="3627438" y="2774950"/>
          <p14:tracePt t="17941" x="3692525" y="2782888"/>
          <p14:tracePt t="17943" x="3771900" y="2790825"/>
          <p14:tracePt t="17951" x="3843338" y="2798763"/>
          <p14:tracePt t="17980" x="3914775" y="2806700"/>
          <p14:tracePt t="17991" x="4043363" y="2814638"/>
          <p14:tracePt t="17999" x="4202113" y="2822575"/>
          <p14:tracePt t="18004" x="4329113" y="2822575"/>
          <p14:tracePt t="18013" x="4449763" y="2822575"/>
          <p14:tracePt t="18024" x="4552950" y="2822575"/>
          <p14:tracePt t="18027" x="4640263" y="2822575"/>
          <p14:tracePt t="18038" x="4713288" y="2822575"/>
          <p14:tracePt t="18046" x="4776788" y="2822575"/>
          <p14:tracePt t="18051" x="4832350" y="2822575"/>
          <p14:tracePt t="18061" x="4872038" y="2822575"/>
          <p14:tracePt t="18067" x="4895850" y="2822575"/>
          <p14:tracePt t="18076" x="4927600" y="2822575"/>
          <p14:tracePt t="18083" x="4959350" y="2822575"/>
          <p14:tracePt t="18108" x="5038725" y="2822575"/>
          <p14:tracePt t="18117" x="5046663" y="2822575"/>
          <p14:tracePt t="18125" x="5056188" y="2822575"/>
          <p14:tracePt t="18133" x="5080000" y="2814638"/>
          <p14:tracePt t="18140" x="5087938" y="2814638"/>
          <p14:tracePt t="18147" x="5095875" y="2814638"/>
          <p14:tracePt t="18157" x="5111750" y="2814638"/>
          <p14:tracePt t="18164" x="5127625" y="2814638"/>
          <p14:tracePt t="18171" x="5143500" y="2814638"/>
          <p14:tracePt t="18180" x="5159375" y="2806700"/>
          <p14:tracePt t="18192" x="5183188" y="2806700"/>
          <p14:tracePt t="18195" x="5214938" y="2806700"/>
          <p14:tracePt t="18208" x="5238750" y="2806700"/>
          <p14:tracePt t="18213" x="5262563" y="2806700"/>
          <p14:tracePt t="18219" x="5302250" y="2806700"/>
          <p14:tracePt t="18228" x="5341938" y="2806700"/>
          <p14:tracePt t="18233" x="5397500" y="2806700"/>
          <p14:tracePt t="18241" x="5462588" y="2806700"/>
          <p14:tracePt t="18249" x="5541963" y="2806700"/>
          <p14:tracePt t="18257" x="5613400" y="2806700"/>
          <p14:tracePt t="18265" x="5700713" y="2806700"/>
          <p14:tracePt t="18274" x="5789613" y="2806700"/>
          <p14:tracePt t="18281" x="5900738" y="2806700"/>
          <p14:tracePt t="18292" x="6027738" y="2806700"/>
          <p14:tracePt t="18297" x="6156325" y="2806700"/>
          <p14:tracePt t="18306" x="6275388" y="2806700"/>
          <p14:tracePt t="18313" x="6386513" y="2806700"/>
          <p14:tracePt t="18321" x="6507163" y="2806700"/>
          <p14:tracePt t="18329" x="6610350" y="2806700"/>
          <p14:tracePt t="18338" x="6705600" y="2806700"/>
          <p14:tracePt t="18345" x="6777038" y="2806700"/>
          <p14:tracePt t="18360" x="6834188" y="2806700"/>
          <p14:tracePt t="18361" x="6881813" y="2806700"/>
          <p14:tracePt t="18370" x="6913563" y="2798763"/>
          <p14:tracePt t="18377" x="6937375" y="2790825"/>
          <p14:tracePt t="18385" x="6961188" y="2790825"/>
          <p14:tracePt t="18394" x="6985000" y="2790825"/>
          <p14:tracePt t="18401" x="7008813" y="2790825"/>
          <p14:tracePt t="18409" x="7024688" y="2790825"/>
          <p14:tracePt t="18419" x="7040563" y="2790825"/>
          <p14:tracePt t="18426" x="7056438" y="2790825"/>
          <p14:tracePt t="18435" x="7072313" y="2790825"/>
          <p14:tracePt t="18444" x="7088188" y="2790825"/>
          <p14:tracePt t="18449" x="7096125" y="2790825"/>
          <p14:tracePt t="18705" x="7104063" y="2790825"/>
          <p14:tracePt t="18725" x="7104063" y="2806700"/>
          <p14:tracePt t="18727" x="7104063" y="2814638"/>
          <p14:tracePt t="18735" x="7104063" y="2830513"/>
          <p14:tracePt t="18744" x="7104063" y="2854325"/>
          <p14:tracePt t="18752" x="7104063" y="2870200"/>
          <p14:tracePt t="18760" x="7104063" y="2886075"/>
          <p14:tracePt t="18769" x="7112000" y="2909888"/>
          <p14:tracePt t="18778" x="7119938" y="2919413"/>
          <p14:tracePt t="18791" x="7127875" y="2927350"/>
          <p14:tracePt t="19493" x="7119938" y="2927350"/>
          <p14:tracePt t="19499" x="7096125" y="2927350"/>
          <p14:tracePt t="19509" x="7088188" y="2927350"/>
          <p14:tracePt t="19513" x="7080250" y="2927350"/>
          <p14:tracePt t="19523" x="7072313" y="2927350"/>
          <p14:tracePt t="19538" x="7056438" y="2927350"/>
          <p14:tracePt t="19585" x="7048500" y="2943225"/>
          <p14:tracePt t="19601" x="7032625" y="2943225"/>
          <p14:tracePt t="19610" x="7016750" y="2959100"/>
          <p14:tracePt t="19617" x="7000875" y="2959100"/>
          <p14:tracePt t="19625" x="6992938" y="2959100"/>
          <p14:tracePt t="19633" x="6985000" y="2959100"/>
          <p14:tracePt t="19649" x="6969125" y="2959100"/>
          <p14:tracePt t="19659" x="6953250" y="2959100"/>
          <p14:tracePt t="19667" x="6937375" y="2943225"/>
          <p14:tracePt t="19674" x="6921500" y="2927350"/>
          <p14:tracePt t="19679" x="6913563" y="2919413"/>
          <p14:tracePt t="19688" x="6897688" y="2901950"/>
          <p14:tracePt t="19695" x="6881813" y="2870200"/>
          <p14:tracePt t="19706" x="6858000" y="2838450"/>
          <p14:tracePt t="19716" x="6826250" y="2798763"/>
          <p14:tracePt t="19723" x="6794500" y="2759075"/>
          <p14:tracePt t="19727" x="6777038" y="2719388"/>
          <p14:tracePt t="19735" x="6745288" y="2687638"/>
          <p14:tracePt t="19800" x="6729413" y="2663825"/>
          <p14:tracePt t="19810" x="6721475" y="2663825"/>
          <p14:tracePt t="19819" x="6705600" y="2655888"/>
          <p14:tracePt t="19823" x="6673850" y="2647950"/>
          <p14:tracePt t="19832" x="6642100" y="2640013"/>
          <p14:tracePt t="19840" x="6594475" y="2632075"/>
          <p14:tracePt t="19849" x="6546850" y="2624138"/>
          <p14:tracePt t="19860" x="6530975" y="2624138"/>
          <p14:tracePt t="19865" x="6515100" y="2624138"/>
          <p14:tracePt t="19875" x="6499225" y="2624138"/>
          <p14:tracePt t="19881" x="6483350" y="2624138"/>
          <p14:tracePt t="19890" x="6459538" y="2647950"/>
          <p14:tracePt t="19895" x="6451600" y="2663825"/>
          <p14:tracePt t="19903" x="6442075" y="2687638"/>
          <p14:tracePt t="19912" x="6434138" y="2735263"/>
          <p14:tracePt t="19919" x="6434138" y="2759075"/>
          <p14:tracePt t="19926" x="6434138" y="2767013"/>
          <p14:tracePt t="19935" x="6434138" y="2790825"/>
          <p14:tracePt t="19943" x="6442075" y="2806700"/>
          <p14:tracePt t="19950" x="6459538" y="2838450"/>
          <p14:tracePt t="19958" x="6475413" y="2894013"/>
          <p14:tracePt t="19965" x="6491288" y="2951163"/>
          <p14:tracePt t="19979" x="6499225" y="3006725"/>
          <p14:tracePt t="19981" x="6507163" y="3062288"/>
          <p14:tracePt t="19991" x="6507163" y="3117850"/>
          <p14:tracePt t="19998" x="6507163" y="3173413"/>
          <p14:tracePt t="20009" x="6507163" y="3221038"/>
          <p14:tracePt t="20013" x="6507163" y="3286125"/>
          <p14:tracePt t="20023" x="6507163" y="3341688"/>
          <p14:tracePt t="20029" x="6507163" y="3397250"/>
          <p14:tracePt t="20038" x="6507163" y="3452813"/>
          <p14:tracePt t="20046" x="6507163" y="3492500"/>
          <p14:tracePt t="20056" x="6507163" y="3524250"/>
          <p14:tracePt t="20061" x="6499225" y="3571875"/>
          <p14:tracePt t="20069" x="6491288" y="3605213"/>
          <p14:tracePt t="20079" x="6491288" y="3636963"/>
          <p14:tracePt t="20087" x="6483350" y="3660775"/>
          <p14:tracePt t="20094" x="6483350" y="3684588"/>
          <p14:tracePt t="20101" x="6483350" y="3708400"/>
          <p14:tracePt t="20111" x="6483350" y="3732213"/>
          <p14:tracePt t="20117" x="6483350" y="3756025"/>
          <p14:tracePt t="20125" x="6475413" y="3787775"/>
          <p14:tracePt t="20133" x="6467475" y="3819525"/>
          <p14:tracePt t="20142" x="6459538" y="3851275"/>
          <p14:tracePt t="20150" x="6459538" y="3898900"/>
          <p14:tracePt t="20158" x="6459538" y="3938588"/>
          <p14:tracePt t="20165" x="6459538" y="3995738"/>
          <p14:tracePt t="20177" x="6459538" y="4051300"/>
          <p14:tracePt t="20183" x="6459538" y="4098925"/>
          <p14:tracePt t="20190" x="6459538" y="4146550"/>
          <p14:tracePt t="20197" x="6459538" y="4186238"/>
          <p14:tracePt t="20207" x="6459538" y="4210050"/>
          <p14:tracePt t="20213" x="6467475" y="4225925"/>
          <p14:tracePt t="20222" x="6467475" y="4241800"/>
          <p14:tracePt t="20229" x="6475413" y="4249738"/>
          <p14:tracePt t="20294" x="6483350" y="4257675"/>
          <p14:tracePt t="20302" x="6483350" y="4265613"/>
          <p14:tracePt t="20310" x="6483350" y="4273550"/>
          <p14:tracePt t="20358" x="6483350" y="4281488"/>
          <p14:tracePt t="20483" x="6483350" y="4291013"/>
          <p14:tracePt t="20510" x="6475413" y="4273550"/>
          <p14:tracePt t="20731" x="6467475" y="4265613"/>
          <p14:tracePt t="20747" x="6459538" y="4257675"/>
          <p14:tracePt t="20756" x="6451600" y="4257675"/>
          <p14:tracePt t="20761" x="6442075" y="4249738"/>
          <p14:tracePt t="20771" x="6434138" y="4241800"/>
          <p14:tracePt t="20835" x="6426200" y="4241800"/>
          <p14:tracePt t="20882" x="6426200" y="4233863"/>
          <p14:tracePt t="20891" x="6410325" y="4217988"/>
          <p14:tracePt t="20906" x="6394450" y="4210050"/>
          <p14:tracePt t="20914" x="6394450" y="4202113"/>
          <p14:tracePt t="20924" x="6386513" y="4202113"/>
          <p14:tracePt t="20932" x="6370638" y="4194175"/>
          <p14:tracePt t="20937" x="6362700" y="4186238"/>
          <p14:tracePt t="20947" x="6354763" y="4186238"/>
          <p14:tracePt t="20953" x="6346825" y="4178300"/>
          <p14:tracePt t="20962" x="6346825" y="4170363"/>
          <p14:tracePt t="20969" x="6346825" y="4162425"/>
          <p14:tracePt t="20979" x="6338888" y="4162425"/>
          <p14:tracePt t="20987" x="6330950" y="4154488"/>
          <p14:tracePt t="20996" x="6323013" y="4146550"/>
          <p14:tracePt t="21011" x="6307138" y="4138613"/>
          <p14:tracePt t="21051" x="6307138" y="4130675"/>
          <p14:tracePt t="21060" x="6299200" y="4130675"/>
          <p14:tracePt t="21076" x="6291263" y="4122738"/>
          <p14:tracePt t="21085" x="6291263" y="4114800"/>
          <p14:tracePt t="21093" x="6291263" y="4106863"/>
          <p14:tracePt t="21100" x="6283325" y="4106863"/>
          <p14:tracePt t="21107" x="6283325" y="4098925"/>
          <p14:tracePt t="21116" x="6275388" y="4090988"/>
          <p14:tracePt t="21132" x="6267450" y="4090988"/>
          <p14:tracePt t="21141" x="6259513" y="4090988"/>
          <p14:tracePt t="21156" x="6243638" y="4090988"/>
          <p14:tracePt t="21164" x="6235700" y="4090988"/>
          <p14:tracePt t="21171" x="6219825" y="4090988"/>
          <p14:tracePt t="21306" x="6211888" y="4090988"/>
          <p14:tracePt t="21554" x="6203950" y="4090988"/>
          <p14:tracePt t="21562" x="6196013" y="4090988"/>
          <p14:tracePt t="21569" x="6188075" y="4090988"/>
          <p14:tracePt t="21577" x="6180138" y="4090988"/>
          <p14:tracePt t="21586" x="6164263" y="4090988"/>
          <p14:tracePt t="21601" x="6156325" y="4090988"/>
          <p14:tracePt t="21610" x="6148388" y="4090988"/>
          <p14:tracePt t="22158" x="6140450" y="4090988"/>
          <p14:tracePt t="22178" x="6140450" y="4083050"/>
          <p14:tracePt t="22205" x="6148388" y="4083050"/>
          <p14:tracePt t="22214" x="6156325" y="4075113"/>
          <p14:tracePt t="22222" x="6164263" y="4075113"/>
          <p14:tracePt t="22231" x="6188075" y="4075113"/>
          <p14:tracePt t="22239" x="6211888" y="4075113"/>
          <p14:tracePt t="22247" x="6243638" y="4075113"/>
          <p14:tracePt t="22253" x="6267450" y="4075113"/>
          <p14:tracePt t="22261" x="6291263" y="4075113"/>
          <p14:tracePt t="22271" x="6323013" y="4075113"/>
          <p14:tracePt t="22278" x="6362700" y="4075113"/>
          <p14:tracePt t="22285" x="6426200" y="4075113"/>
          <p14:tracePt t="22298" x="6491288" y="4075113"/>
          <p14:tracePt t="22303" x="6554788" y="4075113"/>
          <p14:tracePt t="22313" x="6626225" y="4075113"/>
          <p14:tracePt t="22317" x="6689725" y="4075113"/>
          <p14:tracePt t="22326" x="6745288" y="4075113"/>
          <p14:tracePt t="22333" x="6802438" y="4075113"/>
          <p14:tracePt t="22343" x="6842125" y="4075113"/>
          <p14:tracePt t="22349" x="6858000" y="4075113"/>
          <p14:tracePt t="22359" x="6881813" y="4067175"/>
          <p14:tracePt t="22984" x="6889750" y="4067175"/>
          <p14:tracePt t="23521" x="6897688" y="4067175"/>
          <p14:tracePt t="24361" x="6889750" y="4067175"/>
          <p14:tracePt t="24605" x="6881813" y="4067175"/>
          <p14:tracePt t="24615" x="6873875" y="4067175"/>
          <p14:tracePt t="24624" x="6865938" y="4067175"/>
          <p14:tracePt t="24629" x="6850063" y="4067175"/>
          <p14:tracePt t="24637" x="6834188" y="4067175"/>
          <p14:tracePt t="24646" x="6818313" y="4067175"/>
          <p14:tracePt t="24654" x="6810375" y="4067175"/>
          <p14:tracePt t="24662" x="6794500" y="4067175"/>
          <p14:tracePt t="24669" x="6769100" y="4067175"/>
          <p14:tracePt t="24683" x="6753225" y="4067175"/>
          <p14:tracePt t="24687" x="6745288" y="4067175"/>
          <p14:tracePt t="24694" x="6737350" y="4067175"/>
          <p14:tracePt t="24701" x="6721475" y="4067175"/>
          <p14:tracePt t="24733" x="6713538" y="4067175"/>
          <p14:tracePt t="24774" x="6705600" y="4067175"/>
          <p14:tracePt t="24790" x="6697663" y="4067175"/>
          <p14:tracePt t="24797" x="6689725" y="4067175"/>
          <p14:tracePt t="24806" x="6673850" y="4067175"/>
          <p14:tracePt t="24814" x="6657975" y="4067175"/>
          <p14:tracePt t="24823" x="6650038" y="4075113"/>
          <p14:tracePt t="24831" x="6634163" y="4075113"/>
          <p14:tracePt t="24838" x="6618288" y="4075113"/>
          <p14:tracePt t="24848" x="6594475" y="4075113"/>
          <p14:tracePt t="24855" x="6570663" y="4075113"/>
          <p14:tracePt t="24878" x="6515100" y="4083050"/>
          <p14:tracePt t="24887" x="6499225" y="4083050"/>
          <p14:tracePt t="24895" x="6483350" y="4083050"/>
          <p14:tracePt t="24901" x="6475413" y="4083050"/>
          <p14:tracePt t="24910" x="6459538" y="4083050"/>
          <p14:tracePt t="24917" x="6442075" y="4090988"/>
          <p14:tracePt t="24925" x="6426200" y="4098925"/>
          <p14:tracePt t="24933" x="6402388" y="4098925"/>
          <p14:tracePt t="24941" x="6378575" y="4098925"/>
          <p14:tracePt t="24950" x="6362700" y="4106863"/>
          <p14:tracePt t="24959" x="6346825" y="4106863"/>
          <p14:tracePt t="24967" x="6323013" y="4106863"/>
          <p14:tracePt t="24974" x="6299200" y="4106863"/>
          <p14:tracePt t="24981" x="6283325" y="4106863"/>
          <p14:tracePt t="24989" x="6275388" y="4106863"/>
          <p14:tracePt t="24998" x="6259513" y="4106863"/>
          <p14:tracePt t="25007" x="6243638" y="4106863"/>
          <p14:tracePt t="25014" x="6227763" y="4106863"/>
          <p14:tracePt t="25023" x="6203950" y="4106863"/>
          <p14:tracePt t="25031" x="6180138" y="4106863"/>
          <p14:tracePt t="25038" x="6164263" y="4106863"/>
          <p14:tracePt t="25045" x="6148388" y="4106863"/>
          <p14:tracePt t="25053" x="6140450" y="4106863"/>
          <p14:tracePt t="25062" x="6132513" y="4106863"/>
          <p14:tracePt t="25069" x="6124575" y="4106863"/>
          <p14:tracePt t="25207" x="6108700" y="4106863"/>
          <p14:tracePt t="25214" x="6100763" y="4106863"/>
          <p14:tracePt t="25219" x="6083300" y="4106863"/>
          <p14:tracePt t="25229" x="6067425" y="4106863"/>
          <p14:tracePt t="25235" x="6051550" y="4106863"/>
          <p14:tracePt t="25244" x="6027738" y="4106863"/>
          <p14:tracePt t="25251" x="6003925" y="4106863"/>
          <p14:tracePt t="25260" x="5988050" y="4106863"/>
          <p14:tracePt t="25267" x="5980113" y="4106863"/>
          <p14:tracePt t="25275" x="5972175" y="4106863"/>
          <p14:tracePt t="25484" x="5964238" y="4106863"/>
          <p14:tracePt t="26058" x="5972175" y="4106863"/>
          <p14:tracePt t="26074" x="5980113" y="4106863"/>
          <p14:tracePt t="26081" x="5988050" y="4106863"/>
          <p14:tracePt t="26098" x="5995988" y="4106863"/>
          <p14:tracePt t="26105" x="6011863" y="4106863"/>
          <p14:tracePt t="26113" x="6019800" y="4106863"/>
          <p14:tracePt t="26130" x="6027738" y="4106863"/>
          <p14:tracePt t="26698" x="6019800" y="4106863"/>
          <p14:tracePt t="26704" x="6011863" y="4106863"/>
          <p14:tracePt t="26709" x="5995988" y="4106863"/>
          <p14:tracePt t="26717" x="5980113" y="4106863"/>
          <p14:tracePt t="26727" x="5964238" y="4106863"/>
          <p14:tracePt t="26736" x="5956300" y="4106863"/>
          <p14:tracePt t="26741" x="5932488" y="4106863"/>
          <p14:tracePt t="26750" x="5916613" y="4106863"/>
          <p14:tracePt t="26759" x="5900738" y="4106863"/>
          <p14:tracePt t="26765" x="5884863" y="4106863"/>
          <p14:tracePt t="26773" x="5876925" y="4106863"/>
          <p14:tracePt t="26782" x="5868988" y="4106863"/>
          <p14:tracePt t="27388" x="5853113" y="4106863"/>
          <p14:tracePt t="27403" x="5845175" y="4106863"/>
          <p14:tracePt t="27411" x="5837238" y="4106863"/>
          <p14:tracePt t="27419" x="5829300" y="4106863"/>
          <p14:tracePt t="27440" x="5805488" y="4114800"/>
          <p14:tracePt t="27443" x="5797550" y="4122738"/>
          <p14:tracePt t="27451" x="5781675" y="4122738"/>
          <p14:tracePt t="27492" x="5773738" y="4122738"/>
          <p14:tracePt t="27547" x="5765800" y="4122738"/>
          <p14:tracePt t="27555" x="5765800" y="4114800"/>
          <p14:tracePt t="27571" x="5757863" y="4114800"/>
          <p14:tracePt t="27618" x="5757863" y="4106863"/>
          <p14:tracePt t="27946" x="5757863" y="4098925"/>
          <p14:tracePt t="27967" x="5757863" y="4090988"/>
          <p14:tracePt t="28009" x="5757863" y="4083050"/>
          <p14:tracePt t="28208" x="5740400" y="4067175"/>
          <p14:tracePt t="28234" x="5732463" y="4067175"/>
          <p14:tracePt t="28248" x="5724525" y="4059238"/>
          <p14:tracePt t="28273" x="5716588" y="40513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endParaRPr lang="ja-JP" altLang="ja-JP"/>
          </a:p>
        </p:txBody>
      </p:sp>
      <p:sp>
        <p:nvSpPr>
          <p:cNvPr id="23555" name="Rectangle 3"/>
          <p:cNvSpPr>
            <a:spLocks noGrp="1" noChangeArrowheads="1"/>
          </p:cNvSpPr>
          <p:nvPr>
            <p:ph idx="1"/>
          </p:nvPr>
        </p:nvSpPr>
        <p:spPr/>
        <p:txBody>
          <a:bodyPr/>
          <a:lstStyle/>
          <a:p>
            <a:pPr eaLnBrk="1" hangingPunct="1"/>
            <a:endParaRPr lang="ja-JP" altLang="ja-JP"/>
          </a:p>
        </p:txBody>
      </p:sp>
      <p:pic>
        <p:nvPicPr>
          <p:cNvPr id="23556" name="Picture 5" descr="princess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1ADDA4DD-619B-0813-DEAF-8FDEC6323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0"/>
    </mc:Choice>
    <mc:Fallback xmlns="">
      <p:transition spd="slow" advTm="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B92B4F-2391-4E39-A8CD-05E37DF1EEE0}"/>
              </a:ext>
            </a:extLst>
          </p:cNvPr>
          <p:cNvSpPr>
            <a:spLocks noGrp="1"/>
          </p:cNvSpPr>
          <p:nvPr>
            <p:ph type="title"/>
          </p:nvPr>
        </p:nvSpPr>
        <p:spPr/>
        <p:txBody>
          <a:bodyPr/>
          <a:lstStyle/>
          <a:p>
            <a:r>
              <a:rPr kumimoji="1" lang="ja-JP" altLang="en-US" dirty="0"/>
              <a:t>眠りの森の美女</a:t>
            </a:r>
          </a:p>
        </p:txBody>
      </p:sp>
      <p:graphicFrame>
        <p:nvGraphicFramePr>
          <p:cNvPr id="4" name="表 4">
            <a:extLst>
              <a:ext uri="{FF2B5EF4-FFF2-40B4-BE49-F238E27FC236}">
                <a16:creationId xmlns:a16="http://schemas.microsoft.com/office/drawing/2014/main" id="{F142EB9A-61C8-4CF5-8A6F-82C4D2CBC34B}"/>
              </a:ext>
            </a:extLst>
          </p:cNvPr>
          <p:cNvGraphicFramePr>
            <a:graphicFrameLocks noGrp="1"/>
          </p:cNvGraphicFramePr>
          <p:nvPr>
            <p:ph idx="1"/>
            <p:extLst>
              <p:ext uri="{D42A27DB-BD31-4B8C-83A1-F6EECF244321}">
                <p14:modId xmlns:p14="http://schemas.microsoft.com/office/powerpoint/2010/main" val="1449706887"/>
              </p:ext>
            </p:extLst>
          </p:nvPr>
        </p:nvGraphicFramePr>
        <p:xfrm>
          <a:off x="1981200" y="1412777"/>
          <a:ext cx="8229600" cy="5294352"/>
        </p:xfrm>
        <a:graphic>
          <a:graphicData uri="http://schemas.openxmlformats.org/drawingml/2006/table">
            <a:tbl>
              <a:tblPr firstRow="1" bandRow="1">
                <a:tableStyleId>{5C22544A-7EE6-4342-B048-85BDC9FD1C3A}</a:tableStyleId>
              </a:tblPr>
              <a:tblGrid>
                <a:gridCol w="2170584">
                  <a:extLst>
                    <a:ext uri="{9D8B030D-6E8A-4147-A177-3AD203B41FA5}">
                      <a16:colId xmlns:a16="http://schemas.microsoft.com/office/drawing/2014/main" val="2529136013"/>
                    </a:ext>
                  </a:extLst>
                </a:gridCol>
                <a:gridCol w="3024336">
                  <a:extLst>
                    <a:ext uri="{9D8B030D-6E8A-4147-A177-3AD203B41FA5}">
                      <a16:colId xmlns:a16="http://schemas.microsoft.com/office/drawing/2014/main" val="27940011"/>
                    </a:ext>
                  </a:extLst>
                </a:gridCol>
                <a:gridCol w="3034680">
                  <a:extLst>
                    <a:ext uri="{9D8B030D-6E8A-4147-A177-3AD203B41FA5}">
                      <a16:colId xmlns:a16="http://schemas.microsoft.com/office/drawing/2014/main" val="4134682547"/>
                    </a:ext>
                  </a:extLst>
                </a:gridCol>
              </a:tblGrid>
              <a:tr h="339930">
                <a:tc>
                  <a:txBody>
                    <a:bodyPr/>
                    <a:lstStyle/>
                    <a:p>
                      <a:endParaRPr kumimoji="1" lang="ja-JP" altLang="en-US" sz="1800" dirty="0"/>
                    </a:p>
                  </a:txBody>
                  <a:tcPr/>
                </a:tc>
                <a:tc>
                  <a:txBody>
                    <a:bodyPr/>
                    <a:lstStyle/>
                    <a:p>
                      <a:r>
                        <a:rPr kumimoji="1" lang="ja-JP" altLang="en-US" sz="1800" dirty="0"/>
                        <a:t>ペロー版</a:t>
                      </a:r>
                    </a:p>
                  </a:txBody>
                  <a:tcPr/>
                </a:tc>
                <a:tc>
                  <a:txBody>
                    <a:bodyPr/>
                    <a:lstStyle/>
                    <a:p>
                      <a:r>
                        <a:rPr kumimoji="1" lang="ja-JP" altLang="en-US" sz="1800" dirty="0"/>
                        <a:t>ディズニー</a:t>
                      </a:r>
                    </a:p>
                  </a:txBody>
                  <a:tcPr/>
                </a:tc>
                <a:extLst>
                  <a:ext uri="{0D108BD9-81ED-4DB2-BD59-A6C34878D82A}">
                    <a16:rowId xmlns:a16="http://schemas.microsoft.com/office/drawing/2014/main" val="1086254901"/>
                  </a:ext>
                </a:extLst>
              </a:tr>
              <a:tr h="418728">
                <a:tc>
                  <a:txBody>
                    <a:bodyPr/>
                    <a:lstStyle/>
                    <a:p>
                      <a:r>
                        <a:rPr kumimoji="1" lang="ja-JP" altLang="en-US" sz="1800" dirty="0"/>
                        <a:t>仙女（妖精）の数</a:t>
                      </a:r>
                    </a:p>
                  </a:txBody>
                  <a:tcPr/>
                </a:tc>
                <a:tc>
                  <a:txBody>
                    <a:bodyPr/>
                    <a:lstStyle/>
                    <a:p>
                      <a:r>
                        <a:rPr kumimoji="1" lang="en-US" altLang="ja-JP" sz="1800" dirty="0"/>
                        <a:t>7</a:t>
                      </a:r>
                      <a:r>
                        <a:rPr kumimoji="1" lang="ja-JP" altLang="en-US" sz="1800" dirty="0"/>
                        <a:t>人</a:t>
                      </a:r>
                    </a:p>
                  </a:txBody>
                  <a:tcPr/>
                </a:tc>
                <a:tc>
                  <a:txBody>
                    <a:bodyPr/>
                    <a:lstStyle/>
                    <a:p>
                      <a:r>
                        <a:rPr kumimoji="1" lang="en-US" altLang="ja-JP" sz="1800" dirty="0"/>
                        <a:t>3</a:t>
                      </a:r>
                      <a:r>
                        <a:rPr kumimoji="1" lang="ja-JP" altLang="en-US" sz="1800" dirty="0"/>
                        <a:t>人</a:t>
                      </a:r>
                    </a:p>
                  </a:txBody>
                  <a:tcPr/>
                </a:tc>
                <a:extLst>
                  <a:ext uri="{0D108BD9-81ED-4DB2-BD59-A6C34878D82A}">
                    <a16:rowId xmlns:a16="http://schemas.microsoft.com/office/drawing/2014/main" val="465729743"/>
                  </a:ext>
                </a:extLst>
              </a:tr>
              <a:tr h="418728">
                <a:tc>
                  <a:txBody>
                    <a:bodyPr/>
                    <a:lstStyle/>
                    <a:p>
                      <a:r>
                        <a:rPr kumimoji="1" lang="ja-JP" altLang="en-US" sz="1800" dirty="0"/>
                        <a:t>呪いをかける魔女</a:t>
                      </a:r>
                    </a:p>
                  </a:txBody>
                  <a:tcPr/>
                </a:tc>
                <a:tc>
                  <a:txBody>
                    <a:bodyPr/>
                    <a:lstStyle/>
                    <a:p>
                      <a:r>
                        <a:rPr kumimoji="1" lang="en-US" altLang="ja-JP" sz="1800" dirty="0"/>
                        <a:t>8</a:t>
                      </a:r>
                      <a:r>
                        <a:rPr kumimoji="1" lang="ja-JP" altLang="en-US" sz="1800" dirty="0"/>
                        <a:t>人目の仙女</a:t>
                      </a:r>
                    </a:p>
                  </a:txBody>
                  <a:tcPr/>
                </a:tc>
                <a:tc>
                  <a:txBody>
                    <a:bodyPr/>
                    <a:lstStyle/>
                    <a:p>
                      <a:r>
                        <a:rPr kumimoji="1" lang="ja-JP" altLang="en-US" sz="1800" dirty="0">
                          <a:solidFill>
                            <a:srgbClr val="FF0000"/>
                          </a:solidFill>
                        </a:rPr>
                        <a:t>マレフィセント</a:t>
                      </a:r>
                    </a:p>
                  </a:txBody>
                  <a:tcPr/>
                </a:tc>
                <a:extLst>
                  <a:ext uri="{0D108BD9-81ED-4DB2-BD59-A6C34878D82A}">
                    <a16:rowId xmlns:a16="http://schemas.microsoft.com/office/drawing/2014/main" val="1306366899"/>
                  </a:ext>
                </a:extLst>
              </a:tr>
              <a:tr h="418728">
                <a:tc>
                  <a:txBody>
                    <a:bodyPr/>
                    <a:lstStyle/>
                    <a:p>
                      <a:r>
                        <a:rPr kumimoji="1" lang="ja-JP" altLang="en-US" sz="1800" dirty="0"/>
                        <a:t>眠った期間</a:t>
                      </a:r>
                    </a:p>
                  </a:txBody>
                  <a:tcPr/>
                </a:tc>
                <a:tc>
                  <a:txBody>
                    <a:bodyPr/>
                    <a:lstStyle/>
                    <a:p>
                      <a:r>
                        <a:rPr kumimoji="1" lang="en-US" altLang="ja-JP" sz="1800" dirty="0"/>
                        <a:t>100</a:t>
                      </a:r>
                      <a:r>
                        <a:rPr kumimoji="1" lang="ja-JP" altLang="en-US" sz="1800" dirty="0"/>
                        <a:t>年</a:t>
                      </a:r>
                    </a:p>
                  </a:txBody>
                  <a:tcPr/>
                </a:tc>
                <a:tc>
                  <a:txBody>
                    <a:bodyPr/>
                    <a:lstStyle/>
                    <a:p>
                      <a:r>
                        <a:rPr kumimoji="1" lang="ja-JP" altLang="en-US" sz="1800" dirty="0"/>
                        <a:t>日暮れから２，３時間？</a:t>
                      </a:r>
                    </a:p>
                  </a:txBody>
                  <a:tcPr/>
                </a:tc>
                <a:extLst>
                  <a:ext uri="{0D108BD9-81ED-4DB2-BD59-A6C34878D82A}">
                    <a16:rowId xmlns:a16="http://schemas.microsoft.com/office/drawing/2014/main" val="3883209717"/>
                  </a:ext>
                </a:extLst>
              </a:tr>
              <a:tr h="1104772">
                <a:tc>
                  <a:txBody>
                    <a:bodyPr/>
                    <a:lstStyle/>
                    <a:p>
                      <a:r>
                        <a:rPr kumimoji="1" lang="ja-JP" altLang="en-US" sz="1800" dirty="0"/>
                        <a:t>王子</a:t>
                      </a:r>
                    </a:p>
                  </a:txBody>
                  <a:tcPr/>
                </a:tc>
                <a:tc>
                  <a:txBody>
                    <a:bodyPr/>
                    <a:lstStyle/>
                    <a:p>
                      <a:r>
                        <a:rPr kumimoji="1" lang="ja-JP" altLang="en-US" sz="1800" dirty="0"/>
                        <a:t>結婚後、</a:t>
                      </a:r>
                      <a:r>
                        <a:rPr kumimoji="1" lang="en-US" altLang="ja-JP" sz="1800" dirty="0"/>
                        <a:t>2</a:t>
                      </a:r>
                      <a:r>
                        <a:rPr kumimoji="1" lang="ja-JP" altLang="en-US" sz="1800" dirty="0"/>
                        <a:t>人の子供を授かる。</a:t>
                      </a:r>
                    </a:p>
                  </a:txBody>
                  <a:tcPr/>
                </a:tc>
                <a:tc>
                  <a:txBody>
                    <a:bodyPr/>
                    <a:lstStyle/>
                    <a:p>
                      <a:r>
                        <a:rPr kumimoji="1" lang="ja-JP" altLang="en-US" sz="1800" dirty="0"/>
                        <a:t>オーロラ姫とは赤ちゃんのころからのいいなづけ。森の中で、</a:t>
                      </a:r>
                      <a:r>
                        <a:rPr kumimoji="1" lang="en-US" altLang="ja-JP" sz="1800" dirty="0"/>
                        <a:t>16</a:t>
                      </a:r>
                      <a:r>
                        <a:rPr kumimoji="1" lang="ja-JP" altLang="en-US" sz="1800" dirty="0"/>
                        <a:t>歳直前のオーロラ姫に、彼女とは知らず好意をいだく。</a:t>
                      </a:r>
                    </a:p>
                  </a:txBody>
                  <a:tcPr/>
                </a:tc>
                <a:extLst>
                  <a:ext uri="{0D108BD9-81ED-4DB2-BD59-A6C34878D82A}">
                    <a16:rowId xmlns:a16="http://schemas.microsoft.com/office/drawing/2014/main" val="707982991"/>
                  </a:ext>
                </a:extLst>
              </a:tr>
              <a:tr h="418728">
                <a:tc>
                  <a:txBody>
                    <a:bodyPr/>
                    <a:lstStyle/>
                    <a:p>
                      <a:r>
                        <a:rPr kumimoji="1" lang="ja-JP" altLang="en-US" sz="1800" dirty="0"/>
                        <a:t>王子の母</a:t>
                      </a:r>
                    </a:p>
                  </a:txBody>
                  <a:tcPr/>
                </a:tc>
                <a:tc>
                  <a:txBody>
                    <a:bodyPr/>
                    <a:lstStyle/>
                    <a:p>
                      <a:r>
                        <a:rPr kumimoji="1" lang="ja-JP" altLang="en-US" sz="1800" dirty="0"/>
                        <a:t>人食いの血すじ</a:t>
                      </a:r>
                    </a:p>
                  </a:txBody>
                  <a:tcPr/>
                </a:tc>
                <a:tc>
                  <a:txBody>
                    <a:bodyPr/>
                    <a:lstStyle/>
                    <a:p>
                      <a:endParaRPr kumimoji="1" lang="ja-JP" altLang="en-US" sz="1800" dirty="0"/>
                    </a:p>
                  </a:txBody>
                  <a:tcPr/>
                </a:tc>
                <a:extLst>
                  <a:ext uri="{0D108BD9-81ED-4DB2-BD59-A6C34878D82A}">
                    <a16:rowId xmlns:a16="http://schemas.microsoft.com/office/drawing/2014/main" val="2546353998"/>
                  </a:ext>
                </a:extLst>
              </a:tr>
              <a:tr h="722736">
                <a:tc>
                  <a:txBody>
                    <a:bodyPr/>
                    <a:lstStyle/>
                    <a:p>
                      <a:r>
                        <a:rPr kumimoji="1" lang="ja-JP" altLang="en-US" sz="1800" dirty="0"/>
                        <a:t>王子が結婚後の話</a:t>
                      </a:r>
                    </a:p>
                  </a:txBody>
                  <a:tcPr/>
                </a:tc>
                <a:tc>
                  <a:txBody>
                    <a:bodyPr/>
                    <a:lstStyle/>
                    <a:p>
                      <a:r>
                        <a:rPr kumimoji="1" lang="ja-JP" altLang="en-US" sz="1800" dirty="0"/>
                        <a:t>人食いの義母に、子供二人、妃が狙われる。</a:t>
                      </a:r>
                    </a:p>
                  </a:txBody>
                  <a:tcPr/>
                </a:tc>
                <a:tc>
                  <a:txBody>
                    <a:bodyPr/>
                    <a:lstStyle/>
                    <a:p>
                      <a:endParaRPr kumimoji="1" lang="ja-JP" altLang="en-US" sz="1800" dirty="0"/>
                    </a:p>
                  </a:txBody>
                  <a:tcPr/>
                </a:tc>
                <a:extLst>
                  <a:ext uri="{0D108BD9-81ED-4DB2-BD59-A6C34878D82A}">
                    <a16:rowId xmlns:a16="http://schemas.microsoft.com/office/drawing/2014/main" val="2059877833"/>
                  </a:ext>
                </a:extLst>
              </a:tr>
              <a:tr h="1342224">
                <a:tc>
                  <a:txBody>
                    <a:bodyPr/>
                    <a:lstStyle/>
                    <a:p>
                      <a:r>
                        <a:rPr kumimoji="1" lang="ja-JP" altLang="en-US" sz="1800" dirty="0"/>
                        <a:t>終わり</a:t>
                      </a:r>
                    </a:p>
                  </a:txBody>
                  <a:tcPr/>
                </a:tc>
                <a:tc>
                  <a:txBody>
                    <a:bodyPr/>
                    <a:lstStyle/>
                    <a:p>
                      <a:r>
                        <a:rPr kumimoji="1" lang="ja-JP" altLang="en-US" sz="1800" dirty="0"/>
                        <a:t>人食いの義母が、</a:t>
                      </a:r>
                      <a:r>
                        <a:rPr kumimoji="1" lang="en-US" altLang="ja-JP" sz="1800" dirty="0"/>
                        <a:t>3</a:t>
                      </a:r>
                      <a:r>
                        <a:rPr kumimoji="1" lang="ja-JP" altLang="en-US" sz="1800" dirty="0"/>
                        <a:t>人をカエルや蛇が入った桶に入れて殺そうとしたが、反対に自分が入って死ぬ。</a:t>
                      </a:r>
                    </a:p>
                  </a:txBody>
                  <a:tcPr/>
                </a:tc>
                <a:tc>
                  <a:txBody>
                    <a:bodyPr/>
                    <a:lstStyle/>
                    <a:p>
                      <a:endParaRPr kumimoji="1" lang="ja-JP" altLang="en-US" sz="1800" dirty="0"/>
                    </a:p>
                  </a:txBody>
                  <a:tcPr/>
                </a:tc>
                <a:extLst>
                  <a:ext uri="{0D108BD9-81ED-4DB2-BD59-A6C34878D82A}">
                    <a16:rowId xmlns:a16="http://schemas.microsoft.com/office/drawing/2014/main" val="1040531308"/>
                  </a:ext>
                </a:extLst>
              </a:tr>
            </a:tbl>
          </a:graphicData>
        </a:graphic>
      </p:graphicFrame>
      <p:pic>
        <p:nvPicPr>
          <p:cNvPr id="5" name="オーディオ 4">
            <a:hlinkClick r:id="" action="ppaction://media"/>
            <a:extLst>
              <a:ext uri="{FF2B5EF4-FFF2-40B4-BE49-F238E27FC236}">
                <a16:creationId xmlns:a16="http://schemas.microsoft.com/office/drawing/2014/main" id="{12623782-0631-1D28-E3EE-AC59A0458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5448757"/>
      </p:ext>
    </p:extLst>
  </p:cSld>
  <p:clrMapOvr>
    <a:masterClrMapping/>
  </p:clrMapOvr>
  <mc:AlternateContent xmlns:mc="http://schemas.openxmlformats.org/markup-compatibility/2006" xmlns:p14="http://schemas.microsoft.com/office/powerpoint/2010/main">
    <mc:Choice Requires="p14">
      <p:transition spd="slow" p14:dur="2000" advTm="59380"/>
    </mc:Choice>
    <mc:Fallback xmlns="">
      <p:transition spd="slow" advTm="5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59" x="5637213" y="4051300"/>
          <p14:tracePt t="1269" x="5526088" y="4051300"/>
          <p14:tracePt t="1275" x="5397500" y="4051300"/>
          <p14:tracePt t="1285" x="5238750" y="4051300"/>
          <p14:tracePt t="1291" x="5111750" y="4051300"/>
          <p14:tracePt t="1299" x="5014913" y="4051300"/>
          <p14:tracePt t="1307" x="4975225" y="4051300"/>
          <p14:tracePt t="1340" x="4951413" y="4043363"/>
          <p14:tracePt t="1347" x="4951413" y="4027488"/>
          <p14:tracePt t="1355" x="4951413" y="3995738"/>
          <p14:tracePt t="1363" x="4959350" y="3938588"/>
          <p14:tracePt t="1376" x="4983163" y="3875088"/>
          <p14:tracePt t="1384" x="5014913" y="3803650"/>
          <p14:tracePt t="1388" x="5046663" y="3740150"/>
          <p14:tracePt t="1396" x="5080000" y="3684588"/>
          <p14:tracePt t="1405" x="5119688" y="3621088"/>
          <p14:tracePt t="1412" x="5151438" y="3563938"/>
          <p14:tracePt t="1422" x="5183188" y="3508375"/>
          <p14:tracePt t="1428" x="5214938" y="3460750"/>
          <p14:tracePt t="1437" x="5246688" y="3413125"/>
          <p14:tracePt t="1475" x="5254625" y="3397250"/>
          <p14:tracePt t="1501" x="5278438" y="3381375"/>
          <p14:tracePt t="1507" x="5318125" y="3365500"/>
          <p14:tracePt t="1515" x="5349875" y="3341688"/>
          <p14:tracePt t="1523" x="5373688" y="3325813"/>
          <p14:tracePt t="1565" x="5349875" y="3325813"/>
          <p14:tracePt t="1573" x="5302250" y="3325813"/>
          <p14:tracePt t="1583" x="5222875" y="3325813"/>
          <p14:tracePt t="1597" x="5072063" y="3286125"/>
          <p14:tracePt t="1605" x="5014913" y="3244850"/>
          <p14:tracePt t="1613" x="4975225" y="3205163"/>
          <p14:tracePt t="1622" x="4959350" y="3157538"/>
          <p14:tracePt t="1629" x="4959350" y="3117850"/>
          <p14:tracePt t="1637" x="4959350" y="3062288"/>
          <p14:tracePt t="1645" x="4975225" y="3006725"/>
          <p14:tracePt t="1654" x="4991100" y="2951163"/>
          <p14:tracePt t="1662" x="5006975" y="2894013"/>
          <p14:tracePt t="1673" x="5022850" y="2846388"/>
          <p14:tracePt t="1677" x="5030788" y="2814638"/>
          <p14:tracePt t="1693" x="5022850" y="2790825"/>
          <p14:tracePt t="1702" x="4999038" y="2774950"/>
          <p14:tracePt t="1719" x="4991100" y="2759075"/>
          <p14:tracePt t="1816" x="4991100" y="2751138"/>
          <p14:tracePt t="1819" x="4991100" y="2743200"/>
          <p14:tracePt t="1828" x="5022850" y="2719388"/>
          <p14:tracePt t="1836" x="5038725" y="2711450"/>
          <p14:tracePt t="1847" x="5046663" y="2695575"/>
          <p14:tracePt t="1853" x="5064125" y="2687638"/>
          <p14:tracePt t="1875" x="5072063" y="2647950"/>
          <p14:tracePt t="1885" x="5080000" y="2640013"/>
          <p14:tracePt t="1893" x="5087938" y="2624138"/>
          <p14:tracePt t="1901" x="5087938" y="2616200"/>
          <p14:tracePt t="1907" x="5095875" y="2600325"/>
          <p14:tracePt t="1916" x="5103813" y="2584450"/>
          <p14:tracePt t="1925" x="5111750" y="2559050"/>
          <p14:tracePt t="1931" x="5111750" y="2535238"/>
          <p14:tracePt t="1940" x="5119688" y="2503488"/>
          <p14:tracePt t="1947" x="5127625" y="2471738"/>
          <p14:tracePt t="1955" x="5135563" y="2439988"/>
          <p14:tracePt t="1963" x="5135563" y="2408238"/>
          <p14:tracePt t="1975" x="5135563" y="2384425"/>
          <p14:tracePt t="1977" x="5135563" y="2360613"/>
          <p14:tracePt t="1989" x="5135563" y="2320925"/>
          <p14:tracePt t="1994" x="5135563" y="2273300"/>
          <p14:tracePt t="2002" x="5135563" y="2241550"/>
          <p14:tracePt t="2009" x="5135563" y="2208213"/>
          <p14:tracePt t="2017" x="5135563" y="2184400"/>
          <p14:tracePt t="2025" x="5135563" y="2160588"/>
          <p14:tracePt t="2033" x="5119688" y="2136775"/>
          <p14:tracePt t="2041" x="5103813" y="2105025"/>
          <p14:tracePt t="2049" x="5072063" y="2081213"/>
          <p14:tracePt t="2057" x="5030788" y="2057400"/>
          <p14:tracePt t="2065" x="4991100" y="2033588"/>
          <p14:tracePt t="2073" x="4935538" y="2017713"/>
          <p14:tracePt t="2081" x="4879975" y="2001838"/>
          <p14:tracePt t="2089" x="4808538" y="1985963"/>
          <p14:tracePt t="2097" x="4752975" y="1978025"/>
          <p14:tracePt t="2105" x="4695825" y="1970088"/>
          <p14:tracePt t="2113" x="4648200" y="1970088"/>
          <p14:tracePt t="2122" x="4592638" y="1970088"/>
          <p14:tracePt t="2130" x="4537075" y="1970088"/>
          <p14:tracePt t="2138" x="4489450" y="1970088"/>
          <p14:tracePt t="2145" x="4433888" y="1970088"/>
          <p14:tracePt t="2153" x="4378325" y="1970088"/>
          <p14:tracePt t="2162" x="4313238" y="1970088"/>
          <p14:tracePt t="2169" x="4241800" y="1970088"/>
          <p14:tracePt t="2177" x="4162425" y="1970088"/>
          <p14:tracePt t="2198" x="3994150" y="1970088"/>
          <p14:tracePt t="2202" x="3914775" y="1970088"/>
          <p14:tracePt t="2209" x="3827463" y="1962150"/>
          <p14:tracePt t="2217" x="3748088" y="1954213"/>
          <p14:tracePt t="2223" x="3684588" y="1946275"/>
          <p14:tracePt t="2231" x="3619500" y="1938338"/>
          <p14:tracePt t="2239" x="3556000" y="1930400"/>
          <p14:tracePt t="2247" x="3500438" y="1930400"/>
          <p14:tracePt t="2254" x="3436938" y="1930400"/>
          <p14:tracePt t="2263" x="3373438" y="1930400"/>
          <p14:tracePt t="2271" x="3308350" y="1930400"/>
          <p14:tracePt t="2282" x="3244850" y="1930400"/>
          <p14:tracePt t="2287" x="3181350" y="1930400"/>
          <p14:tracePt t="2296" x="3117850" y="1930400"/>
          <p14:tracePt t="2303" x="3062288" y="1930400"/>
          <p14:tracePt t="2311" x="3022600" y="1930400"/>
          <p14:tracePt t="2319" x="2990850" y="1930400"/>
          <p14:tracePt t="2327" x="2967038" y="1930400"/>
          <p14:tracePt t="2336" x="2941638" y="1930400"/>
          <p14:tracePt t="2343" x="2925763" y="1930400"/>
          <p14:tracePt t="2352" x="2909888" y="1930400"/>
          <p14:tracePt t="2359" x="2886075" y="1930400"/>
          <p14:tracePt t="2367" x="2862263" y="1930400"/>
          <p14:tracePt t="2376" x="2846388" y="1930400"/>
          <p14:tracePt t="2385" x="2830513" y="1930400"/>
          <p14:tracePt t="2391" x="2806700" y="1930400"/>
          <p14:tracePt t="2401" x="2782888" y="1930400"/>
          <p14:tracePt t="2408" x="2767013" y="1930400"/>
          <p14:tracePt t="2415" x="2735263" y="1930400"/>
          <p14:tracePt t="2423" x="2719388" y="1930400"/>
          <p14:tracePt t="2431" x="2703513" y="1930400"/>
          <p14:tracePt t="2441" x="2679700" y="1930400"/>
          <p14:tracePt t="2448" x="2655888" y="1930400"/>
          <p14:tracePt t="2453" x="2632075" y="1930400"/>
          <p14:tracePt t="2461" x="2606675" y="1930400"/>
          <p14:tracePt t="2470" x="2590800" y="1930400"/>
          <p14:tracePt t="2477" x="2582863" y="1930400"/>
          <p14:tracePt t="2495" x="2574925" y="1930400"/>
          <p14:tracePt t="2509" x="2566988" y="1930400"/>
          <p14:tracePt t="2519" x="2551113" y="1938338"/>
          <p14:tracePt t="2527" x="2535238" y="1938338"/>
          <p14:tracePt t="2540" x="2519363" y="1946275"/>
          <p14:tracePt t="2540" x="2503488" y="1946275"/>
          <p14:tracePt t="2550" x="2479675" y="1962150"/>
          <p14:tracePt t="2562" x="2455863" y="1970088"/>
          <p14:tracePt t="2566" x="2432050" y="1970088"/>
          <p14:tracePt t="2573" x="2408238" y="1978025"/>
          <p14:tracePt t="2581" x="2392363" y="1978025"/>
          <p14:tracePt t="2589" x="2384425" y="1978025"/>
          <p14:tracePt t="2598" x="2376488" y="1985963"/>
          <p14:tracePt t="2605" x="2352675" y="1985963"/>
          <p14:tracePt t="2613" x="2344738" y="1985963"/>
          <p14:tracePt t="2623" x="2336800" y="1985963"/>
          <p14:tracePt t="2630" x="2320925" y="1993900"/>
          <p14:tracePt t="2645" x="2297113" y="2009775"/>
          <p14:tracePt t="2653" x="2289175" y="2009775"/>
          <p14:tracePt t="2660" x="2281238" y="2017713"/>
          <p14:tracePt t="2669" x="2265363" y="2025650"/>
          <p14:tracePt t="2679" x="2255838" y="2025650"/>
          <p14:tracePt t="2686" x="2247900" y="2025650"/>
          <p14:tracePt t="2692" x="2232025" y="2033588"/>
          <p14:tracePt t="2702" x="2216150" y="2041525"/>
          <p14:tracePt t="2709" x="2208213" y="2041525"/>
          <p14:tracePt t="2718" x="2192338" y="2041525"/>
          <p14:tracePt t="2725" x="2168525" y="2041525"/>
          <p14:tracePt t="2733" x="2144713" y="2041525"/>
          <p14:tracePt t="2741" x="2112963" y="2041525"/>
          <p14:tracePt t="2749" x="2089150" y="2041525"/>
          <p14:tracePt t="2757" x="2065338" y="2041525"/>
          <p14:tracePt t="2765" x="2041525" y="2041525"/>
          <p14:tracePt t="2773" x="2009775" y="2041525"/>
          <p14:tracePt t="2785" x="1978025" y="2041525"/>
          <p14:tracePt t="2790" x="1938338" y="2041525"/>
          <p14:tracePt t="2797" x="1897063" y="2041525"/>
          <p14:tracePt t="2805" x="1857375" y="2041525"/>
          <p14:tracePt t="2813" x="1817688" y="2041525"/>
          <p14:tracePt t="2822" x="1778000" y="2041525"/>
          <p14:tracePt t="2829" x="1746250" y="2041525"/>
          <p14:tracePt t="2845" x="1730375" y="2041525"/>
          <p14:tracePt t="2875" x="1722438" y="2041525"/>
          <p14:tracePt t="2891" x="1706563" y="2041525"/>
          <p14:tracePt t="2911" x="1698625" y="2041525"/>
          <p14:tracePt t="2923" x="1690688" y="2041525"/>
          <p14:tracePt t="2959" x="1682750" y="2041525"/>
          <p14:tracePt t="3799" x="1682750" y="2025650"/>
          <p14:tracePt t="3807" x="1690688" y="2025650"/>
          <p14:tracePt t="3823" x="1698625" y="2017713"/>
          <p14:tracePt t="4705" x="1706563" y="2009775"/>
          <p14:tracePt t="4711" x="1714500" y="2001838"/>
          <p14:tracePt t="4721" x="1722438" y="2001838"/>
          <p14:tracePt t="4727" x="1746250" y="2001838"/>
          <p14:tracePt t="4735" x="1762125" y="2001838"/>
          <p14:tracePt t="4743" x="1785938" y="2001838"/>
          <p14:tracePt t="4751" x="1809750" y="2001838"/>
          <p14:tracePt t="4759" x="1825625" y="2001838"/>
          <p14:tracePt t="4767" x="1833563" y="2001838"/>
          <p14:tracePt t="4775" x="1841500" y="2001838"/>
          <p14:tracePt t="4783" x="1857375" y="2001838"/>
          <p14:tracePt t="4825" x="1865313" y="2001838"/>
          <p14:tracePt t="4830" x="1873250" y="2001838"/>
          <p14:tracePt t="4845" x="1881188" y="2001838"/>
          <p14:tracePt t="4858" x="1889125" y="2001838"/>
          <p14:tracePt t="4863" x="1897063" y="2001838"/>
          <p14:tracePt t="4869" x="1905000" y="2001838"/>
          <p14:tracePt t="4877" x="1922463" y="2001838"/>
          <p14:tracePt t="4885" x="1930400" y="2001838"/>
          <p14:tracePt t="4893" x="1946275" y="2001838"/>
          <p14:tracePt t="4901" x="1962150" y="2001838"/>
          <p14:tracePt t="4909" x="1978025" y="2001838"/>
          <p14:tracePt t="4918" x="2009775" y="2001838"/>
          <p14:tracePt t="4925" x="2033588" y="2001838"/>
          <p14:tracePt t="4933" x="2057400" y="2001838"/>
          <p14:tracePt t="4943" x="2097088" y="2001838"/>
          <p14:tracePt t="4953" x="2120900" y="2009775"/>
          <p14:tracePt t="4958" x="2144713" y="2017713"/>
          <p14:tracePt t="4966" x="2168525" y="2017713"/>
          <p14:tracePt t="4974" x="2200275" y="2017713"/>
          <p14:tracePt t="4982" x="2216150" y="2017713"/>
          <p14:tracePt t="4991" x="2239963" y="2017713"/>
          <p14:tracePt t="4998" x="2265363" y="2017713"/>
          <p14:tracePt t="5005" x="2297113" y="2017713"/>
          <p14:tracePt t="5013" x="2328863" y="2017713"/>
          <p14:tracePt t="5019" x="2360613" y="2017713"/>
          <p14:tracePt t="5027" x="2384425" y="2017713"/>
          <p14:tracePt t="5037" x="2416175" y="2017713"/>
          <p14:tracePt t="5048" x="2447925" y="2017713"/>
          <p14:tracePt t="5050" x="2495550" y="2025650"/>
          <p14:tracePt t="5059" x="2543175" y="2033588"/>
          <p14:tracePt t="5067" x="2590800" y="2033588"/>
          <p14:tracePt t="5077" x="2655888" y="2033588"/>
          <p14:tracePt t="5084" x="2735263" y="2033588"/>
          <p14:tracePt t="5091" x="2814638" y="2033588"/>
          <p14:tracePt t="5099" x="2894013" y="2033588"/>
          <p14:tracePt t="5108" x="2967038" y="2033588"/>
          <p14:tracePt t="5115" x="3038475" y="2033588"/>
          <p14:tracePt t="5123" x="3117850" y="2033588"/>
          <p14:tracePt t="5131" x="3181350" y="2033588"/>
          <p14:tracePt t="5144" x="3221038" y="2033588"/>
          <p14:tracePt t="5147" x="3260725" y="2033588"/>
          <p14:tracePt t="5159" x="3300413" y="2033588"/>
          <p14:tracePt t="5164" x="3325813" y="2033588"/>
          <p14:tracePt t="5174" x="3349625" y="2033588"/>
          <p14:tracePt t="5179" x="3365500" y="2033588"/>
          <p14:tracePt t="5188" x="3389313" y="2033588"/>
          <p14:tracePt t="5195" x="3413125" y="2033588"/>
          <p14:tracePt t="5203" x="3436938" y="2033588"/>
          <p14:tracePt t="5211" x="3460750" y="2033588"/>
          <p14:tracePt t="5219" x="3484563" y="2033588"/>
          <p14:tracePt t="5227" x="3516313" y="2033588"/>
          <p14:tracePt t="5235" x="3548063" y="2033588"/>
          <p14:tracePt t="5243" x="3571875" y="2033588"/>
          <p14:tracePt t="5252" x="3603625" y="2033588"/>
          <p14:tracePt t="5264" x="3619500" y="2033588"/>
          <p14:tracePt t="5268" x="3635375" y="2033588"/>
          <p14:tracePt t="5273" x="3660775" y="2033588"/>
          <p14:tracePt t="5281" x="3676650" y="2033588"/>
          <p14:tracePt t="5289" x="3692525" y="2033588"/>
          <p14:tracePt t="5297" x="3708400" y="2033588"/>
          <p14:tracePt t="5311" x="3724275" y="2033588"/>
          <p14:tracePt t="5314" x="3748088" y="2033588"/>
          <p14:tracePt t="5323" x="3779838" y="2033588"/>
          <p14:tracePt t="5329" x="3819525" y="2033588"/>
          <p14:tracePt t="5338" x="3851275" y="2033588"/>
          <p14:tracePt t="5345" x="3890963" y="2033588"/>
          <p14:tracePt t="5353" x="3938588" y="2033588"/>
          <p14:tracePt t="5361" x="3978275" y="2033588"/>
          <p14:tracePt t="5369" x="4035425" y="2033588"/>
          <p14:tracePt t="5377" x="4075113" y="2033588"/>
          <p14:tracePt t="5386" x="4130675" y="2033588"/>
          <p14:tracePt t="5396" x="4186238" y="2033588"/>
          <p14:tracePt t="5401" x="4233863" y="2033588"/>
          <p14:tracePt t="5409" x="4289425" y="2033588"/>
          <p14:tracePt t="5419" x="4344988" y="2033588"/>
          <p14:tracePt t="5424" x="4394200" y="2033588"/>
          <p14:tracePt t="5433" x="4449763" y="2033588"/>
          <p14:tracePt t="5441" x="4505325" y="2033588"/>
          <p14:tracePt t="5449" x="4560888" y="2033588"/>
          <p14:tracePt t="5458" x="4600575" y="2033588"/>
          <p14:tracePt t="5465" x="4640263" y="2033588"/>
          <p14:tracePt t="5473" x="4664075" y="2025650"/>
          <p14:tracePt t="5481" x="4687888" y="2009775"/>
          <p14:tracePt t="5489" x="4695825" y="2001838"/>
          <p14:tracePt t="5497" x="4713288" y="2001838"/>
          <p14:tracePt t="5509" x="4721225" y="1993900"/>
          <p14:tracePt t="5515" x="4729163" y="1985963"/>
          <p14:tracePt t="5530" x="4745038" y="1978025"/>
          <p14:tracePt t="5535" x="4752975" y="1970088"/>
          <p14:tracePt t="5543" x="4768850" y="1970088"/>
          <p14:tracePt t="5551" x="4784725" y="1954213"/>
          <p14:tracePt t="5559" x="4808538" y="1946275"/>
          <p14:tracePt t="5568" x="4832350" y="1938338"/>
          <p14:tracePt t="5576" x="4856163" y="1930400"/>
          <p14:tracePt t="5584" x="4872038" y="1914525"/>
          <p14:tracePt t="5591" x="4903788" y="1914525"/>
          <p14:tracePt t="5599" x="4919663" y="1906588"/>
          <p14:tracePt t="5611" x="4927600" y="1898650"/>
          <p14:tracePt t="5615" x="4935538" y="1898650"/>
          <p14:tracePt t="7458" x="4935538" y="1906588"/>
          <p14:tracePt t="7553" x="4935538" y="1914525"/>
          <p14:tracePt t="7631" x="4935538" y="1922463"/>
          <p14:tracePt t="7650" x="4935538" y="1930400"/>
          <p14:tracePt t="8091" x="4935538" y="1938338"/>
          <p14:tracePt t="8102" x="4951413" y="1938338"/>
          <p14:tracePt t="8112" x="4975225" y="1954213"/>
          <p14:tracePt t="8116" x="5006975" y="1962150"/>
          <p14:tracePt t="8123" x="5030788" y="1962150"/>
          <p14:tracePt t="8133" x="5072063" y="1970088"/>
          <p14:tracePt t="8141" x="5111750" y="1978025"/>
          <p14:tracePt t="8149" x="5167313" y="1978025"/>
          <p14:tracePt t="8162" x="5230813" y="1978025"/>
          <p14:tracePt t="8168" x="5294313" y="1985963"/>
          <p14:tracePt t="8170" x="5357813" y="1993900"/>
          <p14:tracePt t="8185" x="5438775" y="2001838"/>
          <p14:tracePt t="8191" x="5534025" y="2009775"/>
          <p14:tracePt t="8199" x="5629275" y="2009775"/>
          <p14:tracePt t="8208" x="5708650" y="2025650"/>
          <p14:tracePt t="8215" x="5797550" y="2033588"/>
          <p14:tracePt t="8222" x="5884863" y="2041525"/>
          <p14:tracePt t="8231" x="5972175" y="2041525"/>
          <p14:tracePt t="8238" x="6051550" y="2049463"/>
          <p14:tracePt t="8248" x="6140450" y="2049463"/>
          <p14:tracePt t="8258" x="6227763" y="2049463"/>
          <p14:tracePt t="8263" x="6307138" y="2049463"/>
          <p14:tracePt t="8271" x="6394450" y="2049463"/>
          <p14:tracePt t="8280" x="6475413" y="2049463"/>
          <p14:tracePt t="8287" x="6562725" y="2049463"/>
          <p14:tracePt t="8295" x="6634163" y="2049463"/>
          <p14:tracePt t="8303" x="6713538" y="2049463"/>
          <p14:tracePt t="8320" x="6850063" y="2049463"/>
          <p14:tracePt t="8327" x="6905625" y="2049463"/>
          <p14:tracePt t="8336" x="6945313" y="2049463"/>
          <p14:tracePt t="8344" x="6992938" y="2049463"/>
          <p14:tracePt t="8351" x="7024688" y="2049463"/>
          <p14:tracePt t="8359" x="7056438" y="2049463"/>
          <p14:tracePt t="8367" x="7080250" y="2049463"/>
          <p14:tracePt t="8374" x="7096125" y="2049463"/>
          <p14:tracePt t="8383" x="7104063" y="2049463"/>
          <p14:tracePt t="8395" x="7119938" y="2049463"/>
          <p14:tracePt t="8400" x="7145338" y="2049463"/>
          <p14:tracePt t="8408" x="7161213" y="2049463"/>
          <p14:tracePt t="8415" x="7177088" y="2049463"/>
          <p14:tracePt t="8424" x="7200900" y="2049463"/>
          <p14:tracePt t="8431" x="7224713" y="2049463"/>
          <p14:tracePt t="8439" x="7256463" y="2049463"/>
          <p14:tracePt t="8447" x="7280275" y="2049463"/>
          <p14:tracePt t="8455" x="7304088" y="2049463"/>
          <p14:tracePt t="8463" x="7335838" y="2049463"/>
          <p14:tracePt t="8472" x="7375525" y="2049463"/>
          <p14:tracePt t="8479" x="7423150" y="2049463"/>
          <p14:tracePt t="8487" x="7462838" y="2049463"/>
          <p14:tracePt t="8496" x="7504113" y="2049463"/>
          <p14:tracePt t="8504" x="7551738" y="2049463"/>
          <p14:tracePt t="8511" x="7591425" y="2049463"/>
          <p14:tracePt t="8519" x="7623175" y="2049463"/>
          <p14:tracePt t="8527" x="7662863" y="2049463"/>
          <p14:tracePt t="8535" x="7694613" y="2049463"/>
          <p14:tracePt t="8544" x="7726363" y="2049463"/>
          <p14:tracePt t="8551" x="7758113" y="2049463"/>
          <p14:tracePt t="8566" x="7789863" y="2049463"/>
          <p14:tracePt t="8566" x="7813675" y="2049463"/>
          <p14:tracePt t="8579" x="7829550" y="2049463"/>
          <p14:tracePt t="8583" x="7839075" y="2049463"/>
          <p14:tracePt t="8594" x="7854950" y="2049463"/>
          <p14:tracePt t="8599" x="7862888" y="2049463"/>
          <p14:tracePt t="8609" x="7870825" y="2049463"/>
          <p14:tracePt t="8624" x="7886700" y="2041525"/>
          <p14:tracePt t="8647" x="7894638" y="2041525"/>
          <p14:tracePt t="8659" x="7902575" y="2033588"/>
          <p14:tracePt t="8671" x="7910513" y="2033588"/>
          <p14:tracePt t="8679" x="7910513" y="2025650"/>
          <p14:tracePt t="8687" x="7918450" y="2017713"/>
          <p14:tracePt t="8695" x="7926388" y="2017713"/>
          <p14:tracePt t="8723" x="7934325" y="2009775"/>
          <p14:tracePt t="8759" x="7942263" y="2001838"/>
          <p14:tracePt t="8767" x="7958138" y="1993900"/>
          <p14:tracePt t="10582" x="7966075" y="1985963"/>
          <p14:tracePt t="10611" x="7950200" y="1985963"/>
          <p14:tracePt t="10619" x="7934325" y="1985963"/>
          <p14:tracePt t="10629" x="7918450" y="1985963"/>
          <p14:tracePt t="10637" x="7894638" y="1985963"/>
          <p14:tracePt t="10648" x="7870825" y="1985963"/>
          <p14:tracePt t="10657" x="7847013" y="1985963"/>
          <p14:tracePt t="10666" x="7813675" y="1993900"/>
          <p14:tracePt t="10673" x="7773988" y="2001838"/>
          <p14:tracePt t="10681" x="7734300" y="2009775"/>
          <p14:tracePt t="10690" x="7678738" y="2025650"/>
          <p14:tracePt t="10702" x="7615238" y="2041525"/>
          <p14:tracePt t="10704" x="7535863" y="2057400"/>
          <p14:tracePt t="10713" x="7446963" y="2073275"/>
          <p14:tracePt t="10721" x="7359650" y="2089150"/>
          <p14:tracePt t="10729" x="7272338" y="2105025"/>
          <p14:tracePt t="10737" x="7192963" y="2128838"/>
          <p14:tracePt t="10748" x="7112000" y="2144713"/>
          <p14:tracePt t="10755" x="7040563" y="2160588"/>
          <p14:tracePt t="10761" x="6969125" y="2176463"/>
          <p14:tracePt t="10769" x="6913563" y="2192338"/>
          <p14:tracePt t="10777" x="6858000" y="2208213"/>
          <p14:tracePt t="10785" x="6810375" y="2224088"/>
          <p14:tracePt t="10794" x="6777038" y="2241550"/>
          <p14:tracePt t="10801" x="6737350" y="2257425"/>
          <p14:tracePt t="10810" x="6705600" y="2273300"/>
          <p14:tracePt t="10817" x="6665913" y="2289175"/>
          <p14:tracePt t="10825" x="6618288" y="2305050"/>
          <p14:tracePt t="10834" x="6578600" y="2320925"/>
          <p14:tracePt t="10843" x="6530975" y="2336800"/>
          <p14:tracePt t="10859" x="6434138" y="2368550"/>
          <p14:tracePt t="10865" x="6394450" y="2376488"/>
          <p14:tracePt t="10874" x="6346825" y="2384425"/>
          <p14:tracePt t="10884" x="6299200" y="2392363"/>
          <p14:tracePt t="10888" x="6259513" y="2408238"/>
          <p14:tracePt t="10897" x="6219825" y="2416175"/>
          <p14:tracePt t="10905" x="6188075" y="2424113"/>
          <p14:tracePt t="10914" x="6156325" y="2432050"/>
          <p14:tracePt t="10921" x="6124575" y="2447925"/>
          <p14:tracePt t="10930" x="6100763" y="2455863"/>
          <p14:tracePt t="10937" x="6075363" y="2463800"/>
          <p14:tracePt t="10958" x="6027738" y="2487613"/>
          <p14:tracePt t="10961" x="6003925" y="2503488"/>
          <p14:tracePt t="10969" x="5988050" y="2511425"/>
          <p14:tracePt t="10980" x="5964238" y="2527300"/>
          <p14:tracePt t="10985" x="5932488" y="2551113"/>
          <p14:tracePt t="10995" x="5908675" y="2559050"/>
          <p14:tracePt t="11001" x="5884863" y="2576513"/>
          <p14:tracePt t="11015" x="5853113" y="2584450"/>
          <p14:tracePt t="11016" x="5837238" y="2600325"/>
          <p14:tracePt t="11029" x="5821363" y="2608263"/>
          <p14:tracePt t="11034" x="5805488" y="2624138"/>
          <p14:tracePt t="11045" x="5789613" y="2632075"/>
          <p14:tracePt t="11049" x="5781675" y="2632075"/>
          <p14:tracePt t="11057" x="5773738" y="2640013"/>
          <p14:tracePt t="11083" x="5765800" y="2640013"/>
          <p14:tracePt t="11104" x="5757863" y="2640013"/>
          <p14:tracePt t="11113" x="5749925" y="2640013"/>
          <p14:tracePt t="11281" x="5740400" y="2640013"/>
          <p14:tracePt t="11297" x="5740400" y="2632075"/>
          <p14:tracePt t="11307" x="5740400" y="2624138"/>
          <p14:tracePt t="11314" x="5740400" y="2600325"/>
          <p14:tracePt t="11321" x="5732463" y="2584450"/>
          <p14:tracePt t="11330" x="5732463" y="2576513"/>
          <p14:tracePt t="11337" x="5724525" y="2559050"/>
          <p14:tracePt t="11345" x="5724525" y="2551113"/>
          <p14:tracePt t="11361" x="5716588" y="2535238"/>
          <p14:tracePt t="11372" x="5716588" y="2527300"/>
          <p14:tracePt t="11390" x="5716588" y="2519363"/>
          <p14:tracePt t="11393" x="5716588" y="2511425"/>
          <p14:tracePt t="11418" x="5716588" y="2503488"/>
          <p14:tracePt t="11450" x="5716588" y="2495550"/>
          <p14:tracePt t="11489" x="5708650" y="2479675"/>
          <p14:tracePt t="11514" x="5708650" y="2471738"/>
          <p14:tracePt t="11537" x="5700713" y="2455863"/>
          <p14:tracePt t="11553" x="5692775" y="2455863"/>
          <p14:tracePt t="12297" x="5692775" y="2447925"/>
          <p14:tracePt t="12313" x="5700713" y="2439988"/>
          <p14:tracePt t="12329" x="5700713" y="2432050"/>
          <p14:tracePt t="12768" x="5708650" y="2432050"/>
          <p14:tracePt t="12775" x="5708650" y="2424113"/>
          <p14:tracePt t="12784" x="5716588" y="2424113"/>
          <p14:tracePt t="12791" x="5716588" y="2416175"/>
          <p14:tracePt t="12801" x="5724525" y="2416175"/>
          <p14:tracePt t="12808" x="5732463" y="2408238"/>
          <p14:tracePt t="12815" x="5732463" y="2400300"/>
          <p14:tracePt t="12823" x="5740400" y="2400300"/>
          <p14:tracePt t="12839" x="5749925" y="2392363"/>
          <p14:tracePt t="12847" x="5757863" y="2384425"/>
          <p14:tracePt t="12873" x="5773738" y="2376488"/>
          <p14:tracePt t="13664" x="5789613" y="2376488"/>
          <p14:tracePt t="13681" x="5789613" y="2384425"/>
          <p14:tracePt t="13695" x="5789613" y="2392363"/>
          <p14:tracePt t="13719" x="5789613" y="2400300"/>
          <p14:tracePt t="14841" x="5805488" y="2400300"/>
          <p14:tracePt t="14852" x="5900738" y="2408238"/>
          <p14:tracePt t="14857" x="5980113" y="2416175"/>
          <p14:tracePt t="14868" x="6091238" y="2432050"/>
          <p14:tracePt t="14874" x="6219825" y="2439988"/>
          <p14:tracePt t="14879" x="6370638" y="2439988"/>
          <p14:tracePt t="14887" x="6554788" y="2447925"/>
          <p14:tracePt t="14895" x="6737350" y="2463800"/>
          <p14:tracePt t="14903" x="6889750" y="2463800"/>
          <p14:tracePt t="14911" x="7016750" y="2463800"/>
          <p14:tracePt t="14919" x="7135813" y="2463800"/>
          <p14:tracePt t="14927" x="7240588" y="2463800"/>
          <p14:tracePt t="14936" x="7327900" y="2463800"/>
          <p14:tracePt t="14944" x="7399338" y="2463800"/>
          <p14:tracePt t="14951" x="7462838" y="2463800"/>
          <p14:tracePt t="14959" x="7527925" y="2463800"/>
          <p14:tracePt t="14968" x="7591425" y="2463800"/>
          <p14:tracePt t="14975" x="7654925" y="2455863"/>
          <p14:tracePt t="14984" x="7710488" y="2439988"/>
          <p14:tracePt t="14991" x="7773988" y="2424113"/>
          <p14:tracePt t="14998" x="7847013" y="2416175"/>
          <p14:tracePt t="15007" x="7910513" y="2408238"/>
          <p14:tracePt t="15024" x="8037513" y="2400300"/>
          <p14:tracePt t="15032" x="8093075" y="2400300"/>
          <p14:tracePt t="15039" x="8140700" y="2400300"/>
          <p14:tracePt t="15052" x="8189913" y="2400300"/>
          <p14:tracePt t="15058" x="8221663" y="2400300"/>
          <p14:tracePt t="15062" x="8237538" y="2400300"/>
          <p14:tracePt t="15079" x="8253413" y="2400300"/>
          <p14:tracePt t="15087" x="8269288" y="2400300"/>
          <p14:tracePt t="15095" x="8293100" y="2400300"/>
          <p14:tracePt t="15103" x="8316913" y="2400300"/>
          <p14:tracePt t="15111" x="8340725" y="2400300"/>
          <p14:tracePt t="15119" x="8364538" y="2400300"/>
          <p14:tracePt t="15128" x="8404225" y="2400300"/>
          <p14:tracePt t="15135" x="8451850" y="2400300"/>
          <p14:tracePt t="15143" x="8515350" y="2400300"/>
          <p14:tracePt t="15151" x="8580438" y="2400300"/>
          <p14:tracePt t="15159" x="8643938" y="2400300"/>
          <p14:tracePt t="15168" x="8707438" y="2400300"/>
          <p14:tracePt t="15177" x="8763000" y="2400300"/>
          <p14:tracePt t="15184" x="8786813" y="2400300"/>
          <p14:tracePt t="15191" x="8802688" y="2400300"/>
          <p14:tracePt t="15207" x="8818563" y="2400300"/>
          <p14:tracePt t="15239" x="8826500" y="2400300"/>
          <p14:tracePt t="15255" x="8842375" y="2400300"/>
          <p14:tracePt t="15263" x="8850313" y="2400300"/>
          <p14:tracePt t="15271" x="8858250" y="2400300"/>
          <p14:tracePt t="15367" x="8866188" y="2400300"/>
          <p14:tracePt t="15377" x="8874125" y="2400300"/>
          <p14:tracePt t="16821" x="8858250" y="2408238"/>
          <p14:tracePt t="16830" x="8834438" y="2416175"/>
          <p14:tracePt t="16838" x="8794750" y="2439988"/>
          <p14:tracePt t="16845" x="8763000" y="2463800"/>
          <p14:tracePt t="16852" x="8715375" y="2479675"/>
          <p14:tracePt t="16862" x="8667750" y="2503488"/>
          <p14:tracePt t="16870" x="8620125" y="2519363"/>
          <p14:tracePt t="16877" x="8580438" y="2535238"/>
          <p14:tracePt t="16884" x="8548688" y="2535238"/>
          <p14:tracePt t="16893" x="8515350" y="2551113"/>
          <p14:tracePt t="16904" x="8475663" y="2566988"/>
          <p14:tracePt t="16909" x="8443913" y="2584450"/>
          <p14:tracePt t="16917" x="8396288" y="2600325"/>
          <p14:tracePt t="16925" x="8348663" y="2616200"/>
          <p14:tracePt t="16937" x="8308975" y="2624138"/>
          <p14:tracePt t="16942" x="8269288" y="2640013"/>
          <p14:tracePt t="16950" x="8221663" y="2655888"/>
          <p14:tracePt t="16958" x="8189913" y="2663825"/>
          <p14:tracePt t="16965" x="8140700" y="2679700"/>
          <p14:tracePt t="16973" x="8101013" y="2687638"/>
          <p14:tracePt t="16981" x="8045450" y="2703513"/>
          <p14:tracePt t="16989" x="7974013" y="2719388"/>
          <p14:tracePt t="16997" x="7886700" y="2735263"/>
          <p14:tracePt t="17006" x="7781925" y="2751138"/>
          <p14:tracePt t="17014" x="7662863" y="2774950"/>
          <p14:tracePt t="17022" x="7543800" y="2782888"/>
          <p14:tracePt t="17029" x="7415213" y="2790825"/>
          <p14:tracePt t="17039" x="7280275" y="2798763"/>
          <p14:tracePt t="17045" x="7135813" y="2814638"/>
          <p14:tracePt t="17054" x="7024688" y="2822575"/>
          <p14:tracePt t="17061" x="6913563" y="2830513"/>
          <p14:tracePt t="17072" x="6826250" y="2830513"/>
          <p14:tracePt t="17078" x="6745288" y="2830513"/>
          <p14:tracePt t="17086" x="6681788" y="2830513"/>
          <p14:tracePt t="17093" x="6657975" y="2830513"/>
          <p14:tracePt t="17106" x="6642100" y="2830513"/>
          <p14:tracePt t="17109" x="6634163" y="2830513"/>
          <p14:tracePt t="17118" x="6618288" y="2830513"/>
          <p14:tracePt t="17125" x="6602413" y="2838450"/>
          <p14:tracePt t="17134" x="6586538" y="2846388"/>
          <p14:tracePt t="17141" x="6562725" y="2854325"/>
          <p14:tracePt t="17147" x="6538913" y="2854325"/>
          <p14:tracePt t="17155" x="6507163" y="2862263"/>
          <p14:tracePt t="17164" x="6467475" y="2862263"/>
          <p14:tracePt t="17171" x="6434138" y="2870200"/>
          <p14:tracePt t="17180" x="6394450" y="2870200"/>
          <p14:tracePt t="17187" x="6354763" y="2878138"/>
          <p14:tracePt t="17197" x="6323013" y="2886075"/>
          <p14:tracePt t="17203" x="6299200" y="2886075"/>
          <p14:tracePt t="17211" x="6275388" y="2886075"/>
          <p14:tracePt t="17220" x="6259513" y="2886075"/>
          <p14:tracePt t="17227" x="6243638" y="2886075"/>
          <p14:tracePt t="17237" x="6227763" y="2886075"/>
          <p14:tracePt t="17245" x="6211888" y="2886075"/>
          <p14:tracePt t="17253" x="6196013" y="2886075"/>
          <p14:tracePt t="17259" x="6180138" y="2886075"/>
          <p14:tracePt t="17267" x="6156325" y="2886075"/>
          <p14:tracePt t="17275" x="6124575" y="2886075"/>
          <p14:tracePt t="17284" x="6091238" y="2886075"/>
          <p14:tracePt t="17290" x="6059488" y="2886075"/>
          <p14:tracePt t="17301" x="6027738" y="2886075"/>
          <p14:tracePt t="17310" x="5995988" y="2886075"/>
          <p14:tracePt t="17315" x="5972175" y="2886075"/>
          <p14:tracePt t="17323" x="5964238" y="2886075"/>
          <p14:tracePt t="17333" x="5956300" y="2886075"/>
          <p14:tracePt t="17344" x="5948363" y="2886075"/>
          <p14:tracePt t="17363" x="5940425" y="2886075"/>
          <p14:tracePt t="17379" x="5932488" y="2886075"/>
          <p14:tracePt t="17387" x="5924550" y="2886075"/>
          <p14:tracePt t="17403" x="5916613" y="2886075"/>
          <p14:tracePt t="17412" x="5892800" y="2870200"/>
          <p14:tracePt t="17427" x="5876925" y="2862263"/>
          <p14:tracePt t="17438" x="5861050" y="2854325"/>
          <p14:tracePt t="17447" x="5845175" y="2854325"/>
          <p14:tracePt t="17450" x="5837238" y="2854325"/>
          <p14:tracePt t="17459" x="5829300" y="2854325"/>
          <p14:tracePt t="17468" x="5813425" y="2854325"/>
          <p14:tracePt t="17475" x="5805488" y="2846388"/>
          <p14:tracePt t="17488" x="5797550" y="2846388"/>
          <p14:tracePt t="17493" x="5789613" y="2846388"/>
          <p14:tracePt t="17500" x="5773738" y="2846388"/>
          <p14:tracePt t="17510" x="5773738" y="2838450"/>
          <p14:tracePt t="19997" x="5765800" y="2838450"/>
          <p14:tracePt t="20149" x="5773738" y="2838450"/>
          <p14:tracePt t="20157" x="5781675" y="2838450"/>
          <p14:tracePt t="20167" x="5797550" y="2838450"/>
          <p14:tracePt t="20173" x="5813425" y="2838450"/>
          <p14:tracePt t="20180" x="5837238" y="2838450"/>
          <p14:tracePt t="20191" x="5853113" y="2838450"/>
          <p14:tracePt t="20200" x="5892800" y="2846388"/>
          <p14:tracePt t="20212" x="5932488" y="2854325"/>
          <p14:tracePt t="20224" x="5995988" y="2862263"/>
          <p14:tracePt t="20229" x="6075363" y="2870200"/>
          <p14:tracePt t="20235" x="6164263" y="2878138"/>
          <p14:tracePt t="20243" x="6235700" y="2886075"/>
          <p14:tracePt t="20253" x="6323013" y="2894013"/>
          <p14:tracePt t="20259" x="6394450" y="2894013"/>
          <p14:tracePt t="20267" x="6467475" y="2894013"/>
          <p14:tracePt t="20275" x="6530975" y="2894013"/>
          <p14:tracePt t="20283" x="6602413" y="2901950"/>
          <p14:tracePt t="20291" x="6665913" y="2901950"/>
          <p14:tracePt t="20300" x="6729413" y="2909888"/>
          <p14:tracePt t="20306" x="6784975" y="2909888"/>
          <p14:tracePt t="20315" x="6850063" y="2919413"/>
          <p14:tracePt t="20323" x="6913563" y="2927350"/>
          <p14:tracePt t="20332" x="6977063" y="2935288"/>
          <p14:tracePt t="20339" x="7048500" y="2935288"/>
          <p14:tracePt t="20347" x="7127875" y="2943225"/>
          <p14:tracePt t="20356" x="7216775" y="2951163"/>
          <p14:tracePt t="20363" x="7296150" y="2951163"/>
          <p14:tracePt t="20371" x="7383463" y="2959100"/>
          <p14:tracePt t="20380" x="7470775" y="2974975"/>
          <p14:tracePt t="20387" x="7551738" y="2982913"/>
          <p14:tracePt t="20395" x="7631113" y="2990850"/>
          <p14:tracePt t="20404" x="7702550" y="2998788"/>
          <p14:tracePt t="20411" x="7781925" y="2998788"/>
          <p14:tracePt t="20420" x="7847013" y="2998788"/>
          <p14:tracePt t="20427" x="7910513" y="2998788"/>
          <p14:tracePt t="20435" x="7974013" y="3006725"/>
          <p14:tracePt t="20443" x="8029575" y="3006725"/>
          <p14:tracePt t="20449" x="8077200" y="3006725"/>
          <p14:tracePt t="20457" x="8132763" y="3006725"/>
          <p14:tracePt t="20465" x="8189913" y="3006725"/>
          <p14:tracePt t="20473" x="8229600" y="3006725"/>
          <p14:tracePt t="20483" x="8277225" y="3006725"/>
          <p14:tracePt t="20489" x="8316913" y="3006725"/>
          <p14:tracePt t="20498" x="8356600" y="3006725"/>
          <p14:tracePt t="20505" x="8404225" y="3006725"/>
          <p14:tracePt t="20513" x="8443913" y="3006725"/>
          <p14:tracePt t="20521" x="8491538" y="3006725"/>
          <p14:tracePt t="20529" x="8531225" y="3006725"/>
          <p14:tracePt t="20537" x="8580438" y="3006725"/>
          <p14:tracePt t="20545" x="8620125" y="3006725"/>
          <p14:tracePt t="20555" x="8651875" y="3006725"/>
          <p14:tracePt t="20561" x="8675688" y="3006725"/>
          <p14:tracePt t="20571" x="8699500" y="3006725"/>
          <p14:tracePt t="20577" x="8723313" y="3006725"/>
          <p14:tracePt t="20589" x="8747125" y="3006725"/>
          <p14:tracePt t="20595" x="8763000" y="3006725"/>
          <p14:tracePt t="20604" x="8778875" y="3006725"/>
          <p14:tracePt t="20609" x="8794750" y="3006725"/>
          <p14:tracePt t="20619" x="8818563" y="3006725"/>
          <p14:tracePt t="20625" x="8834438" y="3006725"/>
          <p14:tracePt t="20633" x="8842375" y="3006725"/>
          <p14:tracePt t="20641" x="8850313" y="3006725"/>
          <p14:tracePt t="20651" x="8874125" y="3006725"/>
          <p14:tracePt t="20657" x="8891588" y="3006725"/>
          <p14:tracePt t="20665" x="8915400" y="3006725"/>
          <p14:tracePt t="20673" x="8939213" y="3006725"/>
          <p14:tracePt t="20682" x="8963025" y="3006725"/>
          <p14:tracePt t="20691" x="8986838" y="3006725"/>
          <p14:tracePt t="20698" x="9018588" y="3006725"/>
          <p14:tracePt t="20707" x="9058275" y="2998788"/>
          <p14:tracePt t="20715" x="9090025" y="2990850"/>
          <p14:tracePt t="20721" x="9121775" y="2990850"/>
          <p14:tracePt t="20730" x="9161463" y="2982913"/>
          <p14:tracePt t="20737" x="9201150" y="2974975"/>
          <p14:tracePt t="20745" x="9242425" y="2967038"/>
          <p14:tracePt t="20754" x="9282113" y="2967038"/>
          <p14:tracePt t="20761" x="9313863" y="2967038"/>
          <p14:tracePt t="20770" x="9345613" y="2967038"/>
          <p14:tracePt t="20776" x="9385300" y="2967038"/>
          <p14:tracePt t="20787" x="9409113" y="2967038"/>
          <p14:tracePt t="20793" x="9440863" y="2967038"/>
          <p14:tracePt t="20803" x="9464675" y="2967038"/>
          <p14:tracePt t="20809" x="9496425" y="2967038"/>
          <p14:tracePt t="20817" x="9528175" y="2967038"/>
          <p14:tracePt t="20825" x="9559925" y="2967038"/>
          <p14:tracePt t="20833" x="9601200" y="2967038"/>
          <p14:tracePt t="20843" x="9648825" y="2967038"/>
          <p14:tracePt t="20849" x="9688513" y="2967038"/>
          <p14:tracePt t="20857" x="9728200" y="2967038"/>
          <p14:tracePt t="20865" x="9775825" y="2967038"/>
          <p14:tracePt t="20875" x="9807575" y="2967038"/>
          <p14:tracePt t="20881" x="9831388" y="2967038"/>
          <p14:tracePt t="20890" x="9855200" y="2967038"/>
          <p14:tracePt t="20895" x="9871075" y="2967038"/>
          <p14:tracePt t="20904" x="9879013" y="2967038"/>
          <p14:tracePt t="20911" x="9894888" y="2967038"/>
          <p14:tracePt t="20962" x="9902825" y="2967038"/>
          <p14:tracePt t="20971" x="9910763" y="2959100"/>
          <p14:tracePt t="20975" x="9918700" y="2951163"/>
          <p14:tracePt t="20985" x="9926638" y="2951163"/>
          <p14:tracePt t="20991" x="9936163" y="2935288"/>
          <p14:tracePt t="20999" x="9952038" y="2935288"/>
          <p14:tracePt t="21007" x="9959975" y="2919413"/>
          <p14:tracePt t="21016" x="9967913" y="2919413"/>
          <p14:tracePt t="21023" x="9975850" y="2901950"/>
          <p14:tracePt t="21031" x="9983788" y="2901950"/>
          <p14:tracePt t="21040" x="9991725" y="2894013"/>
          <p14:tracePt t="21055" x="9999663" y="2886075"/>
          <p14:tracePt t="21063" x="10007600" y="2886075"/>
          <p14:tracePt t="21095" x="10007600" y="2878138"/>
          <p14:tracePt t="21111" x="10007600" y="2870200"/>
          <p14:tracePt t="21122" x="10007600" y="2854325"/>
          <p14:tracePt t="21138" x="10015538" y="2846388"/>
          <p14:tracePt t="21143" x="10015538" y="2838450"/>
          <p14:tracePt t="21152" x="10015538" y="2830513"/>
          <p14:tracePt t="21159" x="10015538" y="2822575"/>
          <p14:tracePt t="21175" x="10015538" y="2814638"/>
          <p14:tracePt t="21191" x="10015538" y="2806700"/>
          <p14:tracePt t="21207" x="10015538" y="2798763"/>
          <p14:tracePt t="21223" x="10015538" y="2790825"/>
          <p14:tracePt t="21231" x="10015538" y="2782888"/>
          <p14:tracePt t="21239" x="10015538" y="2774950"/>
          <p14:tracePt t="21258" x="10015538" y="2767013"/>
          <p14:tracePt t="21274" x="10007600" y="2767013"/>
          <p14:tracePt t="21304" x="9999663" y="2767013"/>
          <p14:tracePt t="21421" x="9991725" y="2767013"/>
          <p14:tracePt t="21558" x="9983788" y="2767013"/>
          <p14:tracePt t="21565" x="9975850" y="2767013"/>
          <p14:tracePt t="21725" x="9967913" y="2774950"/>
          <p14:tracePt t="21738" x="9959975" y="2774950"/>
          <p14:tracePt t="22193" x="9952038" y="2782888"/>
          <p14:tracePt t="22201" x="9936163" y="2790825"/>
          <p14:tracePt t="22217" x="9926638" y="2806700"/>
          <p14:tracePt t="22233" x="9918700" y="2806700"/>
          <p14:tracePt t="22250" x="9910763" y="2822575"/>
          <p14:tracePt t="22257" x="9902825" y="2822575"/>
          <p14:tracePt t="22276" x="9902825" y="2830513"/>
          <p14:tracePt t="24520" x="9879013" y="2838450"/>
          <p14:tracePt t="24525" x="9839325" y="2854325"/>
          <p14:tracePt t="24531" x="9815513" y="2870200"/>
          <p14:tracePt t="24541" x="9775825" y="2878138"/>
          <p14:tracePt t="24547" x="9712325" y="2894013"/>
          <p14:tracePt t="24557" x="9640888" y="2909888"/>
          <p14:tracePt t="24568" x="9551988" y="2927350"/>
          <p14:tracePt t="24571" x="9456738" y="2951163"/>
          <p14:tracePt t="24579" x="9345613" y="2982913"/>
          <p14:tracePt t="24587" x="9242425" y="3006725"/>
          <p14:tracePt t="24595" x="9129713" y="3030538"/>
          <p14:tracePt t="24603" x="9034463" y="3062288"/>
          <p14:tracePt t="24611" x="8939213" y="3078163"/>
          <p14:tracePt t="24619" x="8850313" y="3101975"/>
          <p14:tracePt t="24627" x="8770938" y="3125788"/>
          <p14:tracePt t="24637" x="8707438" y="3149600"/>
          <p14:tracePt t="24643" x="8651875" y="3165475"/>
          <p14:tracePt t="24652" x="8604250" y="3173413"/>
          <p14:tracePt t="24660" x="8564563" y="3189288"/>
          <p14:tracePt t="24667" x="8515350" y="3205163"/>
          <p14:tracePt t="24675" x="8475663" y="3221038"/>
          <p14:tracePt t="24686" x="8435975" y="3236913"/>
          <p14:tracePt t="24691" x="8388350" y="3252788"/>
          <p14:tracePt t="24697" x="8340725" y="3278188"/>
          <p14:tracePt t="24705" x="8293100" y="3294063"/>
          <p14:tracePt t="24713" x="8245475" y="3309938"/>
          <p14:tracePt t="24721" x="8205788" y="3325813"/>
          <p14:tracePt t="24729" x="8164513" y="3341688"/>
          <p14:tracePt t="24737" x="8132763" y="3349625"/>
          <p14:tracePt t="24746" x="8093075" y="3365500"/>
          <p14:tracePt t="24754" x="8061325" y="3381375"/>
          <p14:tracePt t="24761" x="8021638" y="3397250"/>
          <p14:tracePt t="24769" x="7989888" y="3413125"/>
          <p14:tracePt t="24778" x="7942263" y="3421063"/>
          <p14:tracePt t="24785" x="7886700" y="3436938"/>
          <p14:tracePt t="24794" x="7829550" y="3452813"/>
          <p14:tracePt t="24801" x="7758113" y="3476625"/>
          <p14:tracePt t="24816" x="7694613" y="3492500"/>
          <p14:tracePt t="24817" x="7623175" y="3508375"/>
          <p14:tracePt t="24829" x="7543800" y="3524250"/>
          <p14:tracePt t="24833" x="7454900" y="3540125"/>
          <p14:tracePt t="24844" x="7367588" y="3563938"/>
          <p14:tracePt t="24849" x="7296150" y="3579813"/>
          <p14:tracePt t="24858" x="7208838" y="3605213"/>
          <p14:tracePt t="24865" x="7127875" y="3621088"/>
          <p14:tracePt t="24874" x="7040563" y="3636963"/>
          <p14:tracePt t="24881" x="6953250" y="3660775"/>
          <p14:tracePt t="24889" x="6873875" y="3684588"/>
          <p14:tracePt t="24899" x="6769100" y="3716338"/>
          <p14:tracePt t="24905" x="6681788" y="3740150"/>
          <p14:tracePt t="24913" x="6594475" y="3763963"/>
          <p14:tracePt t="24921" x="6507163" y="3803650"/>
          <p14:tracePt t="24929" x="6426200" y="3827463"/>
          <p14:tracePt t="24936" x="6346825" y="3851275"/>
          <p14:tracePt t="24945" x="6267450" y="3867150"/>
          <p14:tracePt t="24953" x="6203950" y="3883025"/>
          <p14:tracePt t="24962" x="6140450" y="3906838"/>
          <p14:tracePt t="24969" x="6083300" y="3922713"/>
          <p14:tracePt t="24978" x="6027738" y="3930650"/>
          <p14:tracePt t="24985" x="5980113" y="3930650"/>
          <p14:tracePt t="24994" x="5940425" y="3938588"/>
          <p14:tracePt t="25002" x="5892800" y="3948113"/>
          <p14:tracePt t="25012" x="5845175" y="3956050"/>
          <p14:tracePt t="25018" x="5805488" y="3963988"/>
          <p14:tracePt t="25030" x="5749925" y="3971925"/>
          <p14:tracePt t="25032" x="5692775" y="3979863"/>
          <p14:tracePt t="25047" x="5637213" y="3987800"/>
          <p14:tracePt t="25050" x="5581650" y="3995738"/>
          <p14:tracePt t="25059" x="5526088" y="4003675"/>
          <p14:tracePt t="25065" x="5462588" y="4011613"/>
          <p14:tracePt t="25073" x="5407025" y="4019550"/>
          <p14:tracePt t="25082" x="5349875" y="4027488"/>
          <p14:tracePt t="25093" x="5302250" y="4035425"/>
          <p14:tracePt t="25102" x="5246688" y="4043363"/>
          <p14:tracePt t="25106" x="5199063" y="4051300"/>
          <p14:tracePt t="25113" x="5167313" y="4059238"/>
          <p14:tracePt t="25295" x="5151438" y="4059238"/>
          <p14:tracePt t="25313" x="5143500" y="4059238"/>
          <p14:tracePt t="25327" x="5135563" y="4059238"/>
          <p14:tracePt t="25359" x="5135563" y="4051300"/>
          <p14:tracePt t="25416" x="5135563" y="4043363"/>
          <p14:tracePt t="25440" x="5135563" y="4027488"/>
          <p14:tracePt t="25447" x="5135563" y="4011613"/>
          <p14:tracePt t="25456" x="5135563" y="3995738"/>
          <p14:tracePt t="25466" x="5135563" y="3979863"/>
          <p14:tracePt t="25470" x="5135563" y="3963988"/>
          <p14:tracePt t="25479" x="5135563" y="3938588"/>
          <p14:tracePt t="25488" x="5135563" y="3922713"/>
          <p14:tracePt t="25495" x="5135563" y="3914775"/>
          <p14:tracePt t="25503" x="5135563" y="3898900"/>
          <p14:tracePt t="25512" x="5135563" y="3883025"/>
          <p14:tracePt t="25519" x="5119688" y="3867150"/>
          <p14:tracePt t="25535" x="5119688" y="3859213"/>
          <p14:tracePt t="25678" x="5119688" y="3851275"/>
          <p14:tracePt t="25703" x="5119688" y="3843338"/>
          <p14:tracePt t="25767" x="5119688" y="3835400"/>
          <p14:tracePt t="25781" x="5111750" y="3827463"/>
          <p14:tracePt t="25815" x="5103813" y="3819525"/>
          <p14:tracePt t="25821" x="5095875" y="3819525"/>
          <p14:tracePt t="25837" x="5095875" y="3803650"/>
          <p14:tracePt t="25850" x="5087938" y="3803650"/>
          <p14:tracePt t="25925" x="5087938" y="3795713"/>
          <p14:tracePt t="25957" x="5080000" y="3795713"/>
          <p14:tracePt t="25979" x="5072063" y="3787775"/>
          <p14:tracePt t="27910" x="5080000" y="3787775"/>
          <p14:tracePt t="27915" x="5127625" y="3787775"/>
          <p14:tracePt t="27923" x="5151438" y="3787775"/>
          <p14:tracePt t="27931" x="5175250" y="3787775"/>
          <p14:tracePt t="27939" x="5199063" y="3787775"/>
          <p14:tracePt t="27947" x="5238750" y="3787775"/>
          <p14:tracePt t="27955" x="5286375" y="3787775"/>
          <p14:tracePt t="27963" x="5334000" y="3787775"/>
          <p14:tracePt t="27971" x="5389563" y="3787775"/>
          <p14:tracePt t="27978" x="5446713" y="3787775"/>
          <p14:tracePt t="27988" x="5510213" y="3787775"/>
          <p14:tracePt t="27996" x="5557838" y="3787775"/>
          <p14:tracePt t="28004" x="5597525" y="3787775"/>
          <p14:tracePt t="28018" x="5613400" y="3787775"/>
          <p14:tracePt t="28281" x="5629275" y="3779838"/>
          <p14:tracePt t="28289" x="5645150" y="3771900"/>
          <p14:tracePt t="28297" x="5653088" y="3771900"/>
          <p14:tracePt t="28306" x="5668963" y="3763963"/>
          <p14:tracePt t="28314" x="5692775" y="3763963"/>
          <p14:tracePt t="28322" x="5716588" y="3756025"/>
          <p14:tracePt t="28328" x="5740400" y="3756025"/>
          <p14:tracePt t="28337" x="5765800" y="3756025"/>
          <p14:tracePt t="28345" x="5797550" y="3748088"/>
          <p14:tracePt t="28353" x="5837238" y="3748088"/>
          <p14:tracePt t="28361" x="5892800" y="3748088"/>
          <p14:tracePt t="28369" x="5948363" y="3748088"/>
          <p14:tracePt t="28378" x="5988050" y="3748088"/>
          <p14:tracePt t="28385" x="6035675" y="3748088"/>
          <p14:tracePt t="28393" x="6067425" y="3748088"/>
          <p14:tracePt t="28401" x="6083300" y="3748088"/>
          <p14:tracePt t="28767" x="6091238" y="3748088"/>
          <p14:tracePt t="28775" x="6108700" y="3740150"/>
          <p14:tracePt t="28783" x="6116638" y="3732213"/>
          <p14:tracePt t="28791" x="6124575" y="3732213"/>
          <p14:tracePt t="28799" x="6148388" y="3724275"/>
          <p14:tracePt t="28807" x="6164263" y="3724275"/>
          <p14:tracePt t="28815" x="6188075" y="3716338"/>
          <p14:tracePt t="28823" x="6211888" y="3716338"/>
          <p14:tracePt t="28831" x="6235700" y="3716338"/>
          <p14:tracePt t="28840" x="6259513" y="3716338"/>
          <p14:tracePt t="28848" x="6283325" y="3716338"/>
          <p14:tracePt t="28855" x="6307138" y="3716338"/>
          <p14:tracePt t="28862" x="6323013" y="3716338"/>
          <p14:tracePt t="28871" x="6330950" y="3716338"/>
          <p14:tracePt t="30377" x="6338888" y="3716338"/>
          <p14:tracePt t="30385" x="6354763" y="3716338"/>
          <p14:tracePt t="30401" x="6362700" y="3716338"/>
          <p14:tracePt t="30946" x="6370638" y="3716338"/>
          <p14:tracePt t="31201" x="6386513" y="3724275"/>
          <p14:tracePt t="31209" x="6402388" y="3732213"/>
          <p14:tracePt t="31218" x="6426200" y="3740150"/>
          <p14:tracePt t="31225" x="6442075" y="3748088"/>
          <p14:tracePt t="31234" x="6459538" y="3748088"/>
          <p14:tracePt t="31241" x="6483350" y="3756025"/>
          <p14:tracePt t="31250" x="6530975" y="3763963"/>
          <p14:tracePt t="31259" x="6586538" y="3779838"/>
          <p14:tracePt t="31265" x="6657975" y="3795713"/>
          <p14:tracePt t="31273" x="6745288" y="3811588"/>
          <p14:tracePt t="31281" x="6850063" y="3827463"/>
          <p14:tracePt t="31290" x="6969125" y="3835400"/>
          <p14:tracePt t="31301" x="7088188" y="3851275"/>
          <p14:tracePt t="31306" x="7224713" y="3859213"/>
          <p14:tracePt t="31314" x="7343775" y="3867150"/>
          <p14:tracePt t="31321" x="7470775" y="3883025"/>
          <p14:tracePt t="31329" x="7591425" y="3883025"/>
          <p14:tracePt t="31337" x="7694613" y="3883025"/>
          <p14:tracePt t="31345" x="7797800" y="3883025"/>
          <p14:tracePt t="31353" x="7910513" y="3883025"/>
          <p14:tracePt t="31362" x="8005763" y="3883025"/>
          <p14:tracePt t="31377" x="8180388" y="3883025"/>
          <p14:tracePt t="31385" x="8269288" y="3883025"/>
          <p14:tracePt t="31393" x="8348663" y="3883025"/>
          <p14:tracePt t="31405" x="8435975" y="3883025"/>
          <p14:tracePt t="31411" x="8523288" y="3883025"/>
          <p14:tracePt t="31420" x="8596313" y="3883025"/>
          <p14:tracePt t="31425" x="8667750" y="3883025"/>
          <p14:tracePt t="31434" x="8731250" y="3883025"/>
          <p14:tracePt t="31442" x="8794750" y="3883025"/>
          <p14:tracePt t="31453" x="8858250" y="3883025"/>
          <p14:tracePt t="31457" x="8915400" y="3883025"/>
          <p14:tracePt t="31465" x="8970963" y="3883025"/>
          <p14:tracePt t="31473" x="9010650" y="3883025"/>
          <p14:tracePt t="31485" x="9058275" y="3883025"/>
          <p14:tracePt t="31490" x="9097963" y="3883025"/>
          <p14:tracePt t="31502" x="9137650" y="3883025"/>
          <p14:tracePt t="31504" x="9193213" y="3883025"/>
          <p14:tracePt t="31514" x="9250363" y="3883025"/>
          <p14:tracePt t="31521" x="9313863" y="3883025"/>
          <p14:tracePt t="31530" x="9377363" y="3883025"/>
          <p14:tracePt t="31538" x="9432925" y="3883025"/>
          <p14:tracePt t="31545" x="9480550" y="3883025"/>
          <p14:tracePt t="31553" x="9536113" y="3883025"/>
          <p14:tracePt t="31562" x="9593263" y="3883025"/>
          <p14:tracePt t="31569" x="9632950" y="3883025"/>
          <p14:tracePt t="31577" x="9664700" y="3883025"/>
          <p14:tracePt t="31585" x="9704388" y="3883025"/>
          <p14:tracePt t="31595" x="9728200" y="3883025"/>
          <p14:tracePt t="31601" x="9752013" y="3883025"/>
          <p14:tracePt t="31609" x="9775825" y="3883025"/>
          <p14:tracePt t="31617" x="9807575" y="3883025"/>
          <p14:tracePt t="31625" x="9839325" y="3875088"/>
          <p14:tracePt t="31634" x="9863138" y="3867150"/>
          <p14:tracePt t="31641" x="9894888" y="3859213"/>
          <p14:tracePt t="31649" x="9936163" y="3851275"/>
          <p14:tracePt t="31656" x="9967913" y="3843338"/>
          <p14:tracePt t="31668" x="9999663" y="3843338"/>
          <p14:tracePt t="31674" x="10039350" y="3827463"/>
          <p14:tracePt t="31682" x="10086975" y="3811588"/>
          <p14:tracePt t="31688" x="10142538" y="3803650"/>
          <p14:tracePt t="31698" x="10182225" y="3787775"/>
          <p14:tracePt t="31705" x="10229850" y="3779838"/>
          <p14:tracePt t="31713" x="10261600" y="3763963"/>
          <p14:tracePt t="31721" x="10294938" y="3756025"/>
          <p14:tracePt t="31729" x="10318750" y="3740150"/>
          <p14:tracePt t="31737" x="10334625" y="3732213"/>
          <p14:tracePt t="31745" x="10358438" y="3724275"/>
          <p14:tracePt t="31753" x="10366375" y="3716338"/>
          <p14:tracePt t="31761" x="10382250" y="3708400"/>
          <p14:tracePt t="31769" x="10398125" y="3700463"/>
          <p14:tracePt t="31777" x="10414000" y="3684588"/>
          <p14:tracePt t="31785" x="10421938" y="3668713"/>
          <p14:tracePt t="31793" x="10429875" y="3660775"/>
          <p14:tracePt t="31801" x="10437813" y="3644900"/>
          <p14:tracePt t="31809" x="10445750" y="3636963"/>
          <p14:tracePt t="31817" x="10453688" y="3629025"/>
          <p14:tracePt t="31828" x="10453688" y="3605213"/>
          <p14:tracePt t="31835" x="10461625" y="3579813"/>
          <p14:tracePt t="31844" x="10461625" y="3563938"/>
          <p14:tracePt t="31848" x="10461625" y="3556000"/>
          <p14:tracePt t="31857" x="10469563" y="3548063"/>
          <p14:tracePt t="31929" x="10477500" y="3532188"/>
          <p14:tracePt t="31945" x="10477500" y="3524250"/>
          <p14:tracePt t="31961" x="10477500" y="3516313"/>
          <p14:tracePt t="31970" x="10469563" y="3508375"/>
          <p14:tracePt t="31985" x="10461625" y="3500438"/>
          <p14:tracePt t="31993" x="10461625" y="3492500"/>
          <p14:tracePt t="32010" x="10453688" y="3484563"/>
          <p14:tracePt t="32017" x="10445750" y="3476625"/>
          <p14:tracePt t="32025" x="10437813" y="3468688"/>
          <p14:tracePt t="32041" x="10429875" y="3460750"/>
          <p14:tracePt t="32049" x="10421938" y="3460750"/>
          <p14:tracePt t="32113" x="10414000" y="3452813"/>
          <p14:tracePt t="32209" x="10406063" y="3444875"/>
          <p14:tracePt t="32225" x="10406063" y="3436938"/>
          <p14:tracePt t="32241" x="10406063" y="3429000"/>
          <p14:tracePt t="32249" x="10406063" y="3421063"/>
          <p14:tracePt t="32257" x="10406063" y="3413125"/>
          <p14:tracePt t="32424" x="10398125" y="3405188"/>
          <p14:tracePt t="32527" x="10390188" y="3405188"/>
          <p14:tracePt t="37747" x="10382250" y="3405188"/>
          <p14:tracePt t="37763" x="10374313" y="3405188"/>
          <p14:tracePt t="37771" x="10366375" y="3413125"/>
          <p14:tracePt t="37779" x="10350500" y="3429000"/>
          <p14:tracePt t="37859" x="10350500" y="3444875"/>
          <p14:tracePt t="37875" x="10342563" y="3452813"/>
          <p14:tracePt t="38274" x="10334625" y="3468688"/>
          <p14:tracePt t="38280" x="10302875" y="3476625"/>
          <p14:tracePt t="38292" x="10269538" y="3484563"/>
          <p14:tracePt t="38297" x="10213975" y="3500438"/>
          <p14:tracePt t="38310" x="10150475" y="3516313"/>
          <p14:tracePt t="38312" x="10086975" y="3524250"/>
          <p14:tracePt t="38327" x="10047288" y="3532188"/>
          <p14:tracePt t="38349" x="10039350" y="3540125"/>
          <p14:tracePt t="38353" x="10039350" y="3556000"/>
          <p14:tracePt t="38361" x="10055225" y="3563938"/>
          <p14:tracePt t="38371" x="10071100" y="3571875"/>
          <p14:tracePt t="38381" x="10086975" y="3587750"/>
          <p14:tracePt t="38385" x="10110788" y="3613150"/>
          <p14:tracePt t="38393" x="10126663" y="3621088"/>
          <p14:tracePt t="38401" x="10134600" y="3636963"/>
          <p14:tracePt t="38409" x="10142538" y="3652838"/>
          <p14:tracePt t="38417" x="10150475" y="3660775"/>
          <p14:tracePt t="38521" x="10150475" y="3668713"/>
          <p14:tracePt t="38532" x="10150475" y="3684588"/>
          <p14:tracePt t="38539" x="10142538" y="3692525"/>
          <p14:tracePt t="38546" x="10126663" y="3708400"/>
          <p14:tracePt t="38556" x="10118725" y="3724275"/>
          <p14:tracePt t="38568" x="10102850" y="3732213"/>
          <p14:tracePt t="38641" x="10102850" y="3740150"/>
          <p14:tracePt t="38649" x="10110788" y="3756025"/>
          <p14:tracePt t="38657" x="10126663" y="3756025"/>
          <p14:tracePt t="38665" x="10158413" y="3771900"/>
          <p14:tracePt t="38673" x="10198100" y="3787775"/>
          <p14:tracePt t="38681" x="10229850" y="3803650"/>
          <p14:tracePt t="38689" x="10269538" y="3819525"/>
          <p14:tracePt t="38747" x="10279063" y="3827463"/>
          <p14:tracePt t="38756" x="10287000" y="3835400"/>
          <p14:tracePt t="38801" x="10287000" y="3843338"/>
          <p14:tracePt t="38818" x="10279063" y="3843338"/>
          <p14:tracePt t="38825" x="10269538" y="3851275"/>
          <p14:tracePt t="38845" x="10261600" y="3859213"/>
          <p14:tracePt t="38850" x="10253663" y="3859213"/>
          <p14:tracePt t="38857" x="10237788" y="3859213"/>
          <p14:tracePt t="38865" x="10213975" y="3867150"/>
          <p14:tracePt t="38873" x="10198100" y="3867150"/>
          <p14:tracePt t="38882" x="10174288" y="3867150"/>
          <p14:tracePt t="38892" x="10150475" y="3867150"/>
          <p14:tracePt t="38899" x="10126663" y="3875088"/>
          <p14:tracePt t="38908" x="10102850" y="3875088"/>
          <p14:tracePt t="38913" x="10079038" y="3875088"/>
          <p14:tracePt t="38922" x="10055225" y="3875088"/>
          <p14:tracePt t="38929" x="10039350" y="3875088"/>
          <p14:tracePt t="38939" x="10023475" y="3875088"/>
          <p14:tracePt t="38945" x="10007600" y="3875088"/>
          <p14:tracePt t="38953" x="9991725" y="3875088"/>
          <p14:tracePt t="38961" x="9975850" y="3875088"/>
          <p14:tracePt t="38971" x="9967913" y="3875088"/>
          <p14:tracePt t="38977" x="9959975" y="3875088"/>
          <p14:tracePt t="38987" x="9952038" y="3875088"/>
          <p14:tracePt t="39000" x="9936163" y="3875088"/>
          <p14:tracePt t="39001" x="9926638" y="3875088"/>
          <p14:tracePt t="39009" x="9918700" y="3875088"/>
          <p14:tracePt t="39027" x="9886950" y="3875088"/>
          <p14:tracePt t="39033" x="9871075" y="3875088"/>
          <p14:tracePt t="39041" x="9847263" y="3875088"/>
          <p14:tracePt t="39049" x="9831388" y="3875088"/>
          <p14:tracePt t="39058" x="9807575" y="3875088"/>
          <p14:tracePt t="39064" x="9775825" y="3875088"/>
          <p14:tracePt t="39073" x="9744075" y="3875088"/>
          <p14:tracePt t="39081" x="9712325" y="3875088"/>
          <p14:tracePt t="39089" x="9680575" y="3875088"/>
          <p14:tracePt t="39096" x="9656763" y="3875088"/>
          <p14:tracePt t="39111" x="9640888" y="3875088"/>
          <p14:tracePt t="39114" x="9625013" y="3875088"/>
          <p14:tracePt t="39124" x="9609138" y="3875088"/>
          <p14:tracePt t="39129" x="9601200" y="3875088"/>
          <p14:tracePt t="39137" x="9593263" y="3875088"/>
          <p14:tracePt t="39153" x="9575800" y="3875088"/>
          <p14:tracePt t="39160" x="9559925" y="3875088"/>
          <p14:tracePt t="39169" x="9544050" y="3875088"/>
          <p14:tracePt t="39177" x="9520238" y="3875088"/>
          <p14:tracePt t="39185" x="9488488" y="3875088"/>
          <p14:tracePt t="39193" x="9456738" y="3875088"/>
          <p14:tracePt t="39201" x="9424988" y="3875088"/>
          <p14:tracePt t="39209" x="9377363" y="3875088"/>
          <p14:tracePt t="39217" x="9337675" y="3875088"/>
          <p14:tracePt t="39225" x="9297988" y="3875088"/>
          <p14:tracePt t="39233" x="9258300" y="3867150"/>
          <p14:tracePt t="39241" x="9234488" y="3867150"/>
          <p14:tracePt t="39249" x="9201150" y="3867150"/>
          <p14:tracePt t="39257" x="9169400" y="3859213"/>
          <p14:tracePt t="39268" x="9137650" y="3859213"/>
          <p14:tracePt t="39272" x="9113838" y="3859213"/>
          <p14:tracePt t="39282" x="9097963" y="3859213"/>
          <p14:tracePt t="39289" x="9074150" y="3859213"/>
          <p14:tracePt t="39298" x="9058275" y="3859213"/>
          <p14:tracePt t="39306" x="9034463" y="3859213"/>
          <p14:tracePt t="39315" x="9018588" y="3859213"/>
          <p14:tracePt t="39322" x="9002713" y="3859213"/>
          <p14:tracePt t="39330" x="8994775" y="3859213"/>
          <p14:tracePt t="39337" x="8986838" y="3859213"/>
          <p14:tracePt t="39347" x="8970963" y="3859213"/>
          <p14:tracePt t="39355" x="8963025" y="3859213"/>
          <p14:tracePt t="39361" x="8947150" y="3859213"/>
          <p14:tracePt t="39370" x="8931275" y="3859213"/>
          <p14:tracePt t="39382" x="8923338" y="3859213"/>
          <p14:tracePt t="39396" x="8915400" y="3867150"/>
          <p14:tracePt t="39401" x="8899525" y="3867150"/>
          <p14:tracePt t="39410" x="8883650" y="3875088"/>
          <p14:tracePt t="39417" x="8874125" y="3883025"/>
          <p14:tracePt t="39426" x="8866188" y="3883025"/>
          <p14:tracePt t="39435" x="8850313" y="3890963"/>
          <p14:tracePt t="39441" x="8842375" y="3898900"/>
          <p14:tracePt t="39450" x="8826500" y="3906838"/>
          <p14:tracePt t="39473" x="8818563" y="3906838"/>
          <p14:tracePt t="39481" x="8818563" y="3914775"/>
          <p14:tracePt t="39490" x="8810625" y="3914775"/>
          <p14:tracePt t="39506" x="8802688" y="3914775"/>
          <p14:tracePt t="39529" x="8794750" y="3922713"/>
          <p14:tracePt t="39551" x="8794750" y="3930650"/>
          <p14:tracePt t="39567" x="8794750" y="3938588"/>
          <p14:tracePt t="39580" x="8802688" y="3948113"/>
          <p14:tracePt t="39585" x="8826500" y="3948113"/>
          <p14:tracePt t="39592" x="8858250" y="3948113"/>
          <p14:tracePt t="39599" x="8923338" y="3948113"/>
          <p14:tracePt t="39607" x="9010650" y="3948113"/>
          <p14:tracePt t="39615" x="9113838" y="3948113"/>
          <p14:tracePt t="39623" x="9242425" y="3948113"/>
          <p14:tracePt t="39631" x="9424988" y="3938588"/>
          <p14:tracePt t="39640" x="9601200" y="3930650"/>
          <p14:tracePt t="39647" x="9783763" y="3906838"/>
          <p14:tracePt t="39665" x="10118725" y="3851275"/>
          <p14:tracePt t="39671" x="10245725" y="3811588"/>
          <p14:tracePt t="39679" x="10374313" y="3779838"/>
          <p14:tracePt t="39687" x="10477500" y="3756025"/>
          <p14:tracePt t="39695" x="10548938" y="3740150"/>
          <p14:tracePt t="39703" x="10604500" y="3724275"/>
          <p14:tracePt t="39943" x="10629900" y="3708400"/>
          <p14:tracePt t="39967" x="10629900" y="3700463"/>
          <p14:tracePt t="39975" x="10620375" y="3700463"/>
          <p14:tracePt t="39999" x="10612438" y="3700463"/>
          <p14:tracePt t="40007" x="10612438" y="3692525"/>
          <p14:tracePt t="40016" x="10604500" y="3692525"/>
          <p14:tracePt t="40032" x="10596563" y="3684588"/>
          <p14:tracePt t="40040" x="10588625" y="3676650"/>
          <p14:tracePt t="40059" x="10572750" y="3668713"/>
          <p14:tracePt t="40063" x="10564813" y="3660775"/>
          <p14:tracePt t="40071" x="10556875" y="3644900"/>
          <p14:tracePt t="40079" x="10548938" y="3644900"/>
          <p14:tracePt t="40089" x="10533063" y="3629025"/>
          <p14:tracePt t="40104" x="10517188" y="3621088"/>
          <p14:tracePt t="40116" x="10509250" y="3613150"/>
          <p14:tracePt t="40119" x="10493375" y="3605213"/>
          <p14:tracePt t="40127" x="10485438" y="3605213"/>
          <p14:tracePt t="40135" x="10477500" y="3605213"/>
          <p14:tracePt t="40144" x="10469563" y="3595688"/>
          <p14:tracePt t="40151" x="10453688" y="3595688"/>
          <p14:tracePt t="40160" x="10437813" y="3587750"/>
          <p14:tracePt t="40168" x="10429875" y="3587750"/>
          <p14:tracePt t="40176" x="10414000" y="3579813"/>
          <p14:tracePt t="40191" x="10406063" y="3579813"/>
          <p14:tracePt t="40207" x="10398125" y="3579813"/>
          <p14:tracePt t="40226" x="10390188" y="3579813"/>
          <p14:tracePt t="40425" x="10374313" y="3579813"/>
          <p14:tracePt t="40432" x="10366375" y="3579813"/>
          <p14:tracePt t="40449" x="10350500" y="3571875"/>
          <p14:tracePt t="40458" x="10342563" y="3571875"/>
          <p14:tracePt t="40465" x="10334625" y="3571875"/>
          <p14:tracePt t="40476" x="10326688" y="3571875"/>
          <p14:tracePt t="40481" x="10318750" y="3571875"/>
          <p14:tracePt t="40497" x="10310813" y="3571875"/>
          <p14:tracePt t="40508" x="10302875" y="3571875"/>
          <p14:tracePt t="40538" x="10294938" y="3571875"/>
          <p14:tracePt t="40545" x="10294938" y="3563938"/>
          <p14:tracePt t="40561" x="10287000" y="3556000"/>
          <p14:tracePt t="41620" x="10294938" y="3540125"/>
          <p14:tracePt t="41629" x="10294938" y="3516313"/>
          <p14:tracePt t="41636" x="10294938" y="3484563"/>
          <p14:tracePt t="41645" x="10294938" y="3452813"/>
          <p14:tracePt t="41654" x="10294938" y="3444875"/>
          <p14:tracePt t="41661" x="10294938" y="3429000"/>
          <p14:tracePt t="41669" x="10287000" y="3397250"/>
          <p14:tracePt t="41678" x="10279063" y="3381375"/>
          <p14:tracePt t="41693" x="10279063" y="3365500"/>
          <p14:tracePt t="41716" x="10279063" y="3357563"/>
          <p14:tracePt t="41761" x="10269538" y="3349625"/>
          <p14:tracePt t="41789" x="10269538" y="3341688"/>
          <p14:tracePt t="41797" x="10269538" y="3333750"/>
          <p14:tracePt t="41822" x="10269538" y="3325813"/>
          <p14:tracePt t="41925" x="10269538" y="3317875"/>
          <p14:tracePt t="42059" x="10269538" y="3309938"/>
          <p14:tracePt t="42983" x="10279063" y="3309938"/>
          <p14:tracePt t="42999" x="10287000" y="3309938"/>
          <p14:tracePt t="43015" x="10287000" y="3317875"/>
          <p14:tracePt t="43025" x="10294938" y="3317875"/>
          <p14:tracePt t="43039" x="10302875" y="3341688"/>
          <p14:tracePt t="43047" x="10302875" y="3349625"/>
          <p14:tracePt t="43055" x="10310813" y="3365500"/>
          <p14:tracePt t="43082" x="10310813" y="3373438"/>
          <p14:tracePt t="43095" x="10310813" y="3389313"/>
          <p14:tracePt t="43115" x="10310813" y="3397250"/>
          <p14:tracePt t="43123" x="10310813" y="3413125"/>
          <p14:tracePt t="43127" x="10310813" y="3421063"/>
          <p14:tracePt t="43135" x="10310813" y="3429000"/>
          <p14:tracePt t="43144" x="10310813" y="3444875"/>
          <p14:tracePt t="43151" x="10318750" y="3452813"/>
          <p14:tracePt t="43176" x="10318750" y="3460750"/>
          <p14:tracePt t="43198" x="10318750" y="3468688"/>
          <p14:tracePt t="43207" x="10318750" y="3476625"/>
          <p14:tracePt t="43228" x="10318750" y="3492500"/>
          <p14:tracePt t="43239" x="10326688" y="3500438"/>
          <p14:tracePt t="43278" x="10326688" y="3508375"/>
          <p14:tracePt t="43286" x="10326688" y="3516313"/>
          <p14:tracePt t="43297" x="10334625" y="3532188"/>
          <p14:tracePt t="43304" x="10334625" y="3540125"/>
          <p14:tracePt t="43312" x="10334625" y="3548063"/>
          <p14:tracePt t="43319" x="10342563" y="3563938"/>
          <p14:tracePt t="43327" x="10342563" y="3579813"/>
          <p14:tracePt t="43342" x="10342563" y="3587750"/>
          <p14:tracePt t="43349" x="10342563" y="3595688"/>
          <p14:tracePt t="43357" x="10350500" y="3605213"/>
          <p14:tracePt t="43365" x="10350500" y="3621088"/>
          <p14:tracePt t="43381" x="10350500" y="3629025"/>
          <p14:tracePt t="43390" x="10350500" y="3636963"/>
          <p14:tracePt t="43399" x="10358438" y="3644900"/>
          <p14:tracePt t="43406" x="10358438" y="3652838"/>
          <p14:tracePt t="43412" x="10358438" y="3668713"/>
          <p14:tracePt t="43429" x="10358438" y="3684588"/>
          <p14:tracePt t="43437" x="10358438" y="3700463"/>
          <p14:tracePt t="43450" x="10358438" y="3708400"/>
          <p14:tracePt t="43453" x="10358438" y="3716338"/>
          <p14:tracePt t="43462" x="10358438" y="3724275"/>
          <p14:tracePt t="43469" x="10358438" y="3740150"/>
          <p14:tracePt t="43477" x="10358438" y="3748088"/>
          <p14:tracePt t="43485" x="10358438" y="3756025"/>
          <p14:tracePt t="43497" x="10358438" y="3763963"/>
          <p14:tracePt t="43501" x="10358438" y="3779838"/>
          <p14:tracePt t="43510" x="10358438" y="3787775"/>
          <p14:tracePt t="43518" x="10358438" y="3795713"/>
          <p14:tracePt t="43525" x="10358438" y="3803650"/>
          <p14:tracePt t="43542" x="10358438" y="3811588"/>
          <p14:tracePt t="43549" x="10358438" y="3819525"/>
          <p14:tracePt t="43565" x="10358438" y="3827463"/>
          <p14:tracePt t="43584" x="10358438" y="3843338"/>
          <p14:tracePt t="43601" x="10358438" y="3851275"/>
          <p14:tracePt t="43604" x="10358438" y="3867150"/>
          <p14:tracePt t="43613" x="10358438" y="3875088"/>
          <p14:tracePt t="43621" x="10358438" y="3883025"/>
          <p14:tracePt t="43638" x="10358438" y="3890963"/>
          <p14:tracePt t="43647" x="10350500" y="3890963"/>
          <p14:tracePt t="43654" x="10350500" y="3898900"/>
          <p14:tracePt t="43666" x="10350500" y="3906838"/>
          <p14:tracePt t="43669" x="10342563" y="3906838"/>
          <p14:tracePt t="43717" x="10334625" y="3914775"/>
          <p14:tracePt t="43741" x="10334625" y="3922713"/>
          <p14:tracePt t="43757" x="10326688" y="3930650"/>
          <p14:tracePt t="43781" x="10318750" y="3938588"/>
          <p14:tracePt t="43788" x="10318750" y="3948113"/>
          <p14:tracePt t="43819" x="10310813" y="3948113"/>
          <p14:tracePt t="44043" x="10318750" y="3948113"/>
          <p14:tracePt t="44051" x="10318750" y="3930650"/>
          <p14:tracePt t="44061" x="10334625" y="3922713"/>
          <p14:tracePt t="44068" x="10342563" y="3906838"/>
          <p14:tracePt t="44075" x="10350500" y="3890963"/>
          <p14:tracePt t="44083" x="10358438" y="3875088"/>
          <p14:tracePt t="44091" x="10366375" y="3851275"/>
          <p14:tracePt t="44099" x="10366375" y="3827463"/>
          <p14:tracePt t="44107" x="10374313" y="3795713"/>
          <p14:tracePt t="44115" x="10374313" y="3756025"/>
          <p14:tracePt t="44123" x="10374313" y="3732213"/>
          <p14:tracePt t="44131" x="10374313" y="3708400"/>
          <p14:tracePt t="44139" x="10374313" y="3692525"/>
          <p14:tracePt t="44147" x="10374313" y="3684588"/>
          <p14:tracePt t="44156" x="10374313" y="3668713"/>
          <p14:tracePt t="44171" x="10374313" y="3660775"/>
          <p14:tracePt t="44181" x="10374313" y="3644900"/>
          <p14:tracePt t="44203" x="10374313" y="3636963"/>
          <p14:tracePt t="44235" x="10374313" y="3621088"/>
          <p14:tracePt t="44251" x="10374313" y="3613150"/>
          <p14:tracePt t="44259" x="10374313" y="3587750"/>
          <p14:tracePt t="44267" x="10374313" y="3571875"/>
          <p14:tracePt t="44277" x="10366375" y="3556000"/>
          <p14:tracePt t="44291" x="10366375" y="3540125"/>
          <p14:tracePt t="44299" x="10366375" y="3532188"/>
          <p14:tracePt t="44307" x="10366375" y="3516313"/>
          <p14:tracePt t="44315" x="10358438" y="3516313"/>
          <p14:tracePt t="44322" x="10358438" y="3508375"/>
          <p14:tracePt t="44333" x="10350500" y="3500438"/>
          <p14:tracePt t="44340" x="10350500" y="3492500"/>
          <p14:tracePt t="44354" x="10350500" y="3484563"/>
          <p14:tracePt t="44363" x="10342563" y="3476625"/>
          <p14:tracePt t="44371" x="10334625" y="3460750"/>
          <p14:tracePt t="44381" x="10334625" y="3452813"/>
          <p14:tracePt t="44390" x="10326688" y="3436938"/>
          <p14:tracePt t="44395" x="10326688" y="3429000"/>
          <p14:tracePt t="44416" x="10326688" y="3413125"/>
          <p14:tracePt t="44419" x="10326688" y="3405188"/>
          <p14:tracePt t="44435" x="10326688" y="3397250"/>
          <p14:tracePt t="44445" x="10318750" y="3397250"/>
          <p14:tracePt t="44460" x="10318750" y="3389313"/>
          <p14:tracePt t="44479" x="10318750" y="3381375"/>
          <p14:tracePt t="44634" x="10326688" y="3381375"/>
          <p14:tracePt t="44641" x="10342563" y="3389313"/>
          <p14:tracePt t="44649" x="10350500" y="3389313"/>
          <p14:tracePt t="44657" x="10366375" y="3413125"/>
          <p14:tracePt t="44666" x="10366375" y="3421063"/>
          <p14:tracePt t="44674" x="10382250" y="3436938"/>
          <p14:tracePt t="44681" x="10382250" y="3444875"/>
          <p14:tracePt t="44689" x="10390188" y="3452813"/>
          <p14:tracePt t="44699" x="10398125" y="3460750"/>
          <p14:tracePt t="44714" x="10398125" y="3476625"/>
          <p14:tracePt t="44721" x="10406063" y="3484563"/>
          <p14:tracePt t="44731" x="10406063" y="3492500"/>
          <p14:tracePt t="44738" x="10414000" y="3508375"/>
          <p14:tracePt t="44745" x="10414000" y="3516313"/>
          <p14:tracePt t="44753" x="10421938" y="3532188"/>
          <p14:tracePt t="44763" x="10429875" y="3548063"/>
          <p14:tracePt t="44769" x="10429875" y="3571875"/>
          <p14:tracePt t="44778" x="10437813" y="3587750"/>
          <p14:tracePt t="44785" x="10445750" y="3613150"/>
          <p14:tracePt t="44793" x="10453688" y="3629025"/>
          <p14:tracePt t="44801" x="10453688" y="3644900"/>
          <p14:tracePt t="44811" x="10461625" y="3660775"/>
          <p14:tracePt t="44823" x="10469563" y="3684588"/>
          <p14:tracePt t="44825" x="10477500" y="3692525"/>
          <p14:tracePt t="44833" x="10477500" y="3700463"/>
          <p14:tracePt t="44873" x="10477500" y="3708400"/>
          <p14:tracePt t="44902" x="10477500" y="3716338"/>
          <p14:tracePt t="44909" x="10477500" y="3724275"/>
          <p14:tracePt t="45323" x="10477500" y="3732213"/>
          <p14:tracePt t="45339" x="10477500" y="3740150"/>
          <p14:tracePt t="45355" x="10477500" y="3748088"/>
          <p14:tracePt t="45363" x="10477500" y="3756025"/>
          <p14:tracePt t="45372" x="10477500" y="3763963"/>
          <p14:tracePt t="45392" x="10477500" y="3779838"/>
          <p14:tracePt t="45395" x="10477500" y="3795713"/>
          <p14:tracePt t="45413" x="10477500" y="3803650"/>
          <p14:tracePt t="45425" x="10477500" y="3819525"/>
          <p14:tracePt t="45847" x="10477500" y="3827463"/>
          <p14:tracePt t="45863" x="10477500" y="3843338"/>
          <p14:tracePt t="45879" x="10477500" y="3859213"/>
          <p14:tracePt t="45887" x="10477500" y="3867150"/>
          <p14:tracePt t="45896" x="10477500" y="3883025"/>
          <p14:tracePt t="45903" x="10469563" y="3906838"/>
          <p14:tracePt t="45912" x="10469563" y="3930650"/>
          <p14:tracePt t="45919" x="10461625" y="3956050"/>
          <p14:tracePt t="45930" x="10461625" y="3979863"/>
          <p14:tracePt t="45935" x="10453688" y="4003675"/>
          <p14:tracePt t="45943" x="10445750" y="4027488"/>
          <p14:tracePt t="45951" x="10445750" y="4043363"/>
          <p14:tracePt t="45959" x="10437813" y="4067175"/>
          <p14:tracePt t="45967" x="10437813" y="4090988"/>
          <p14:tracePt t="45975" x="10429875" y="4114800"/>
          <p14:tracePt t="45983" x="10421938" y="4138613"/>
          <p14:tracePt t="45991" x="10406063" y="4162425"/>
          <p14:tracePt t="46000" x="10398125" y="4186238"/>
          <p14:tracePt t="46007" x="10390188" y="4202113"/>
          <p14:tracePt t="46020" x="10382250" y="4210050"/>
          <p14:tracePt t="46039" x="10374313" y="4233863"/>
          <p14:tracePt t="46050" x="10374313" y="4241800"/>
          <p14:tracePt t="46055" x="10366375" y="4257675"/>
          <p14:tracePt t="46063" x="10350500" y="4273550"/>
          <p14:tracePt t="46071" x="10342563" y="4306888"/>
          <p14:tracePt t="46083" x="10318750" y="4330700"/>
          <p14:tracePt t="46087" x="10310813" y="4346575"/>
          <p14:tracePt t="46107" x="10279063" y="4402138"/>
          <p14:tracePt t="46115" x="10269538" y="4418013"/>
          <p14:tracePt t="46119" x="10253663" y="4433888"/>
          <p14:tracePt t="46350" x="10253663" y="4441825"/>
          <p14:tracePt t="46365" x="10245725" y="4449763"/>
          <p14:tracePt t="46405" x="10237788" y="4465638"/>
          <p14:tracePt t="46414" x="10229850" y="4473575"/>
          <p14:tracePt t="46421" x="10221913" y="4481513"/>
          <p14:tracePt t="46437" x="10213975" y="4489450"/>
          <p14:tracePt t="46453" x="10206038" y="4505325"/>
          <p14:tracePt t="46461" x="10198100" y="4513263"/>
          <p14:tracePt t="46469" x="10190163" y="4521200"/>
          <p14:tracePt t="46477" x="10182225" y="4529138"/>
          <p14:tracePt t="46485" x="10174288" y="4537075"/>
          <p14:tracePt t="46493" x="10166350" y="4545013"/>
          <p14:tracePt t="46501" x="10150475" y="4552950"/>
          <p14:tracePt t="46509" x="10150475" y="4560888"/>
          <p14:tracePt t="46517" x="10142538" y="4560888"/>
          <p14:tracePt t="46525" x="10142538" y="4568825"/>
          <p14:tracePt t="46533" x="10134600" y="4576763"/>
          <p14:tracePt t="46551" x="10126663" y="4576763"/>
          <p14:tracePt t="46557" x="10126663" y="4584700"/>
          <p14:tracePt t="46565" x="10118725" y="4584700"/>
          <p14:tracePt t="46589" x="10118725" y="4592638"/>
          <p14:tracePt t="46605" x="10110788" y="4592638"/>
          <p14:tracePt t="46615" x="10110788" y="4600575"/>
          <p14:tracePt t="46621" x="10102850" y="4608513"/>
          <p14:tracePt t="46630" x="10094913" y="4608513"/>
          <p14:tracePt t="46637" x="10086975" y="4616450"/>
          <p14:tracePt t="46648" x="10079038" y="4624388"/>
          <p14:tracePt t="46651" x="10063163" y="4641850"/>
          <p14:tracePt t="46659" x="10031413" y="4649788"/>
          <p14:tracePt t="46667" x="10015538" y="4665663"/>
          <p14:tracePt t="46676" x="9991725" y="4673600"/>
          <p14:tracePt t="46683" x="9959975" y="4697413"/>
          <p14:tracePt t="46691" x="9936163" y="4713288"/>
          <p14:tracePt t="46699" x="9902825" y="4721225"/>
          <p14:tracePt t="46707" x="9871075" y="4737100"/>
          <p14:tracePt t="46716" x="9847263" y="4745038"/>
          <p14:tracePt t="46723" x="9823450" y="4752975"/>
          <p14:tracePt t="46731" x="9791700" y="4760913"/>
          <p14:tracePt t="46739" x="9752013" y="4776788"/>
          <p14:tracePt t="46747" x="9704388" y="4792663"/>
          <p14:tracePt t="46754" x="9656763" y="4816475"/>
          <p14:tracePt t="46763" x="9617075" y="4840288"/>
          <p14:tracePt t="46771" x="9575800" y="4864100"/>
          <p14:tracePt t="46780" x="9536113" y="4887913"/>
          <p14:tracePt t="46787" x="9488488" y="4919663"/>
          <p14:tracePt t="46798" x="9456738" y="4943475"/>
          <p14:tracePt t="46803" x="9417050" y="4967288"/>
          <p14:tracePt t="46811" x="9377363" y="4992688"/>
          <p14:tracePt t="46819" x="9337675" y="5016500"/>
          <p14:tracePt t="46827" x="9305925" y="5032375"/>
          <p14:tracePt t="46835" x="9274175" y="5040313"/>
          <p14:tracePt t="46843" x="9224963" y="5048250"/>
          <p14:tracePt t="46851" x="9177338" y="5056188"/>
          <p14:tracePt t="46859" x="9137650" y="5056188"/>
          <p14:tracePt t="46867" x="9090025" y="5056188"/>
          <p14:tracePt t="46875" x="9042400" y="5056188"/>
          <p14:tracePt t="46883" x="8986838" y="5056188"/>
          <p14:tracePt t="46892" x="8923338" y="5056188"/>
          <p14:tracePt t="46899" x="8834438" y="5056188"/>
          <p14:tracePt t="46907" x="8739188" y="5056188"/>
          <p14:tracePt t="46916" x="8643938" y="5056188"/>
          <p14:tracePt t="46923" x="8531225" y="5056188"/>
          <p14:tracePt t="46931" x="8412163" y="5056188"/>
          <p14:tracePt t="46941" x="8301038" y="5056188"/>
          <p14:tracePt t="46947" x="8180388" y="5056188"/>
          <p14:tracePt t="46955" x="8069263" y="5056188"/>
          <p14:tracePt t="46967" x="7958138" y="5056188"/>
          <p14:tracePt t="46972" x="7870825" y="5056188"/>
          <p14:tracePt t="46982" x="7781925" y="5056188"/>
          <p14:tracePt t="46988" x="7710488" y="5056188"/>
          <p14:tracePt t="46995" x="7631113" y="5056188"/>
          <p14:tracePt t="47003" x="7567613" y="5056188"/>
          <p14:tracePt t="47011" x="7512050" y="5048250"/>
          <p14:tracePt t="47020" x="7470775" y="5048250"/>
          <p14:tracePt t="47034" x="7431088" y="5040313"/>
          <p14:tracePt t="47035" x="7399338" y="5032375"/>
          <p14:tracePt t="47043" x="7391400" y="5024438"/>
          <p14:tracePt t="47053" x="7383463" y="5024438"/>
          <p14:tracePt t="47059" x="7375525" y="5016500"/>
          <p14:tracePt t="47067" x="7359650" y="5008563"/>
          <p14:tracePt t="47075" x="7343775" y="5000625"/>
          <p14:tracePt t="47085" x="7335838" y="5000625"/>
          <p14:tracePt t="47092" x="7319963" y="5000625"/>
          <p14:tracePt t="47099" x="7312025" y="5000625"/>
          <p14:tracePt t="47107" x="7296150" y="4992688"/>
          <p14:tracePt t="47119" x="7288213" y="4984750"/>
          <p14:tracePt t="47120" x="7280275" y="4976813"/>
          <p14:tracePt t="47131" x="7264400" y="4967288"/>
          <p14:tracePt t="47139" x="7248525" y="4959350"/>
          <p14:tracePt t="47148" x="7240588" y="4959350"/>
          <p14:tracePt t="47153" x="7224713" y="4951413"/>
          <p14:tracePt t="47169" x="7216775" y="4935538"/>
          <p14:tracePt t="47178" x="7208838" y="4935538"/>
          <p14:tracePt t="47185" x="7200900" y="4919663"/>
          <p14:tracePt t="47194" x="7200900" y="4911725"/>
          <p14:tracePt t="47207" x="7192963" y="4887913"/>
          <p14:tracePt t="47209" x="7192963" y="4872038"/>
          <p14:tracePt t="47217" x="7185025" y="4848225"/>
          <p14:tracePt t="47226" x="7177088" y="4832350"/>
          <p14:tracePt t="47234" x="7177088" y="4816475"/>
          <p14:tracePt t="47240" x="7169150" y="4800600"/>
          <p14:tracePt t="47249" x="7169150" y="4776788"/>
          <p14:tracePt t="47257" x="7161213" y="4752975"/>
          <p14:tracePt t="47267" x="7161213" y="4713288"/>
          <p14:tracePt t="47274" x="7153275" y="4697413"/>
          <p14:tracePt t="47280" x="7153275" y="4689475"/>
          <p14:tracePt t="47289" x="7153275" y="4673600"/>
          <p14:tracePt t="47301" x="7145338" y="4657725"/>
          <p14:tracePt t="47318" x="7135813" y="4641850"/>
          <p14:tracePt t="47321" x="7135813" y="4624388"/>
          <p14:tracePt t="47337" x="7112000" y="4576763"/>
          <p14:tracePt t="47346" x="7104063" y="4552950"/>
          <p14:tracePt t="47355" x="7096125" y="4545013"/>
          <p14:tracePt t="47361" x="7088188" y="4537075"/>
          <p14:tracePt t="47369" x="7088188" y="4529138"/>
          <p14:tracePt t="47385" x="7080250" y="4521200"/>
          <p14:tracePt t="47441" x="7072313" y="4513263"/>
          <p14:tracePt t="47458" x="7064375" y="4513263"/>
          <p14:tracePt t="47465" x="7056438" y="4505325"/>
          <p14:tracePt t="47577" x="7040563" y="4497388"/>
          <p14:tracePt t="47609" x="7032625" y="4489450"/>
          <p14:tracePt t="47787" x="7032625" y="4497388"/>
          <p14:tracePt t="47803" x="7032625" y="4513263"/>
          <p14:tracePt t="47809" x="7032625" y="4521200"/>
          <p14:tracePt t="47817" x="7032625" y="4529138"/>
          <p14:tracePt t="47825" x="7032625" y="4537075"/>
          <p14:tracePt t="47833" x="7032625" y="4552950"/>
          <p14:tracePt t="47842" x="7032625" y="4560888"/>
          <p14:tracePt t="47854" x="7032625" y="4576763"/>
          <p14:tracePt t="47857" x="7032625" y="4592638"/>
          <p14:tracePt t="47874" x="7032625" y="4624388"/>
          <p14:tracePt t="47881" x="7032625" y="4641850"/>
          <p14:tracePt t="47889" x="7032625" y="4649788"/>
          <p14:tracePt t="47900" x="7032625" y="4665663"/>
          <p14:tracePt t="47905" x="7032625" y="4681538"/>
          <p14:tracePt t="47914" x="7032625" y="4689475"/>
          <p14:tracePt t="47921" x="7040563" y="4705350"/>
          <p14:tracePt t="47931" x="7048500" y="4729163"/>
          <p14:tracePt t="47938" x="7048500" y="4745038"/>
          <p14:tracePt t="47945" x="7056438" y="4768850"/>
          <p14:tracePt t="47953" x="7064375" y="4792663"/>
          <p14:tracePt t="47962" x="7064375" y="4808538"/>
          <p14:tracePt t="47969" x="7072313" y="4832350"/>
          <p14:tracePt t="47977" x="7072313" y="4840288"/>
          <p14:tracePt t="47985" x="7072313" y="4856163"/>
          <p14:tracePt t="47997" x="7072313" y="4872038"/>
          <p14:tracePt t="48009" x="7072313" y="4879975"/>
          <p14:tracePt t="48025" x="7072313" y="4887913"/>
          <p14:tracePt t="48033" x="7072313" y="4895850"/>
          <p14:tracePt t="48041" x="7072313" y="4903788"/>
          <p14:tracePt t="48049" x="7072313" y="4919663"/>
          <p14:tracePt t="48056" x="7072313" y="4927600"/>
          <p14:tracePt t="48068" x="7072313" y="4943475"/>
          <p14:tracePt t="48074" x="7072313" y="4959350"/>
          <p14:tracePt t="48084" x="7072313" y="4976813"/>
          <p14:tracePt t="48091" x="7080250" y="5000625"/>
          <p14:tracePt t="48098" x="7080250" y="5024438"/>
          <p14:tracePt t="48105" x="7080250" y="5048250"/>
          <p14:tracePt t="48113" x="7080250" y="5064125"/>
          <p14:tracePt t="48121" x="7080250" y="5080000"/>
          <p14:tracePt t="48129" x="7080250" y="5087938"/>
          <p14:tracePt t="48137" x="7080250" y="5103813"/>
          <p14:tracePt t="48147" x="7080250" y="5119688"/>
          <p14:tracePt t="48154" x="7080250" y="5127625"/>
          <p14:tracePt t="48161" x="7080250" y="5135563"/>
          <p14:tracePt t="48169" x="7080250" y="5143500"/>
          <p14:tracePt t="48178" x="7080250" y="5159375"/>
          <p14:tracePt t="48187" x="7080250" y="5167313"/>
          <p14:tracePt t="48193" x="7080250" y="5191125"/>
          <p14:tracePt t="48201" x="7080250" y="5214938"/>
          <p14:tracePt t="48209" x="7080250" y="5238750"/>
          <p14:tracePt t="48217" x="7080250" y="5254625"/>
          <p14:tracePt t="48228" x="7080250" y="5286375"/>
          <p14:tracePt t="48234" x="7080250" y="5310188"/>
          <p14:tracePt t="48241" x="7080250" y="5335588"/>
          <p14:tracePt t="48248" x="7072313" y="5359400"/>
          <p14:tracePt t="48257" x="7072313" y="5375275"/>
          <p14:tracePt t="48265" x="7072313" y="5399088"/>
          <p14:tracePt t="48271" x="7064375" y="5422900"/>
          <p14:tracePt t="48279" x="7056438" y="5438775"/>
          <p14:tracePt t="48287" x="7056438" y="5454650"/>
          <p14:tracePt t="48295" x="7056438" y="5478463"/>
          <p14:tracePt t="48303" x="7056438" y="5502275"/>
          <p14:tracePt t="48311" x="7048500" y="5518150"/>
          <p14:tracePt t="48319" x="7048500" y="5534025"/>
          <p14:tracePt t="48327" x="7048500" y="5557838"/>
          <p14:tracePt t="48335" x="7048500" y="5573713"/>
          <p14:tracePt t="48345" x="7048500" y="5597525"/>
          <p14:tracePt t="48351" x="7048500" y="5605463"/>
          <p14:tracePt t="48359" x="7040563" y="5621338"/>
          <p14:tracePt t="48369" x="7040563" y="5637213"/>
          <p14:tracePt t="48375" x="7040563" y="5653088"/>
          <p14:tracePt t="48383" x="7040563" y="5678488"/>
          <p14:tracePt t="48391" x="7040563" y="5702300"/>
          <p14:tracePt t="48399" x="7040563" y="5718175"/>
          <p14:tracePt t="48408" x="7040563" y="5734050"/>
          <p14:tracePt t="48416" x="7040563" y="5757863"/>
          <p14:tracePt t="48423" x="7040563" y="5781675"/>
          <p14:tracePt t="48434" x="7040563" y="5805488"/>
          <p14:tracePt t="48439" x="7040563" y="5829300"/>
          <p14:tracePt t="48449" x="7040563" y="5861050"/>
          <p14:tracePt t="48455" x="7040563" y="5892800"/>
          <p14:tracePt t="48464" x="7040563" y="5916613"/>
          <p14:tracePt t="48471" x="7040563" y="5940425"/>
          <p14:tracePt t="48479" x="7040563" y="5964238"/>
          <p14:tracePt t="48487" x="7040563" y="5980113"/>
          <p14:tracePt t="48499" x="7032625" y="6005513"/>
          <p14:tracePt t="48503" x="7032625" y="6021388"/>
          <p14:tracePt t="48511" x="7032625" y="6037263"/>
          <p14:tracePt t="48519" x="7032625" y="6053138"/>
          <p14:tracePt t="48526" x="7032625" y="6076950"/>
          <p14:tracePt t="48535" x="7024688" y="6100763"/>
          <p14:tracePt t="48543" x="7016750" y="6116638"/>
          <p14:tracePt t="48551" x="7016750" y="6132513"/>
          <p14:tracePt t="48559" x="7016750" y="6140450"/>
          <p14:tracePt t="48567" x="7008813" y="6164263"/>
          <p14:tracePt t="48575" x="7008813" y="6172200"/>
          <p14:tracePt t="48583" x="7000875" y="6180138"/>
          <p14:tracePt t="48598" x="6992938" y="6196013"/>
          <p14:tracePt t="48623" x="6992938" y="6219825"/>
          <p14:tracePt t="48632" x="6992938" y="6227763"/>
          <p14:tracePt t="48648" x="6992938" y="6235700"/>
          <p14:tracePt t="48655" x="6992938" y="6243638"/>
          <p14:tracePt t="48744" x="6992938" y="6251575"/>
          <p14:tracePt t="48767" x="6992938" y="6259513"/>
          <p14:tracePt t="48792" x="6992938" y="6267450"/>
          <p14:tracePt t="48808" x="6992938" y="6275388"/>
          <p14:tracePt t="48823" x="6992938" y="6283325"/>
          <p14:tracePt t="48840" x="6985000" y="6291263"/>
          <p14:tracePt t="48847" x="6985000" y="6299200"/>
          <p14:tracePt t="48855" x="6985000" y="6307138"/>
          <p14:tracePt t="48881" x="6985000" y="6323013"/>
          <p14:tracePt t="48892" x="6977063" y="6323013"/>
          <p14:tracePt t="48895" x="6977063" y="6330950"/>
          <p14:tracePt t="48904" x="6977063" y="6338888"/>
          <p14:tracePt t="48911" x="6977063" y="6348413"/>
          <p14:tracePt t="48927" x="6977063" y="6356350"/>
          <p14:tracePt t="48943" x="6977063" y="6372225"/>
          <p14:tracePt t="48953" x="6977063" y="6380163"/>
          <p14:tracePt t="48960" x="6977063" y="6388100"/>
          <p14:tracePt t="48969" x="6977063" y="6396038"/>
          <p14:tracePt t="48975" x="6977063" y="6411913"/>
          <p14:tracePt t="48982" x="6977063" y="6427788"/>
          <p14:tracePt t="48991" x="6977063" y="6443663"/>
          <p14:tracePt t="48998" x="6977063" y="6451600"/>
          <p14:tracePt t="49007" x="6977063" y="6467475"/>
          <p14:tracePt t="49021" x="6977063" y="6475413"/>
          <p14:tracePt t="49551" x="6977063" y="6467475"/>
          <p14:tracePt t="49562" x="6977063" y="6459538"/>
          <p14:tracePt t="49571" x="6977063" y="6451600"/>
          <p14:tracePt t="49587" x="6977063" y="6443663"/>
          <p14:tracePt t="49595" x="6977063" y="6435725"/>
          <p14:tracePt t="49603" x="6977063" y="6427788"/>
          <p14:tracePt t="49611" x="6977063" y="6419850"/>
          <p14:tracePt t="49619" x="6977063" y="6411913"/>
          <p14:tracePt t="49627" x="6977063" y="6403975"/>
          <p14:tracePt t="49637" x="6977063" y="6388100"/>
          <p14:tracePt t="49644" x="6977063" y="6380163"/>
          <p14:tracePt t="49651" x="6977063" y="6372225"/>
          <p14:tracePt t="49658" x="6977063" y="6364288"/>
          <p14:tracePt t="49667" x="6977063" y="6348413"/>
          <p14:tracePt t="49675" x="6977063" y="6338888"/>
          <p14:tracePt t="49691" x="6977063" y="6330950"/>
          <p14:tracePt t="49844" x="6977063" y="6315075"/>
          <p14:tracePt t="49941" x="6985000" y="6315075"/>
          <p14:tracePt t="49961" x="6992938" y="6315075"/>
          <p14:tracePt t="50266" x="6992938" y="6307138"/>
          <p14:tracePt t="50559" x="6985000" y="6307138"/>
          <p14:tracePt t="50568" x="6977063" y="6307138"/>
          <p14:tracePt t="50623" x="6977063" y="6299200"/>
          <p14:tracePt t="50768" x="6961188" y="6291263"/>
          <p14:tracePt t="50781" x="6953250" y="6283325"/>
          <p14:tracePt t="50797" x="6945313" y="6275388"/>
          <p14:tracePt t="50805" x="6945313" y="6267450"/>
          <p14:tracePt t="50821" x="6937375" y="6259513"/>
          <p14:tracePt t="50830" x="6937375" y="6251575"/>
          <p14:tracePt t="50837" x="6937375" y="6243638"/>
          <p14:tracePt t="50858" x="6929438" y="6235700"/>
          <p14:tracePt t="50871" x="6921500" y="6219825"/>
          <p14:tracePt t="50884" x="6913563" y="6219825"/>
          <p14:tracePt t="50893" x="6913563" y="6211888"/>
          <p14:tracePt t="50909" x="6905625" y="6211888"/>
          <p14:tracePt t="50943" x="6897688" y="6203950"/>
          <p14:tracePt t="51029" x="6897688" y="6196013"/>
          <p14:tracePt t="51046" x="6889750" y="6196013"/>
          <p14:tracePt t="51055" x="6889750" y="6188075"/>
          <p14:tracePt t="51075" x="6881813" y="6180138"/>
          <p14:tracePt t="51077" x="6873875" y="6172200"/>
          <p14:tracePt t="51086" x="6865938" y="6172200"/>
          <p14:tracePt t="51094" x="6865938" y="6164263"/>
          <p14:tracePt t="51102" x="6858000" y="6164263"/>
          <p14:tracePt t="51118" x="6842125" y="6156325"/>
          <p14:tracePt t="51125" x="6834188" y="6156325"/>
          <p14:tracePt t="51134" x="6818313" y="6148388"/>
          <p14:tracePt t="51141" x="6810375" y="6148388"/>
          <p14:tracePt t="51149" x="6794500" y="6148388"/>
          <p14:tracePt t="51157" x="6777038" y="6148388"/>
          <p14:tracePt t="51165" x="6753225" y="6148388"/>
          <p14:tracePt t="51173" x="6729413" y="6140450"/>
          <p14:tracePt t="51181" x="6697663" y="6132513"/>
          <p14:tracePt t="51189" x="6665913" y="6124575"/>
          <p14:tracePt t="51197" x="6618288" y="6116638"/>
          <p14:tracePt t="51205" x="6578600" y="6116638"/>
          <p14:tracePt t="51213" x="6530975" y="6108700"/>
          <p14:tracePt t="51221" x="6499225" y="6108700"/>
          <p14:tracePt t="51229" x="6475413" y="6108700"/>
          <p14:tracePt t="51237" x="6459538" y="6108700"/>
          <p14:tracePt t="51246" x="6442075" y="6108700"/>
          <p14:tracePt t="51274" x="6426200" y="6100763"/>
          <p14:tracePt t="51279" x="6418263" y="6100763"/>
          <p14:tracePt t="51285" x="6410325" y="6092825"/>
          <p14:tracePt t="51293" x="6402388" y="6092825"/>
          <p14:tracePt t="51305" x="6386513" y="6092825"/>
          <p14:tracePt t="51310" x="6362700" y="6092825"/>
          <p14:tracePt t="51323" x="6346825" y="6084888"/>
          <p14:tracePt t="51324" x="6315075" y="6076950"/>
          <p14:tracePt t="51334" x="6283325" y="6069013"/>
          <p14:tracePt t="51341" x="6251575" y="6061075"/>
          <p14:tracePt t="51348" x="6203950" y="6045200"/>
          <p14:tracePt t="51357" x="6156325" y="6037263"/>
          <p14:tracePt t="51367" x="6124575" y="6029325"/>
          <p14:tracePt t="51373" x="6083300" y="6021388"/>
          <p14:tracePt t="51388" x="6059488" y="6013450"/>
          <p14:tracePt t="51391" x="6027738" y="6005513"/>
          <p14:tracePt t="51399" x="6003925" y="5995988"/>
          <p14:tracePt t="51405" x="5980113" y="5995988"/>
          <p14:tracePt t="51414" x="5956300" y="5995988"/>
          <p14:tracePt t="51421" x="5940425" y="5995988"/>
          <p14:tracePt t="51429" x="5916613" y="5995988"/>
          <p14:tracePt t="51437" x="5900738" y="5995988"/>
          <p14:tracePt t="51445" x="5876925" y="5995988"/>
          <p14:tracePt t="51453" x="5853113" y="5995988"/>
          <p14:tracePt t="51461" x="5829300" y="5995988"/>
          <p14:tracePt t="51471" x="5805488" y="5995988"/>
          <p14:tracePt t="51478" x="5781675" y="5995988"/>
          <p14:tracePt t="51484" x="5757863" y="5995988"/>
          <p14:tracePt t="51493" x="5740400" y="5995988"/>
          <p14:tracePt t="51501" x="5724525" y="5995988"/>
          <p14:tracePt t="51509" x="5708650" y="5995988"/>
          <p14:tracePt t="51518" x="5692775" y="5995988"/>
          <p14:tracePt t="51525" x="5684838" y="5995988"/>
          <p14:tracePt t="51532" x="5668963" y="5995988"/>
          <p14:tracePt t="51540" x="5661025" y="5995988"/>
          <p14:tracePt t="51549" x="5653088" y="5995988"/>
          <p14:tracePt t="51557" x="5637213" y="5995988"/>
          <p14:tracePt t="51567" x="5613400" y="5995988"/>
          <p14:tracePt t="51574" x="5597525" y="5995988"/>
          <p14:tracePt t="51579" x="5589588" y="5995988"/>
          <p14:tracePt t="51589" x="5581650" y="5995988"/>
          <p14:tracePt t="51595" x="5565775" y="5995988"/>
          <p14:tracePt t="51604" x="5549900" y="5995988"/>
          <p14:tracePt t="51611" x="5534025" y="5995988"/>
          <p14:tracePt t="51635" x="5518150" y="5995988"/>
          <p14:tracePt t="51667" x="5510213" y="5995988"/>
          <p14:tracePt t="51675" x="5494338" y="5995988"/>
          <p14:tracePt t="51683" x="5486400" y="5995988"/>
          <p14:tracePt t="51691" x="5478463" y="5995988"/>
          <p14:tracePt t="51699" x="5462588" y="5995988"/>
          <p14:tracePt t="51707" x="5446713" y="5988050"/>
          <p14:tracePt t="51715" x="5422900" y="5988050"/>
          <p14:tracePt t="51723" x="5397500" y="5988050"/>
          <p14:tracePt t="51731" x="5381625" y="5988050"/>
          <p14:tracePt t="51739" x="5349875" y="5988050"/>
          <p14:tracePt t="51749" x="5318125" y="5988050"/>
          <p14:tracePt t="51755" x="5286375" y="5988050"/>
          <p14:tracePt t="51763" x="5254625" y="5988050"/>
          <p14:tracePt t="51771" x="5207000" y="5988050"/>
          <p14:tracePt t="51779" x="5175250" y="5988050"/>
          <p14:tracePt t="51787" x="5135563" y="5988050"/>
          <p14:tracePt t="51795" x="5087938" y="5988050"/>
          <p14:tracePt t="51804" x="5056188" y="5988050"/>
          <p14:tracePt t="51811" x="5030788" y="5988050"/>
          <p14:tracePt t="51819" x="5006975" y="5988050"/>
          <p14:tracePt t="51827" x="4999038" y="5988050"/>
          <p14:tracePt t="51845" x="4991100" y="5988050"/>
          <p14:tracePt t="52181" x="4983163" y="5988050"/>
          <p14:tracePt t="52196" x="4983163" y="5980113"/>
          <p14:tracePt t="52203" x="4983163" y="5972175"/>
          <p14:tracePt t="52228" x="4991100" y="5964238"/>
          <p14:tracePt t="52236" x="4999038" y="5964238"/>
          <p14:tracePt t="52243" x="5014913" y="5964238"/>
          <p14:tracePt t="52252" x="5030788" y="5964238"/>
          <p14:tracePt t="52261" x="5056188" y="5964238"/>
          <p14:tracePt t="52267" x="5080000" y="5964238"/>
          <p14:tracePt t="52275" x="5103813" y="5964238"/>
          <p14:tracePt t="52285" x="5127625" y="5964238"/>
          <p14:tracePt t="52297" x="5167313" y="5964238"/>
          <p14:tracePt t="52298" x="5222875" y="5964238"/>
          <p14:tracePt t="52307" x="5286375" y="5964238"/>
          <p14:tracePt t="52315" x="5349875" y="5964238"/>
          <p14:tracePt t="52324" x="5407025" y="5964238"/>
          <p14:tracePt t="52331" x="5462588" y="5956300"/>
          <p14:tracePt t="52339" x="5518150" y="5948363"/>
          <p14:tracePt t="52345" x="5541963" y="5948363"/>
          <p14:tracePt t="52355" x="5565775" y="5940425"/>
          <p14:tracePt t="52361" x="5581650" y="5940425"/>
          <p14:tracePt t="52369" x="5589588" y="5932488"/>
          <p14:tracePt t="52377" x="5613400" y="5924550"/>
          <p14:tracePt t="52394" x="5645150" y="5924550"/>
          <p14:tracePt t="52402" x="5661025" y="5924550"/>
          <p14:tracePt t="52409" x="5676900" y="5924550"/>
          <p14:tracePt t="52419" x="5708650" y="5916613"/>
          <p14:tracePt t="52425" x="5732463" y="5908675"/>
          <p14:tracePt t="52433" x="5757863" y="5908675"/>
          <p14:tracePt t="52441" x="5781675" y="5900738"/>
          <p14:tracePt t="52449" x="5805488" y="5900738"/>
          <p14:tracePt t="52457" x="5821363" y="5900738"/>
          <p14:tracePt t="52465" x="5837238" y="5900738"/>
          <p14:tracePt t="52473" x="5845175" y="5892800"/>
          <p14:tracePt t="52480" x="5861050" y="5892800"/>
          <p14:tracePt t="52497" x="5868988" y="5892800"/>
          <p14:tracePt t="52516" x="5884863" y="5892800"/>
          <p14:tracePt t="52521" x="5892800" y="5892800"/>
          <p14:tracePt t="52529" x="5908675" y="5892800"/>
          <p14:tracePt t="52539" x="5916613" y="5884863"/>
          <p14:tracePt t="52546" x="5940425" y="5884863"/>
          <p14:tracePt t="52552" x="5972175" y="5884863"/>
          <p14:tracePt t="52561" x="5995988" y="5884863"/>
          <p14:tracePt t="52569" x="6019800" y="5884863"/>
          <p14:tracePt t="52577" x="6043613" y="5884863"/>
          <p14:tracePt t="52589" x="6075363" y="5884863"/>
          <p14:tracePt t="52594" x="6108700" y="5884863"/>
          <p14:tracePt t="52607" x="6148388" y="5884863"/>
          <p14:tracePt t="52608" x="6180138" y="5884863"/>
          <p14:tracePt t="52617" x="6211888" y="5876925"/>
          <p14:tracePt t="52625" x="6243638" y="5876925"/>
          <p14:tracePt t="52633" x="6275388" y="5876925"/>
          <p14:tracePt t="52641" x="6315075" y="5868988"/>
          <p14:tracePt t="52649" x="6338888" y="5868988"/>
          <p14:tracePt t="52657" x="6362700" y="5868988"/>
          <p14:tracePt t="52666" x="6378575" y="5868988"/>
          <p14:tracePt t="52673" x="6402388" y="5861050"/>
          <p14:tracePt t="52682" x="6410325" y="5861050"/>
          <p14:tracePt t="52698" x="6418263" y="5861050"/>
          <p14:tracePt t="52754" x="6434138" y="5853113"/>
          <p14:tracePt t="52770" x="6442075" y="5853113"/>
          <p14:tracePt t="52777" x="6451600" y="5853113"/>
          <p14:tracePt t="52790" x="6467475" y="5845175"/>
          <p14:tracePt t="52795" x="6475413" y="5845175"/>
          <p14:tracePt t="52802" x="6483350" y="5845175"/>
          <p14:tracePt t="52809" x="6499225" y="5845175"/>
          <p14:tracePt t="52817" x="6515100" y="5845175"/>
          <p14:tracePt t="52824" x="6523038" y="5845175"/>
          <p14:tracePt t="52833" x="6538913" y="5845175"/>
          <p14:tracePt t="52841" x="6570663" y="5845175"/>
          <p14:tracePt t="52849" x="6602413" y="5845175"/>
          <p14:tracePt t="52856" x="6626225" y="5845175"/>
          <p14:tracePt t="52866" x="6650038" y="5845175"/>
          <p14:tracePt t="52874" x="6673850" y="5845175"/>
          <p14:tracePt t="52881" x="6689725" y="5845175"/>
          <p14:tracePt t="52888" x="6713538" y="5845175"/>
          <p14:tracePt t="52897" x="6721475" y="5845175"/>
          <p14:tracePt t="52905" x="6729413" y="5845175"/>
          <p14:tracePt t="52921" x="6737350" y="5845175"/>
          <p14:tracePt t="52929" x="6753225" y="5845175"/>
          <p14:tracePt t="52937" x="6761163" y="5845175"/>
          <p14:tracePt t="52947" x="6769100" y="5845175"/>
          <p14:tracePt t="52961" x="6777038" y="5845175"/>
          <p14:tracePt t="52973" x="6794500" y="5845175"/>
          <p14:tracePt t="52978" x="6802438" y="5845175"/>
          <p14:tracePt t="52986" x="6810375" y="5845175"/>
          <p14:tracePt t="52993" x="6818313" y="5845175"/>
          <p14:tracePt t="53001" x="6826250" y="5845175"/>
          <p14:tracePt t="53009" x="6834188" y="5845175"/>
          <p14:tracePt t="53026" x="6850063" y="5845175"/>
          <p14:tracePt t="53042" x="6858000" y="5845175"/>
          <p14:tracePt t="53058" x="6865938" y="5845175"/>
          <p14:tracePt t="53065" x="6873875" y="5845175"/>
          <p14:tracePt t="53130" x="6881813" y="5845175"/>
          <p14:tracePt t="53143" x="6889750" y="5845175"/>
          <p14:tracePt t="53153" x="6897688" y="5853113"/>
          <p14:tracePt t="53161" x="6913563" y="5853113"/>
          <p14:tracePt t="53171" x="6921500" y="5861050"/>
          <p14:tracePt t="53178" x="6937375" y="5868988"/>
          <p14:tracePt t="53186" x="6945313" y="5868988"/>
          <p14:tracePt t="53193" x="6953250" y="5876925"/>
          <p14:tracePt t="53205" x="6969125" y="5876925"/>
          <p14:tracePt t="53209" x="6977063" y="5884863"/>
          <p14:tracePt t="53217" x="6985000" y="5884863"/>
          <p14:tracePt t="53329" x="6992938" y="5892800"/>
          <p14:tracePt t="53345" x="6992938" y="5900738"/>
          <p14:tracePt t="53377" x="7000875" y="5908675"/>
          <p14:tracePt t="53393" x="7008813" y="5908675"/>
          <p14:tracePt t="53409" x="7008813" y="5916613"/>
          <p14:tracePt t="53505" x="7016750" y="5924550"/>
          <p14:tracePt t="53521" x="7016750" y="5932488"/>
          <p14:tracePt t="53530" x="7024688" y="5932488"/>
          <p14:tracePt t="53545" x="7032625" y="5932488"/>
          <p14:tracePt t="53554" x="7040563" y="5932488"/>
          <p14:tracePt t="53561" x="7048500" y="5932488"/>
          <p14:tracePt t="53663" x="7056438" y="5932488"/>
          <p14:tracePt t="53673" x="7056438" y="5940425"/>
          <p14:tracePt t="53679" x="7064375" y="5940425"/>
          <p14:tracePt t="53687" x="7072313" y="5948363"/>
          <p14:tracePt t="53703" x="7072313" y="5956300"/>
          <p14:tracePt t="53711" x="7072313" y="5964238"/>
          <p14:tracePt t="53720" x="7072313" y="5972175"/>
          <p14:tracePt t="53735" x="7072313" y="5988050"/>
          <p14:tracePt t="53743" x="7072313" y="5995988"/>
          <p14:tracePt t="53759" x="7072313" y="6005513"/>
          <p14:tracePt t="53767" x="7072313" y="6013450"/>
          <p14:tracePt t="53775" x="7072313" y="6021388"/>
          <p14:tracePt t="53799" x="7072313" y="6029325"/>
          <p14:tracePt t="53815" x="7072313" y="6037263"/>
          <p14:tracePt t="53845" x="7072313" y="6045200"/>
          <p14:tracePt t="53861" x="7072313" y="6053138"/>
          <p14:tracePt t="53871" x="7072313" y="6069013"/>
          <p14:tracePt t="54047" x="7072313" y="6076950"/>
          <p14:tracePt t="54079" x="7072313" y="6084888"/>
          <p14:tracePt t="54095" x="7072313" y="6092825"/>
          <p14:tracePt t="54105" x="7072313" y="6100763"/>
          <p14:tracePt t="54110" x="7064375" y="6116638"/>
          <p14:tracePt t="54124" x="7056438" y="6124575"/>
          <p14:tracePt t="54131" x="7048500" y="6140450"/>
          <p14:tracePt t="54135" x="7040563" y="6148388"/>
          <p14:tracePt t="54142" x="7040563" y="6164263"/>
          <p14:tracePt t="54330" x="7032625" y="6164263"/>
          <p14:tracePt t="54376" x="7032625" y="6156325"/>
          <p14:tracePt t="54407" x="7032625" y="6148388"/>
          <p14:tracePt t="54447" x="7032625" y="6140450"/>
          <p14:tracePt t="54457" x="7032625" y="6132513"/>
          <p14:tracePt t="54463" x="7032625" y="6124575"/>
          <p14:tracePt t="54471" x="7040563" y="6124575"/>
          <p14:tracePt t="54479" x="7048500" y="6108700"/>
          <p14:tracePt t="54495" x="7056438" y="6100763"/>
          <p14:tracePt t="54504" x="7056438" y="6084888"/>
          <p14:tracePt t="54519" x="7064375" y="6076950"/>
          <p14:tracePt t="54527" x="7072313" y="6069013"/>
          <p14:tracePt t="54705" x="7072313" y="6053138"/>
          <p14:tracePt t="54727" x="7072313" y="6045200"/>
          <p14:tracePt t="54735" x="7080250" y="6029325"/>
          <p14:tracePt t="54743" x="7088188" y="5995988"/>
          <p14:tracePt t="54751" x="7096125" y="5964238"/>
          <p14:tracePt t="54759" x="7104063" y="5932488"/>
          <p14:tracePt t="54767" x="7112000" y="5892800"/>
          <p14:tracePt t="54775" x="7112000" y="5853113"/>
          <p14:tracePt t="54783" x="7119938" y="5797550"/>
          <p14:tracePt t="54791" x="7127875" y="5749925"/>
          <p14:tracePt t="54800" x="7135813" y="5710238"/>
          <p14:tracePt t="54807" x="7135813" y="5662613"/>
          <p14:tracePt t="54818" x="7135813" y="5621338"/>
          <p14:tracePt t="54825" x="7135813" y="5573713"/>
          <p14:tracePt t="54832" x="7135813" y="5534025"/>
          <p14:tracePt t="54839" x="7135813" y="5494338"/>
          <p14:tracePt t="54847" x="7135813" y="5438775"/>
          <p14:tracePt t="54858" x="7135813" y="5383213"/>
          <p14:tracePt t="54865" x="7135813" y="5319713"/>
          <p14:tracePt t="54871" x="7135813" y="5254625"/>
          <p14:tracePt t="54881" x="7135813" y="5191125"/>
          <p14:tracePt t="54888" x="7135813" y="5135563"/>
          <p14:tracePt t="54896" x="7135813" y="5087938"/>
          <p14:tracePt t="54902" x="7135813" y="5040313"/>
          <p14:tracePt t="54911" x="7127875" y="5000625"/>
          <p14:tracePt t="54921" x="7112000" y="4967288"/>
          <p14:tracePt t="54927" x="7104063" y="4943475"/>
          <p14:tracePt t="54938" x="7096125" y="4927600"/>
          <p14:tracePt t="54942" x="7096125" y="4919663"/>
          <p14:tracePt t="54960" x="7088188" y="4911725"/>
          <p14:tracePt t="54975" x="7080250" y="4911725"/>
          <p14:tracePt t="54991" x="7080250" y="4903788"/>
          <p14:tracePt t="55127" x="7080250" y="48958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マレフィセント</a:t>
            </a:r>
            <a:r>
              <a:rPr lang="en-US" altLang="ja-JP" dirty="0"/>
              <a:t>Ⅰ</a:t>
            </a:r>
            <a:endParaRPr kumimoji="1" lang="ja-JP" altLang="en-US" dirty="0"/>
          </a:p>
        </p:txBody>
      </p:sp>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300891" y="404664"/>
            <a:ext cx="205778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807968" y="2364904"/>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ステファン</a:t>
            </a:r>
          </a:p>
        </p:txBody>
      </p:sp>
      <p:sp>
        <p:nvSpPr>
          <p:cNvPr id="6" name="正方形/長方形 5"/>
          <p:cNvSpPr/>
          <p:nvPr/>
        </p:nvSpPr>
        <p:spPr>
          <a:xfrm>
            <a:off x="8616280" y="2335820"/>
            <a:ext cx="17784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マレフィセント</a:t>
            </a:r>
          </a:p>
        </p:txBody>
      </p:sp>
      <p:sp>
        <p:nvSpPr>
          <p:cNvPr id="7" name="正方形/長方形 6"/>
          <p:cNvSpPr/>
          <p:nvPr/>
        </p:nvSpPr>
        <p:spPr>
          <a:xfrm>
            <a:off x="4475820" y="4297632"/>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オーロラ姫</a:t>
            </a:r>
          </a:p>
        </p:txBody>
      </p:sp>
      <p:sp>
        <p:nvSpPr>
          <p:cNvPr id="8" name="正方形/長方形 7"/>
          <p:cNvSpPr/>
          <p:nvPr/>
        </p:nvSpPr>
        <p:spPr>
          <a:xfrm>
            <a:off x="3334556" y="2359780"/>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王妃</a:t>
            </a:r>
          </a:p>
        </p:txBody>
      </p:sp>
      <p:cxnSp>
        <p:nvCxnSpPr>
          <p:cNvPr id="10" name="直線コネクタ 9"/>
          <p:cNvCxnSpPr>
            <a:endCxn id="5" idx="1"/>
          </p:cNvCxnSpPr>
          <p:nvPr/>
        </p:nvCxnSpPr>
        <p:spPr>
          <a:xfrm>
            <a:off x="5015880" y="2746140"/>
            <a:ext cx="792088"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411924" y="2746140"/>
            <a:ext cx="0" cy="1393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485824" y="2725572"/>
            <a:ext cx="1008128" cy="20568"/>
          </a:xfrm>
          <a:prstGeom prst="line">
            <a:avLst/>
          </a:prstGeom>
          <a:ln>
            <a:prstDash val="sysDash"/>
          </a:ln>
        </p:spPr>
        <p:style>
          <a:lnRef idx="3">
            <a:schemeClr val="accent6"/>
          </a:lnRef>
          <a:fillRef idx="0">
            <a:schemeClr val="accent6"/>
          </a:fillRef>
          <a:effectRef idx="2">
            <a:schemeClr val="accent6"/>
          </a:effectRef>
          <a:fontRef idx="minor">
            <a:schemeClr val="tx1"/>
          </a:fontRef>
        </p:style>
      </p:cxnSp>
      <p:cxnSp>
        <p:nvCxnSpPr>
          <p:cNvPr id="19" name="直線矢印コネクタ 18"/>
          <p:cNvCxnSpPr/>
          <p:nvPr/>
        </p:nvCxnSpPr>
        <p:spPr>
          <a:xfrm flipV="1">
            <a:off x="6563544" y="3411888"/>
            <a:ext cx="2448272" cy="12412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 name="テキスト ボックス 19"/>
          <p:cNvSpPr txBox="1"/>
          <p:nvPr/>
        </p:nvSpPr>
        <p:spPr>
          <a:xfrm>
            <a:off x="6888088" y="4533543"/>
            <a:ext cx="1800200" cy="646331"/>
          </a:xfrm>
          <a:prstGeom prst="rect">
            <a:avLst/>
          </a:prstGeom>
          <a:noFill/>
        </p:spPr>
        <p:txBody>
          <a:bodyPr wrap="square" rtlCol="0">
            <a:spAutoFit/>
          </a:bodyPr>
          <a:lstStyle/>
          <a:p>
            <a:pPr algn="ctr"/>
            <a:r>
              <a:rPr kumimoji="1" lang="ja-JP" altLang="en-US" dirty="0"/>
              <a:t>フェアリーゴッドマザーとして慕う</a:t>
            </a:r>
          </a:p>
        </p:txBody>
      </p:sp>
      <p:sp>
        <p:nvSpPr>
          <p:cNvPr id="21" name="正方形/長方形 20"/>
          <p:cNvSpPr/>
          <p:nvPr/>
        </p:nvSpPr>
        <p:spPr>
          <a:xfrm>
            <a:off x="1847528" y="4297632"/>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フィリップ</a:t>
            </a:r>
          </a:p>
        </p:txBody>
      </p:sp>
      <p:cxnSp>
        <p:nvCxnSpPr>
          <p:cNvPr id="25" name="直線コネクタ 24"/>
          <p:cNvCxnSpPr/>
          <p:nvPr/>
        </p:nvCxnSpPr>
        <p:spPr>
          <a:xfrm>
            <a:off x="3575720" y="4653136"/>
            <a:ext cx="7920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0337" y="3334603"/>
            <a:ext cx="1389577" cy="192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246" y="188640"/>
            <a:ext cx="1917499" cy="170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F4FA8914-2C03-A271-84CD-BC39019A54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7592762"/>
      </p:ext>
    </p:extLst>
  </p:cSld>
  <p:clrMapOvr>
    <a:masterClrMapping/>
  </p:clrMapOvr>
  <mc:AlternateContent xmlns:mc="http://schemas.openxmlformats.org/markup-compatibility/2006" xmlns:p14="http://schemas.microsoft.com/office/powerpoint/2010/main">
    <mc:Choice Requires="p14">
      <p:transition spd="slow" p14:dur="2000" advTm="48560"/>
    </mc:Choice>
    <mc:Fallback xmlns="">
      <p:transition spd="slow" advTm="4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92" x="7064375" y="4895850"/>
          <p14:tracePt t="2402" x="6881813" y="4992688"/>
          <p14:tracePt t="2408" x="6665913" y="5119688"/>
          <p14:tracePt t="2416" x="6475413" y="5238750"/>
          <p14:tracePt t="2432" x="6426200" y="5262563"/>
          <p14:tracePt t="2448" x="6459538" y="5230813"/>
          <p14:tracePt t="2456" x="6570663" y="5159375"/>
          <p14:tracePt t="2468" x="6737350" y="5048250"/>
          <p14:tracePt t="2478" x="6953250" y="4911725"/>
          <p14:tracePt t="2481" x="7208838" y="4784725"/>
          <p14:tracePt t="2488" x="7454900" y="4657725"/>
          <p14:tracePt t="2496" x="7686675" y="4552950"/>
          <p14:tracePt t="2504" x="7886700" y="4465638"/>
          <p14:tracePt t="2513" x="8069263" y="4394200"/>
          <p14:tracePt t="2520" x="8237538" y="4306888"/>
          <p14:tracePt t="2528" x="8404225" y="4225925"/>
          <p14:tracePt t="2537" x="8572500" y="4130675"/>
          <p14:tracePt t="2545" x="8763000" y="3995738"/>
          <p14:tracePt t="2555" x="8978900" y="3867150"/>
          <p14:tracePt t="2562" x="9217025" y="3708400"/>
          <p14:tracePt t="2568" x="9496425" y="3548063"/>
          <p14:tracePt t="2577" x="9767888" y="3389313"/>
          <p14:tracePt t="2585" x="10047288" y="3244850"/>
          <p14:tracePt t="2592" x="10318750" y="3101975"/>
          <p14:tracePt t="2601" x="10564813" y="2974975"/>
          <p14:tracePt t="2608" x="10756900" y="2878138"/>
          <p14:tracePt t="2616" x="10899775" y="2798763"/>
          <p14:tracePt t="2624" x="10988675" y="2743200"/>
          <p14:tracePt t="2632" x="11028363" y="2711450"/>
          <p14:tracePt t="2640" x="11060113" y="2695575"/>
          <p14:tracePt t="2649" x="11075988" y="2671763"/>
          <p14:tracePt t="2662" x="11099800" y="2647950"/>
          <p14:tracePt t="2664" x="11123613" y="2616200"/>
          <p14:tracePt t="2673" x="11155363" y="2592388"/>
          <p14:tracePt t="2680" x="11187113" y="2559050"/>
          <p14:tracePt t="2688" x="11218863" y="2519363"/>
          <p14:tracePt t="2696" x="11266488" y="2471738"/>
          <p14:tracePt t="2704" x="11306175" y="2416175"/>
          <p14:tracePt t="2712" x="11347450" y="2344738"/>
          <p14:tracePt t="2721" x="11395075" y="2281238"/>
          <p14:tracePt t="2728" x="11426825" y="2233613"/>
          <p14:tracePt t="2735" x="11442700" y="2192338"/>
          <p14:tracePt t="2776" x="11450638" y="2176463"/>
          <p14:tracePt t="2785" x="11450638" y="2160588"/>
          <p14:tracePt t="2804" x="11442700" y="2160588"/>
          <p14:tracePt t="2811" x="11434763" y="2160588"/>
          <p14:tracePt t="2827" x="11426825" y="2160588"/>
          <p14:tracePt t="2831" x="11410950" y="2152650"/>
          <p14:tracePt t="2840" x="11403013" y="2144713"/>
          <p14:tracePt t="2848" x="11395075" y="2144713"/>
          <p14:tracePt t="2856" x="11379200" y="2136775"/>
          <p14:tracePt t="2864" x="11363325" y="2136775"/>
          <p14:tracePt t="2872" x="11339513" y="2128838"/>
          <p14:tracePt t="2889" x="11274425" y="2128838"/>
          <p14:tracePt t="2896" x="11242675" y="2128838"/>
          <p14:tracePt t="2907" x="11210925" y="2128838"/>
          <p14:tracePt t="2914" x="11179175" y="2128838"/>
          <p14:tracePt t="2922" x="11147425" y="2128838"/>
          <p14:tracePt t="2928" x="11131550" y="2128838"/>
          <p14:tracePt t="2974" x="11131550" y="2120900"/>
          <p14:tracePt t="2985" x="11131550" y="2112963"/>
          <p14:tracePt t="2992" x="11131550" y="2105025"/>
          <p14:tracePt t="2998" x="11131550" y="2097088"/>
          <p14:tracePt t="3006" x="11131550" y="2089150"/>
          <p14:tracePt t="3014" x="11131550" y="2073275"/>
          <p14:tracePt t="3022" x="11131550" y="2057400"/>
          <p14:tracePt t="3032" x="11131550" y="2049463"/>
          <p14:tracePt t="3038" x="11131550" y="2041525"/>
          <p14:tracePt t="3047" x="11131550" y="2033588"/>
          <p14:tracePt t="13398" x="11171238" y="2033588"/>
          <p14:tracePt t="13404" x="11274425" y="2057400"/>
          <p14:tracePt t="13410" x="11403013" y="2120900"/>
          <p14:tracePt t="13418" x="11569700" y="2200275"/>
          <p14:tracePt t="13426" x="11722100" y="2289175"/>
          <p14:tracePt t="13434" x="11809413" y="2344738"/>
          <p14:tracePt t="13441" x="11849100" y="2392363"/>
          <p14:tracePt t="13450" x="11857038" y="2439988"/>
          <p14:tracePt t="13459" x="11857038" y="2471738"/>
          <p14:tracePt t="13468" x="11841163" y="2487613"/>
          <p14:tracePt t="13490" x="11841163" y="2503488"/>
          <p14:tracePt t="13506" x="11849100" y="2503488"/>
          <p14:tracePt t="13549" x="11833225" y="2503488"/>
          <p14:tracePt t="13555" x="11793538" y="2511425"/>
          <p14:tracePt t="13566" x="11722100" y="2511425"/>
          <p14:tracePt t="13569" x="11609388" y="2511425"/>
          <p14:tracePt t="13583" x="11482388" y="2519363"/>
          <p14:tracePt t="13588" x="11298238" y="2535238"/>
          <p14:tracePt t="13600" x="11083925" y="2543175"/>
          <p14:tracePt t="13601" x="10836275" y="2576513"/>
          <p14:tracePt t="13610" x="10541000" y="2600325"/>
          <p14:tracePt t="13621" x="10206038" y="2647950"/>
          <p14:tracePt t="13626" x="9815513" y="2671763"/>
          <p14:tracePt t="13634" x="9401175" y="2703513"/>
          <p14:tracePt t="13646" x="8978900" y="2751138"/>
          <p14:tracePt t="13650" x="8580438" y="2798763"/>
          <p14:tracePt t="13658" x="8205788" y="2854325"/>
          <p14:tracePt t="13666" x="7862888" y="2935288"/>
          <p14:tracePt t="13674" x="7559675" y="3006725"/>
          <p14:tracePt t="13682" x="7319963" y="3070225"/>
          <p14:tracePt t="13688" x="7127875" y="3133725"/>
          <p14:tracePt t="13696" x="6969125" y="3189288"/>
          <p14:tracePt t="13704" x="6850063" y="3244850"/>
          <p14:tracePt t="13713" x="6769100" y="3309938"/>
          <p14:tracePt t="13720" x="6705600" y="3373438"/>
          <p14:tracePt t="13729" x="6657975" y="3436938"/>
          <p14:tracePt t="13736" x="6618288" y="3516313"/>
          <p14:tracePt t="13745" x="6594475" y="3605213"/>
          <p14:tracePt t="13752" x="6578600" y="3700463"/>
          <p14:tracePt t="13760" x="6570663" y="3795713"/>
          <p14:tracePt t="13768" x="6562725" y="3898900"/>
          <p14:tracePt t="13776" x="6562725" y="4035425"/>
          <p14:tracePt t="13785" x="6562725" y="4162425"/>
          <p14:tracePt t="13792" x="6546850" y="4322763"/>
          <p14:tracePt t="13800" x="6515100" y="4513263"/>
          <p14:tracePt t="13809" x="6467475" y="4705350"/>
          <p14:tracePt t="13817" x="6378575" y="4887913"/>
          <p14:tracePt t="13824" x="6275388" y="5080000"/>
          <p14:tracePt t="13833" x="6164263" y="5246688"/>
          <p14:tracePt t="13841" x="6059488" y="5407025"/>
          <p14:tracePt t="13851" x="5956300" y="5541963"/>
          <p14:tracePt t="13856" x="5868988" y="5637213"/>
          <p14:tracePt t="13866" x="5789613" y="5718175"/>
          <p14:tracePt t="13875" x="5708650" y="5789613"/>
          <p14:tracePt t="13886" x="5629275" y="5853113"/>
          <p14:tracePt t="13887" x="5549900" y="5900738"/>
          <p14:tracePt t="13897" x="5470525" y="5948363"/>
          <p14:tracePt t="13904" x="5397500" y="5988050"/>
          <p14:tracePt t="13912" x="5334000" y="6029325"/>
          <p14:tracePt t="13921" x="5286375" y="6076950"/>
          <p14:tracePt t="13928" x="5262563" y="6092825"/>
          <p14:tracePt t="13936" x="5238750" y="6108700"/>
          <p14:tracePt t="13944" x="5230813" y="6116638"/>
          <p14:tracePt t="13952" x="5222875" y="6124575"/>
          <p14:tracePt t="13960" x="5222875" y="6140450"/>
          <p14:tracePt t="13968" x="5214938" y="6148388"/>
          <p14:tracePt t="13976" x="5214938" y="6156325"/>
          <p14:tracePt t="13984" x="5207000" y="6172200"/>
          <p14:tracePt t="13992" x="5199063" y="6172200"/>
          <p14:tracePt t="14007" x="5191125" y="6180138"/>
          <p14:tracePt t="14016" x="5175250" y="6188075"/>
          <p14:tracePt t="14024" x="5167313" y="6188075"/>
          <p14:tracePt t="14032" x="5159375" y="6188075"/>
          <p14:tracePt t="14040" x="5143500" y="6188075"/>
          <p14:tracePt t="14096" x="5143500" y="6172200"/>
          <p14:tracePt t="14104" x="5151438" y="6140450"/>
          <p14:tracePt t="14117" x="5159375" y="6116638"/>
          <p14:tracePt t="14122" x="5167313" y="6084888"/>
          <p14:tracePt t="14129" x="5175250" y="6061075"/>
          <p14:tracePt t="14135" x="5175250" y="6037263"/>
          <p14:tracePt t="14147" x="5175250" y="6029325"/>
          <p14:tracePt t="14154" x="5175250" y="6021388"/>
          <p14:tracePt t="14165" x="5175250" y="6013450"/>
          <p14:tracePt t="14172" x="5167313" y="6013450"/>
          <p14:tracePt t="14176" x="5167313" y="6005513"/>
          <p14:tracePt t="14184" x="5151438" y="5995988"/>
          <p14:tracePt t="14196" x="5143500" y="5988050"/>
          <p14:tracePt t="14200" x="5127625" y="5980113"/>
          <p14:tracePt t="14208" x="5111750" y="5964238"/>
          <p14:tracePt t="14216" x="5095875" y="5948363"/>
          <p14:tracePt t="14226" x="5072063" y="5932488"/>
          <p14:tracePt t="14232" x="5038725" y="5908675"/>
          <p14:tracePt t="14241" x="5006975" y="5884863"/>
          <p14:tracePt t="14250" x="4975225" y="5861050"/>
          <p14:tracePt t="14262" x="4951413" y="5845175"/>
          <p14:tracePt t="14272" x="4935538" y="5829300"/>
          <p14:tracePt t="14280" x="4919663" y="5813425"/>
          <p14:tracePt t="14288" x="4903788" y="5805488"/>
          <p14:tracePt t="14296" x="4895850" y="5797550"/>
          <p14:tracePt t="14304" x="4887913" y="5789613"/>
          <p14:tracePt t="14317" x="4872038" y="5773738"/>
          <p14:tracePt t="14321" x="4864100" y="5773738"/>
          <p14:tracePt t="14327" x="4840288" y="5757863"/>
          <p14:tracePt t="14335" x="4800600" y="5741988"/>
          <p14:tracePt t="14343" x="4768850" y="5726113"/>
          <p14:tracePt t="14351" x="4729163" y="5718175"/>
          <p14:tracePt t="14360" x="4695825" y="5710238"/>
          <p14:tracePt t="14368" x="4656138" y="5694363"/>
          <p14:tracePt t="14376" x="4624388" y="5686425"/>
          <p14:tracePt t="14383" x="4608513" y="5678488"/>
          <p14:tracePt t="14392" x="4592638" y="5678488"/>
          <p14:tracePt t="14400" x="4576763" y="5670550"/>
          <p14:tracePt t="14408" x="4552950" y="5653088"/>
          <p14:tracePt t="14416" x="4529138" y="5645150"/>
          <p14:tracePt t="14424" x="4513263" y="5637213"/>
          <p14:tracePt t="14432" x="4513263" y="5629275"/>
          <p14:tracePt t="14440" x="4505325" y="5629275"/>
          <p14:tracePt t="14456" x="4505325" y="5613400"/>
          <p14:tracePt t="14464" x="4505325" y="5597525"/>
          <p14:tracePt t="14472" x="4505325" y="5573713"/>
          <p14:tracePt t="14480" x="4505325" y="5549900"/>
          <p14:tracePt t="14488" x="4497388" y="5518150"/>
          <p14:tracePt t="14500" x="4489450" y="5470525"/>
          <p14:tracePt t="14505" x="4481513" y="5430838"/>
          <p14:tracePt t="14513" x="4473575" y="5399088"/>
          <p14:tracePt t="14520" x="4465638" y="5359400"/>
          <p14:tracePt t="14528" x="4457700" y="5319713"/>
          <p14:tracePt t="14536" x="4449763" y="5262563"/>
          <p14:tracePt t="14544" x="4441825" y="5199063"/>
          <p14:tracePt t="14552" x="4433888" y="5127625"/>
          <p14:tracePt t="14560" x="4418013" y="5064125"/>
          <p14:tracePt t="14568" x="4402138" y="5000625"/>
          <p14:tracePt t="14577" x="4386263" y="4919663"/>
          <p14:tracePt t="14591" x="4352925" y="4856163"/>
          <p14:tracePt t="14593" x="4337050" y="4800600"/>
          <p14:tracePt t="14602" x="4321175" y="4745038"/>
          <p14:tracePt t="14608" x="4313238" y="4689475"/>
          <p14:tracePt t="14617" x="4305300" y="4633913"/>
          <p14:tracePt t="14624" x="4305300" y="4576763"/>
          <p14:tracePt t="14635" x="4305300" y="4529138"/>
          <p14:tracePt t="14640" x="4305300" y="4481513"/>
          <p14:tracePt t="14651" x="4305300" y="4441825"/>
          <p14:tracePt t="14658" x="4305300" y="4394200"/>
          <p14:tracePt t="14665" x="4305300" y="4354513"/>
          <p14:tracePt t="14672" x="4305300" y="4306888"/>
          <p14:tracePt t="14680" x="4305300" y="4257675"/>
          <p14:tracePt t="14688" x="4313238" y="4202113"/>
          <p14:tracePt t="14697" x="4329113" y="4146550"/>
          <p14:tracePt t="14704" x="4362450" y="4090988"/>
          <p14:tracePt t="14713" x="4394200" y="4027488"/>
          <p14:tracePt t="14720" x="4425950" y="3979863"/>
          <p14:tracePt t="14727" x="4457700" y="3938588"/>
          <p14:tracePt t="14736" x="4481513" y="3906838"/>
          <p14:tracePt t="14746" x="4513263" y="3875088"/>
          <p14:tracePt t="14759" x="4552950" y="3843338"/>
          <p14:tracePt t="14760" x="4600575" y="3811588"/>
          <p14:tracePt t="14768" x="4648200" y="3787775"/>
          <p14:tracePt t="14777" x="4695825" y="3763963"/>
          <p14:tracePt t="14785" x="4729163" y="3740150"/>
          <p14:tracePt t="14792" x="4776788" y="3732213"/>
          <p14:tracePt t="14800" x="4816475" y="3716338"/>
          <p14:tracePt t="14808" x="4848225" y="3700463"/>
          <p14:tracePt t="14816" x="4872038" y="3684588"/>
          <p14:tracePt t="14824" x="4895850" y="3684588"/>
          <p14:tracePt t="14833" x="4927600" y="3676650"/>
          <p14:tracePt t="14841" x="4951413" y="3668713"/>
          <p14:tracePt t="14848" x="4975225" y="3660775"/>
          <p14:tracePt t="14856" x="5006975" y="3660775"/>
          <p14:tracePt t="14864" x="5038725" y="3660775"/>
          <p14:tracePt t="14872" x="5080000" y="3660775"/>
          <p14:tracePt t="14881" x="5127625" y="3660775"/>
          <p14:tracePt t="14888" x="5183188" y="3660775"/>
          <p14:tracePt t="14898" x="5246688" y="3652838"/>
          <p14:tracePt t="14905" x="5318125" y="3652838"/>
          <p14:tracePt t="14911" x="5389563" y="3652838"/>
          <p14:tracePt t="14920" x="5478463" y="3652838"/>
          <p14:tracePt t="14928" x="5549900" y="3652838"/>
          <p14:tracePt t="14936" x="5613400" y="3652838"/>
          <p14:tracePt t="14944" x="5668963" y="3652838"/>
          <p14:tracePt t="14952" x="5708650" y="3652838"/>
          <p14:tracePt t="14960" x="5757863" y="3652838"/>
          <p14:tracePt t="14968" x="5805488" y="3668713"/>
          <p14:tracePt t="14977" x="5837238" y="3684588"/>
          <p14:tracePt t="14984" x="5876925" y="3700463"/>
          <p14:tracePt t="14993" x="5900738" y="3708400"/>
          <p14:tracePt t="15002" x="5924550" y="3716338"/>
          <p14:tracePt t="15018" x="5964238" y="3732213"/>
          <p14:tracePt t="15024" x="5980113" y="3732213"/>
          <p14:tracePt t="15032" x="5988050" y="3740150"/>
          <p14:tracePt t="15041" x="6003925" y="3748088"/>
          <p14:tracePt t="15048" x="6027738" y="3756025"/>
          <p14:tracePt t="15057" x="6051550" y="3779838"/>
          <p14:tracePt t="15067" x="6091238" y="3795713"/>
          <p14:tracePt t="15071" x="6124575" y="3827463"/>
          <p14:tracePt t="15081" x="6164263" y="3859213"/>
          <p14:tracePt t="15088" x="6203950" y="3898900"/>
          <p14:tracePt t="15097" x="6251575" y="3938588"/>
          <p14:tracePt t="15103" x="6291263" y="3979863"/>
          <p14:tracePt t="15112" x="6330950" y="4019550"/>
          <p14:tracePt t="15120" x="6362700" y="4051300"/>
          <p14:tracePt t="15127" x="6378575" y="4075113"/>
          <p14:tracePt t="15135" x="6402388" y="4106863"/>
          <p14:tracePt t="15144" x="6426200" y="4130675"/>
          <p14:tracePt t="15152" x="6434138" y="4154488"/>
          <p14:tracePt t="15160" x="6451600" y="4186238"/>
          <p14:tracePt t="15167" x="6459538" y="4210050"/>
          <p14:tracePt t="15176" x="6459538" y="4233863"/>
          <p14:tracePt t="15184" x="6459538" y="4265613"/>
          <p14:tracePt t="15193" x="6459538" y="4306888"/>
          <p14:tracePt t="15200" x="6459538" y="4362450"/>
          <p14:tracePt t="15208" x="6459538" y="4425950"/>
          <p14:tracePt t="15216" x="6459538" y="4489450"/>
          <p14:tracePt t="15224" x="6451600" y="4552950"/>
          <p14:tracePt t="15232" x="6434138" y="4616450"/>
          <p14:tracePt t="15240" x="6402388" y="4689475"/>
          <p14:tracePt t="15251" x="6378575" y="4752975"/>
          <p14:tracePt t="15260" x="6354763" y="4808538"/>
          <p14:tracePt t="15264" x="6323013" y="4872038"/>
          <p14:tracePt t="15272" x="6291263" y="4927600"/>
          <p14:tracePt t="15281" x="6259513" y="4984750"/>
          <p14:tracePt t="15288" x="6227763" y="5040313"/>
          <p14:tracePt t="15301" x="6188075" y="5103813"/>
          <p14:tracePt t="15306" x="6148388" y="5151438"/>
          <p14:tracePt t="15312" x="6116638" y="5199063"/>
          <p14:tracePt t="15320" x="6075363" y="5246688"/>
          <p14:tracePt t="15328" x="6035675" y="5294313"/>
          <p14:tracePt t="15336" x="5995988" y="5343525"/>
          <p14:tracePt t="15345" x="5956300" y="5383213"/>
          <p14:tracePt t="15360" x="5892800" y="5446713"/>
          <p14:tracePt t="15369" x="5861050" y="5462588"/>
          <p14:tracePt t="15377" x="5837238" y="5486400"/>
          <p14:tracePt t="15386" x="5805488" y="5502275"/>
          <p14:tracePt t="15392" x="5781675" y="5518150"/>
          <p14:tracePt t="15400" x="5757863" y="5534025"/>
          <p14:tracePt t="15409" x="5732463" y="5541963"/>
          <p14:tracePt t="15418" x="5716588" y="5557838"/>
          <p14:tracePt t="15424" x="5700713" y="5565775"/>
          <p14:tracePt t="15432" x="5684838" y="5581650"/>
          <p14:tracePt t="15440" x="5661025" y="5581650"/>
          <p14:tracePt t="15453" x="5653088" y="5589588"/>
          <p14:tracePt t="15456" x="5645150" y="5597525"/>
          <p14:tracePt t="15468" x="5629275" y="5605463"/>
          <p14:tracePt t="15473" x="5605463" y="5605463"/>
          <p14:tracePt t="15480" x="5597525" y="5605463"/>
          <p14:tracePt t="15488" x="5597525" y="5613400"/>
          <p14:tracePt t="15497" x="5589588" y="5613400"/>
          <p14:tracePt t="15504" x="5581650" y="5613400"/>
          <p14:tracePt t="15511" x="5573713" y="5613400"/>
          <p14:tracePt t="15518" x="5565775" y="5621338"/>
          <p14:tracePt t="15530" x="5557838" y="5621338"/>
          <p14:tracePt t="15536" x="5549900" y="5621338"/>
          <p14:tracePt t="15544" x="5534025" y="5629275"/>
          <p14:tracePt t="15550" x="5518150" y="5629275"/>
          <p14:tracePt t="15559" x="5502275" y="5629275"/>
          <p14:tracePt t="15567" x="5478463" y="5629275"/>
          <p14:tracePt t="15573" x="5462588" y="5629275"/>
          <p14:tracePt t="15582" x="5446713" y="5629275"/>
          <p14:tracePt t="15590" x="5414963" y="5629275"/>
          <p14:tracePt t="15601" x="5381625" y="5629275"/>
          <p14:tracePt t="15607" x="5349875" y="5629275"/>
          <p14:tracePt t="15614" x="5302250" y="5629275"/>
          <p14:tracePt t="15622" x="5270500" y="5629275"/>
          <p14:tracePt t="15631" x="5246688" y="5629275"/>
          <p14:tracePt t="15637" x="5214938" y="5629275"/>
          <p14:tracePt t="15646" x="5191125" y="5629275"/>
          <p14:tracePt t="15655" x="5167313" y="5629275"/>
          <p14:tracePt t="15664" x="5151438" y="5629275"/>
          <p14:tracePt t="15673" x="5127625" y="5629275"/>
          <p14:tracePt t="15678" x="5111750" y="5629275"/>
          <p14:tracePt t="15686" x="5095875" y="5629275"/>
          <p14:tracePt t="15694" x="5087938" y="5629275"/>
          <p14:tracePt t="15702" x="5080000" y="5629275"/>
          <p14:tracePt t="15718" x="5072063" y="5629275"/>
          <p14:tracePt t="15798" x="5064125" y="5629275"/>
          <p14:tracePt t="15809" x="5038725" y="5621338"/>
          <p14:tracePt t="15826" x="5030788" y="5621338"/>
          <p14:tracePt t="15838" x="5014913" y="5613400"/>
          <p14:tracePt t="15848" x="5006975" y="5605463"/>
          <p14:tracePt t="15861" x="4991100" y="5597525"/>
          <p14:tracePt t="15919" x="4991100" y="5589588"/>
          <p14:tracePt t="15926" x="4983163" y="5589588"/>
          <p14:tracePt t="15951" x="4975225" y="5581650"/>
          <p14:tracePt t="15966" x="4967288" y="5573713"/>
          <p14:tracePt t="15974" x="4959350" y="5573713"/>
          <p14:tracePt t="15992" x="4943475" y="5565775"/>
          <p14:tracePt t="15998" x="4935538" y="5549900"/>
          <p14:tracePt t="16006" x="4927600" y="5549900"/>
          <p14:tracePt t="16014" x="4911725" y="5534025"/>
          <p14:tracePt t="16022" x="4879975" y="5526088"/>
          <p14:tracePt t="16031" x="4864100" y="5502275"/>
          <p14:tracePt t="16038" x="4856163" y="5502275"/>
          <p14:tracePt t="16045" x="4832350" y="5486400"/>
          <p14:tracePt t="16055" x="4824413" y="5486400"/>
          <p14:tracePt t="16062" x="4808538" y="5470525"/>
          <p14:tracePt t="16070" x="4776788" y="5446713"/>
          <p14:tracePt t="16078" x="4737100" y="5430838"/>
          <p14:tracePt t="16086" x="4695825" y="5399088"/>
          <p14:tracePt t="16094" x="4656138" y="5367338"/>
          <p14:tracePt t="16102" x="4616450" y="5335588"/>
          <p14:tracePt t="16110" x="4592638" y="5310188"/>
          <p14:tracePt t="16118" x="4560888" y="5278438"/>
          <p14:tracePt t="16127" x="4537075" y="5238750"/>
          <p14:tracePt t="16134" x="4529138" y="5207000"/>
          <p14:tracePt t="16142" x="4513263" y="5167313"/>
          <p14:tracePt t="16151" x="4505325" y="5135563"/>
          <p14:tracePt t="16158" x="4497388" y="5095875"/>
          <p14:tracePt t="16166" x="4489450" y="5056188"/>
          <p14:tracePt t="16175" x="4489450" y="5008563"/>
          <p14:tracePt t="16185" x="4489450" y="4959350"/>
          <p14:tracePt t="16193" x="4489450" y="4911725"/>
          <p14:tracePt t="16200" x="4489450" y="4872038"/>
          <p14:tracePt t="16206" x="4489450" y="4816475"/>
          <p14:tracePt t="16219" x="4489450" y="4776788"/>
          <p14:tracePt t="16222" x="4489450" y="4729163"/>
          <p14:tracePt t="16231" x="4489450" y="4681538"/>
          <p14:tracePt t="16238" x="4489450" y="4624388"/>
          <p14:tracePt t="16247" x="4489450" y="4568825"/>
          <p14:tracePt t="16256" x="4489450" y="4513263"/>
          <p14:tracePt t="16264" x="4489450" y="4473575"/>
          <p14:tracePt t="16270" x="4489450" y="4449763"/>
          <p14:tracePt t="16279" x="4489450" y="4418013"/>
          <p14:tracePt t="16291" x="4489450" y="4394200"/>
          <p14:tracePt t="16295" x="4497388" y="4370388"/>
          <p14:tracePt t="16302" x="4497388" y="4346575"/>
          <p14:tracePt t="16310" x="4505325" y="4306888"/>
          <p14:tracePt t="16318" x="4521200" y="4281488"/>
          <p14:tracePt t="16326" x="4545013" y="4257675"/>
          <p14:tracePt t="16334" x="4552950" y="4233863"/>
          <p14:tracePt t="16342" x="4568825" y="4210050"/>
          <p14:tracePt t="16350" x="4576763" y="4194175"/>
          <p14:tracePt t="16361" x="4592638" y="4178300"/>
          <p14:tracePt t="16365" x="4608513" y="4154488"/>
          <p14:tracePt t="16374" x="4624388" y="4138613"/>
          <p14:tracePt t="16382" x="4648200" y="4130675"/>
          <p14:tracePt t="16389" x="4664075" y="4114800"/>
          <p14:tracePt t="16402" x="4679950" y="4106863"/>
          <p14:tracePt t="16406" x="4695825" y="4098925"/>
          <p14:tracePt t="16416" x="4721225" y="4075113"/>
          <p14:tracePt t="16422" x="4745038" y="4067175"/>
          <p14:tracePt t="16430" x="4752975" y="4051300"/>
          <p14:tracePt t="16438" x="4768850" y="4051300"/>
          <p14:tracePt t="16446" x="4768850" y="4043363"/>
          <p14:tracePt t="16453" x="4776788" y="4043363"/>
          <p14:tracePt t="16462" x="4784725" y="4035425"/>
          <p14:tracePt t="16470" x="4792663" y="4027488"/>
          <p14:tracePt t="16478" x="4808538" y="4011613"/>
          <p14:tracePt t="16485" x="4832350" y="4003675"/>
          <p14:tracePt t="16495" x="4848225" y="3995738"/>
          <p14:tracePt t="16504" x="4872038" y="3979863"/>
          <p14:tracePt t="16512" x="4895850" y="3979863"/>
          <p14:tracePt t="16518" x="4935538" y="3971925"/>
          <p14:tracePt t="16526" x="4967288" y="3963988"/>
          <p14:tracePt t="16534" x="4999038" y="3963988"/>
          <p14:tracePt t="16542" x="5022850" y="3963988"/>
          <p14:tracePt t="16550" x="5046663" y="3963988"/>
          <p14:tracePt t="16560" x="5080000" y="3963988"/>
          <p14:tracePt t="16569" x="5127625" y="3956050"/>
          <p14:tracePt t="16578" x="5159375" y="3948113"/>
          <p14:tracePt t="16582" x="5191125" y="3938588"/>
          <p14:tracePt t="16590" x="5230813" y="3930650"/>
          <p14:tracePt t="16599" x="5262563" y="3922713"/>
          <p14:tracePt t="16607" x="5294313" y="3922713"/>
          <p14:tracePt t="16614" x="5318125" y="3922713"/>
          <p14:tracePt t="16622" x="5341938" y="3914775"/>
          <p14:tracePt t="16630" x="5373688" y="3906838"/>
          <p14:tracePt t="16639" x="5407025" y="3898900"/>
          <p14:tracePt t="16648" x="5438775" y="3890963"/>
          <p14:tracePt t="16654" x="5470525" y="3890963"/>
          <p14:tracePt t="16662" x="5518150" y="3890963"/>
          <p14:tracePt t="16671" x="5557838" y="3890963"/>
          <p14:tracePt t="16678" x="5613400" y="3890963"/>
          <p14:tracePt t="16686" x="5668963" y="3890963"/>
          <p14:tracePt t="16695" x="5708650" y="3890963"/>
          <p14:tracePt t="16704" x="5749925" y="3890963"/>
          <p14:tracePt t="16711" x="5805488" y="3890963"/>
          <p14:tracePt t="16718" x="5853113" y="3890963"/>
          <p14:tracePt t="16726" x="5892800" y="3890963"/>
          <p14:tracePt t="16735" x="5932488" y="3890963"/>
          <p14:tracePt t="16743" x="5980113" y="3890963"/>
          <p14:tracePt t="16753" x="6019800" y="3890963"/>
          <p14:tracePt t="16760" x="6051550" y="3890963"/>
          <p14:tracePt t="16771" x="6075363" y="3890963"/>
          <p14:tracePt t="16775" x="6100763" y="3890963"/>
          <p14:tracePt t="16786" x="6116638" y="3890963"/>
          <p14:tracePt t="16806" x="6124575" y="3890963"/>
          <p14:tracePt t="16815" x="6132513" y="3890963"/>
          <p14:tracePt t="16822" x="6148388" y="3890963"/>
          <p14:tracePt t="16829" x="6156325" y="3898900"/>
          <p14:tracePt t="16838" x="6172200" y="3914775"/>
          <p14:tracePt t="16846" x="6196013" y="3930650"/>
          <p14:tracePt t="16854" x="6235700" y="3956050"/>
          <p14:tracePt t="16862" x="6275388" y="3987800"/>
          <p14:tracePt t="16870" x="6307138" y="4019550"/>
          <p14:tracePt t="16887" x="6362700" y="4075113"/>
          <p14:tracePt t="16895" x="6394450" y="4106863"/>
          <p14:tracePt t="16902" x="6410325" y="4122738"/>
          <p14:tracePt t="16910" x="6426200" y="4138613"/>
          <p14:tracePt t="16918" x="6451600" y="4162425"/>
          <p14:tracePt t="16931" x="6459538" y="4178300"/>
          <p14:tracePt t="16936" x="6467475" y="4186238"/>
          <p14:tracePt t="16942" x="6467475" y="4210050"/>
          <p14:tracePt t="16950" x="6483350" y="4233863"/>
          <p14:tracePt t="16958" x="6491288" y="4249738"/>
          <p14:tracePt t="16966" x="6491288" y="4273550"/>
          <p14:tracePt t="16974" x="6491288" y="4298950"/>
          <p14:tracePt t="16984" x="6491288" y="4322763"/>
          <p14:tracePt t="16990" x="6491288" y="4346575"/>
          <p14:tracePt t="17002" x="6491288" y="4370388"/>
          <p14:tracePt t="17006" x="6491288" y="4394200"/>
          <p14:tracePt t="17015" x="6491288" y="4425950"/>
          <p14:tracePt t="17022" x="6491288" y="4465638"/>
          <p14:tracePt t="17030" x="6491288" y="4497388"/>
          <p14:tracePt t="17038" x="6491288" y="4529138"/>
          <p14:tracePt t="17046" x="6491288" y="4560888"/>
          <p14:tracePt t="17054" x="6491288" y="4584700"/>
          <p14:tracePt t="17063" x="6483350" y="4616450"/>
          <p14:tracePt t="17075" x="6475413" y="4649788"/>
          <p14:tracePt t="17080" x="6467475" y="4673600"/>
          <p14:tracePt t="17085" x="6459538" y="4705350"/>
          <p14:tracePt t="17095" x="6451600" y="4729163"/>
          <p14:tracePt t="17105" x="6434138" y="4752975"/>
          <p14:tracePt t="17112" x="6434138" y="4768850"/>
          <p14:tracePt t="17118" x="6418263" y="4792663"/>
          <p14:tracePt t="17126" x="6410325" y="4816475"/>
          <p14:tracePt t="17135" x="6402388" y="4840288"/>
          <p14:tracePt t="17145" x="6394450" y="4864100"/>
          <p14:tracePt t="17150" x="6370638" y="4895850"/>
          <p14:tracePt t="17158" x="6354763" y="4919663"/>
          <p14:tracePt t="17166" x="6330950" y="4943475"/>
          <p14:tracePt t="17173" x="6315075" y="4967288"/>
          <p14:tracePt t="17183" x="6291263" y="4984750"/>
          <p14:tracePt t="17190" x="6283325" y="5000625"/>
          <p14:tracePt t="17199" x="6275388" y="5008563"/>
          <p14:tracePt t="17230" x="6259513" y="5016500"/>
          <p14:tracePt t="17255" x="6243638" y="5024438"/>
          <p14:tracePt t="17270" x="6243638" y="5032375"/>
          <p14:tracePt t="17286" x="6227763" y="5040313"/>
          <p14:tracePt t="17428" x="6219825" y="5064125"/>
          <p14:tracePt t="17436" x="6211888" y="5072063"/>
          <p14:tracePt t="17444" x="6211888" y="5080000"/>
          <p14:tracePt t="17452" x="6203950" y="5095875"/>
          <p14:tracePt t="17471" x="6196013" y="5103813"/>
          <p14:tracePt t="17484" x="6188075" y="5111750"/>
          <p14:tracePt t="17492" x="6180138" y="5119688"/>
          <p14:tracePt t="17500" x="6180138" y="5127625"/>
          <p14:tracePt t="17508" x="6172200" y="5143500"/>
          <p14:tracePt t="17519" x="6164263" y="5151438"/>
          <p14:tracePt t="17524" x="6156325" y="5159375"/>
          <p14:tracePt t="17534" x="6148388" y="5175250"/>
          <p14:tracePt t="17540" x="6140450" y="5183188"/>
          <p14:tracePt t="17557" x="6116638" y="5207000"/>
          <p14:tracePt t="17572" x="6108700" y="5214938"/>
          <p14:tracePt t="17581" x="6100763" y="5214938"/>
          <p14:tracePt t="17612" x="6091238" y="5222875"/>
          <p14:tracePt t="17652" x="6075363" y="5230813"/>
          <p14:tracePt t="17668" x="6075363" y="5238750"/>
          <p14:tracePt t="17675" x="6067425" y="5238750"/>
          <p14:tracePt t="17692" x="6059488" y="5246688"/>
          <p14:tracePt t="17706" x="6051550" y="5254625"/>
          <p14:tracePt t="17724" x="6043613" y="5254625"/>
          <p14:tracePt t="17799" x="6027738" y="5254625"/>
          <p14:tracePt t="18993" x="6027738" y="5262563"/>
          <p14:tracePt t="18993" x="6019800" y="5262563"/>
          <p14:tracePt t="19002" x="6003925" y="5278438"/>
          <p14:tracePt t="19010" x="5995988" y="5286375"/>
          <p14:tracePt t="19024" x="5980113" y="5286375"/>
          <p14:tracePt t="19026" x="5964238" y="5294313"/>
          <p14:tracePt t="19035" x="5956300" y="5302250"/>
          <p14:tracePt t="19114" x="5940425" y="5302250"/>
          <p14:tracePt t="19122" x="5932488" y="5310188"/>
          <p14:tracePt t="19130" x="5924550" y="5310188"/>
          <p14:tracePt t="19138" x="5916613" y="5310188"/>
          <p14:tracePt t="19506" x="5908675" y="5310188"/>
          <p14:tracePt t="19514" x="5900738" y="5319713"/>
          <p14:tracePt t="19531" x="5892800" y="5327650"/>
          <p14:tracePt t="19538" x="5876925" y="5327650"/>
          <p14:tracePt t="19547" x="5868988" y="5335588"/>
          <p14:tracePt t="19555" x="5853113" y="5343525"/>
          <p14:tracePt t="19563" x="5837238" y="5351463"/>
          <p14:tracePt t="19571" x="5829300" y="5351463"/>
          <p14:tracePt t="19578" x="5821363" y="5351463"/>
          <p14:tracePt t="19587" x="5805488" y="5351463"/>
          <p14:tracePt t="19595" x="5797550" y="5351463"/>
          <p14:tracePt t="19707" x="5789613" y="5351463"/>
          <p14:tracePt t="19716" x="5773738" y="5351463"/>
          <p14:tracePt t="19722" x="5765800" y="5351463"/>
          <p14:tracePt t="19730" x="5757863" y="5351463"/>
          <p14:tracePt t="19739" x="5749925" y="5351463"/>
          <p14:tracePt t="19754" x="5740400" y="5351463"/>
          <p14:tracePt t="19762" x="5724525" y="5351463"/>
          <p14:tracePt t="19771" x="5700713" y="5351463"/>
          <p14:tracePt t="19777" x="5676900" y="5351463"/>
          <p14:tracePt t="19786" x="5653088" y="5351463"/>
          <p14:tracePt t="19794" x="5621338" y="5351463"/>
          <p14:tracePt t="19802" x="5597525" y="5351463"/>
          <p14:tracePt t="19809" x="5573713" y="5351463"/>
          <p14:tracePt t="19824" x="5541963" y="5351463"/>
          <p14:tracePt t="19826" x="5510213" y="5351463"/>
          <p14:tracePt t="19836" x="5478463" y="5351463"/>
          <p14:tracePt t="19841" x="5454650" y="5351463"/>
          <p14:tracePt t="19850" x="5438775" y="5351463"/>
          <p14:tracePt t="19866" x="5430838" y="5351463"/>
          <p14:tracePt t="19874" x="5422900" y="5351463"/>
          <p14:tracePt t="19891" x="5414963" y="5343525"/>
          <p14:tracePt t="19915" x="5407025" y="5343525"/>
          <p14:tracePt t="19922" x="5389563" y="5335588"/>
          <p14:tracePt t="19938" x="5381625" y="5335588"/>
          <p14:tracePt t="19946" x="5365750" y="5335588"/>
          <p14:tracePt t="19954" x="5357813" y="5335588"/>
          <p14:tracePt t="19964" x="5349875" y="5327650"/>
          <p14:tracePt t="19970" x="5341938" y="5327650"/>
          <p14:tracePt t="19981" x="5334000" y="5327650"/>
          <p14:tracePt t="19989" x="5318125" y="5319713"/>
          <p14:tracePt t="19997" x="5310188" y="5319713"/>
          <p14:tracePt t="20002" x="5302250" y="5319713"/>
          <p14:tracePt t="20010" x="5286375" y="5310188"/>
          <p14:tracePt t="20030" x="5278438" y="5310188"/>
          <p14:tracePt t="20035" x="5278438" y="5302250"/>
          <p14:tracePt t="20050" x="5270500" y="5302250"/>
          <p14:tracePt t="20059" x="5262563" y="5294313"/>
          <p14:tracePt t="20078" x="5246688" y="5286375"/>
          <p14:tracePt t="20083" x="5238750" y="5286375"/>
          <p14:tracePt t="20095" x="5230813" y="5286375"/>
          <p14:tracePt t="20097" x="5222875" y="5286375"/>
          <p14:tracePt t="20106" x="5214938" y="5286375"/>
          <p14:tracePt t="20115" x="5207000" y="5278438"/>
          <p14:tracePt t="20130" x="5199063" y="5270500"/>
          <p14:tracePt t="20138" x="5191125" y="5262563"/>
          <p14:tracePt t="20162" x="5175250" y="5262563"/>
          <p14:tracePt t="20445" x="5159375" y="5262563"/>
          <p14:tracePt t="20458" x="5143500" y="5262563"/>
          <p14:tracePt t="20586" x="5135563" y="5262563"/>
          <p14:tracePt t="20593" x="5135563" y="5254625"/>
          <p14:tracePt t="20635" x="5135563" y="5246688"/>
          <p14:tracePt t="20650" x="5135563" y="5238750"/>
          <p14:tracePt t="20683" x="5135563" y="5230813"/>
          <p14:tracePt t="20692" x="5143500" y="5222875"/>
          <p14:tracePt t="20698" x="5143500" y="5214938"/>
          <p14:tracePt t="20706" x="5143500" y="5207000"/>
          <p14:tracePt t="20714" x="5143500" y="5199063"/>
          <p14:tracePt t="20722" x="5143500" y="5191125"/>
          <p14:tracePt t="20730" x="5143500" y="5175250"/>
          <p14:tracePt t="20739" x="5143500" y="5167313"/>
          <p14:tracePt t="20747" x="5143500" y="5151438"/>
          <p14:tracePt t="20753" x="5143500" y="5143500"/>
          <p14:tracePt t="20770" x="5143500" y="5127625"/>
          <p14:tracePt t="20786" x="5135563" y="5119688"/>
          <p14:tracePt t="20800" x="5127625" y="5111750"/>
          <p14:tracePt t="20808" x="5127625" y="5103813"/>
          <p14:tracePt t="20816" x="5127625" y="5095875"/>
          <p14:tracePt t="20824" x="5127625" y="5087938"/>
          <p14:tracePt t="20832" x="5119688" y="5080000"/>
          <p14:tracePt t="20840" x="5119688" y="5072063"/>
          <p14:tracePt t="20848" x="5119688" y="5064125"/>
          <p14:tracePt t="20864" x="5111750" y="5056188"/>
          <p14:tracePt t="20953" x="5111750" y="5048250"/>
          <p14:tracePt t="21048" x="5103813" y="5040313"/>
          <p14:tracePt t="21064" x="5095875" y="5040313"/>
          <p14:tracePt t="21297" x="5087938" y="5040313"/>
          <p14:tracePt t="21312" x="5087938" y="5032375"/>
          <p14:tracePt t="21664" x="5087938" y="5024438"/>
          <p14:tracePt t="21707" x="5095875" y="5016500"/>
          <p14:tracePt t="21722" x="5111750" y="5008563"/>
          <p14:tracePt t="21728" x="5119688" y="5008563"/>
          <p14:tracePt t="21738" x="5127625" y="5008563"/>
          <p14:tracePt t="21744" x="5135563" y="5008563"/>
          <p14:tracePt t="21757" x="5143500" y="5000625"/>
          <p14:tracePt t="21768" x="5151438" y="4992688"/>
          <p14:tracePt t="21776" x="5159375" y="4992688"/>
          <p14:tracePt t="21785" x="5167313" y="4992688"/>
          <p14:tracePt t="21792" x="5183188" y="4984750"/>
          <p14:tracePt t="21808" x="5199063" y="4984750"/>
          <p14:tracePt t="21824" x="5214938" y="4976813"/>
          <p14:tracePt t="21832" x="5230813" y="4976813"/>
          <p14:tracePt t="21840" x="5254625" y="4967288"/>
          <p14:tracePt t="21849" x="5278438" y="4959350"/>
          <p14:tracePt t="21857" x="5302250" y="4951413"/>
          <p14:tracePt t="21864" x="5334000" y="4951413"/>
          <p14:tracePt t="21875" x="5357813" y="4943475"/>
          <p14:tracePt t="21881" x="5381625" y="4935538"/>
          <p14:tracePt t="21891" x="5422900" y="4919663"/>
          <p14:tracePt t="21896" x="5470525" y="4903788"/>
          <p14:tracePt t="21908" x="5526088" y="4895850"/>
          <p14:tracePt t="21912" x="5589588" y="4879975"/>
          <p14:tracePt t="21923" x="5661025" y="4872038"/>
          <p14:tracePt t="21928" x="5708650" y="4864100"/>
          <p14:tracePt t="21937" x="5765800" y="4856163"/>
          <p14:tracePt t="21943" x="5813425" y="4840288"/>
          <p14:tracePt t="21952" x="5861050" y="4824413"/>
          <p14:tracePt t="21980" x="5980113" y="4776788"/>
          <p14:tracePt t="21983" x="6027738" y="4760913"/>
          <p14:tracePt t="21992" x="6075363" y="4737100"/>
          <p14:tracePt t="22000" x="6116638" y="4713288"/>
          <p14:tracePt t="22007" x="6164263" y="4689475"/>
          <p14:tracePt t="22016" x="6219825" y="4665663"/>
          <p14:tracePt t="22024" x="6283325" y="4641850"/>
          <p14:tracePt t="22032" x="6338888" y="4616450"/>
          <p14:tracePt t="22040" x="6386513" y="4600575"/>
          <p14:tracePt t="22049" x="6418263" y="4584700"/>
          <p14:tracePt t="22056" x="6459538" y="4560888"/>
          <p14:tracePt t="22064" x="6491288" y="4552950"/>
          <p14:tracePt t="22072" x="6530975" y="4537075"/>
          <p14:tracePt t="22080" x="6546850" y="4529138"/>
          <p14:tracePt t="22091" x="6562725" y="4521200"/>
          <p14:tracePt t="22100" x="6578600" y="4521200"/>
          <p14:tracePt t="22104" x="6618288" y="4505325"/>
          <p14:tracePt t="22113" x="6642100" y="4497388"/>
          <p14:tracePt t="22124" x="6665913" y="4481513"/>
          <p14:tracePt t="22132" x="6697663" y="4473575"/>
          <p14:tracePt t="22136" x="6729413" y="4457700"/>
          <p14:tracePt t="22144" x="6761163" y="4433888"/>
          <p14:tracePt t="22152" x="6826250" y="4410075"/>
          <p14:tracePt t="22160" x="6889750" y="4378325"/>
          <p14:tracePt t="22168" x="6969125" y="4330700"/>
          <p14:tracePt t="22176" x="7056438" y="4291013"/>
          <p14:tracePt t="22184" x="7161213" y="4233863"/>
          <p14:tracePt t="22193" x="7248525" y="4170363"/>
          <p14:tracePt t="22201" x="7351713" y="4106863"/>
          <p14:tracePt t="22208" x="7446963" y="4027488"/>
          <p14:tracePt t="22216" x="7527925" y="3956050"/>
          <p14:tracePt t="22226" x="7599363" y="3890963"/>
          <p14:tracePt t="22233" x="7662863" y="3827463"/>
          <p14:tracePt t="22240" x="7726363" y="3763963"/>
          <p14:tracePt t="22248" x="7781925" y="3708400"/>
          <p14:tracePt t="22258" x="7847013" y="3644900"/>
          <p14:tracePt t="22265" x="7894638" y="3587750"/>
          <p14:tracePt t="22272" x="7950200" y="3540125"/>
          <p14:tracePt t="22280" x="8005763" y="3492500"/>
          <p14:tracePt t="22295" x="8053388" y="3452813"/>
          <p14:tracePt t="22295" x="8101013" y="3421063"/>
          <p14:tracePt t="22305" x="8156575" y="3381375"/>
          <p14:tracePt t="22312" x="8221663" y="3349625"/>
          <p14:tracePt t="22321" x="8277225" y="3317875"/>
          <p14:tracePt t="22328" x="8332788" y="3286125"/>
          <p14:tracePt t="22336" x="8380413" y="3252788"/>
          <p14:tracePt t="22344" x="8428038" y="3228975"/>
          <p14:tracePt t="22352" x="8475663" y="3197225"/>
          <p14:tracePt t="22360" x="8515350" y="3165475"/>
          <p14:tracePt t="22370" x="8556625" y="3133725"/>
          <p14:tracePt t="22376" x="8580438" y="3101975"/>
          <p14:tracePt t="22384" x="8612188" y="3078163"/>
          <p14:tracePt t="22392" x="8643938" y="3038475"/>
          <p14:tracePt t="22401" x="8667750" y="2998788"/>
          <p14:tracePt t="22408" x="8683625" y="2967038"/>
          <p14:tracePt t="22416" x="8707438" y="2927350"/>
          <p14:tracePt t="22424" x="8731250" y="2894013"/>
          <p14:tracePt t="22434" x="8747125" y="2870200"/>
          <p14:tracePt t="22440" x="8770938" y="2846388"/>
          <p14:tracePt t="22448" x="8778875" y="2830513"/>
          <p14:tracePt t="22456" x="8778875" y="2822575"/>
          <p14:tracePt t="22464" x="8786813" y="2806700"/>
          <p14:tracePt t="22472" x="8794750" y="2798763"/>
          <p14:tracePt t="22504" x="8794750" y="2790825"/>
          <p14:tracePt t="22521" x="8810625" y="2790825"/>
          <p14:tracePt t="22528" x="8810625" y="2782888"/>
          <p14:tracePt t="22545" x="8826500" y="2774950"/>
          <p14:tracePt t="22563" x="8834438" y="2767013"/>
          <p14:tracePt t="22572" x="8842375" y="2767013"/>
          <p14:tracePt t="22601" x="8850313" y="2759075"/>
          <p14:tracePt t="23345" x="8842375" y="2759075"/>
          <p14:tracePt t="23351" x="8842375" y="2767013"/>
          <p14:tracePt t="23362" x="8826500" y="2782888"/>
          <p14:tracePt t="23366" x="8818563" y="2790825"/>
          <p14:tracePt t="23378" x="8802688" y="2806700"/>
          <p14:tracePt t="23383" x="8786813" y="2814638"/>
          <p14:tracePt t="23392" x="8778875" y="2830513"/>
          <p14:tracePt t="23398" x="8770938" y="2846388"/>
          <p14:tracePt t="23406" x="8763000" y="2862263"/>
          <p14:tracePt t="23414" x="8747125" y="2878138"/>
          <p14:tracePt t="23423" x="8739188" y="2894013"/>
          <p14:tracePt t="23430" x="8723313" y="2901950"/>
          <p14:tracePt t="23440" x="8715375" y="2919413"/>
          <p14:tracePt t="23446" x="8699500" y="2927350"/>
          <p14:tracePt t="23462" x="8691563" y="2943225"/>
          <p14:tracePt t="23464" x="8683625" y="2959100"/>
          <p14:tracePt t="23470" x="8659813" y="2974975"/>
          <p14:tracePt t="23478" x="8643938" y="2990850"/>
          <p14:tracePt t="23486" x="8636000" y="2998788"/>
          <p14:tracePt t="23494" x="8620125" y="3006725"/>
          <p14:tracePt t="23503" x="8604250" y="3022600"/>
          <p14:tracePt t="23518" x="8580438" y="3046413"/>
          <p14:tracePt t="23526" x="8564563" y="3062288"/>
          <p14:tracePt t="23534" x="8540750" y="3078163"/>
          <p14:tracePt t="23542" x="8531225" y="3094038"/>
          <p14:tracePt t="23559" x="8523288" y="3101975"/>
          <p14:tracePt t="23566" x="8507413" y="3117850"/>
          <p14:tracePt t="23576" x="8499475" y="3125788"/>
          <p14:tracePt t="23594" x="8483600" y="3141663"/>
          <p14:tracePt t="23598" x="8467725" y="3165475"/>
          <p14:tracePt t="23609" x="8451850" y="3181350"/>
          <p14:tracePt t="23614" x="8420100" y="3205163"/>
          <p14:tracePt t="23623" x="8396288" y="3221038"/>
          <p14:tracePt t="23630" x="8356600" y="3236913"/>
          <p14:tracePt t="23641" x="8324850" y="3262313"/>
          <p14:tracePt t="23646" x="8285163" y="3286125"/>
          <p14:tracePt t="23654" x="8261350" y="3294063"/>
          <p14:tracePt t="23662" x="8229600" y="3309938"/>
          <p14:tracePt t="23671" x="8205788" y="3325813"/>
          <p14:tracePt t="23678" x="8164513" y="3349625"/>
          <p14:tracePt t="23686" x="8116888" y="3373438"/>
          <p14:tracePt t="23694" x="8085138" y="3397250"/>
          <p14:tracePt t="23708" x="8037513" y="3421063"/>
          <p14:tracePt t="23709" x="7989888" y="3444875"/>
          <p14:tracePt t="23718" x="7942263" y="3468688"/>
          <p14:tracePt t="23726" x="7894638" y="3492500"/>
          <p14:tracePt t="23733" x="7847013" y="3524250"/>
          <p14:tracePt t="23742" x="7797800" y="3556000"/>
          <p14:tracePt t="23750" x="7750175" y="3579813"/>
          <p14:tracePt t="23758" x="7710488" y="3613150"/>
          <p14:tracePt t="23765" x="7670800" y="3636963"/>
          <p14:tracePt t="23776" x="7623175" y="3668713"/>
          <p14:tracePt t="23783" x="7575550" y="3708400"/>
          <p14:tracePt t="23790" x="7527925" y="3740150"/>
          <p14:tracePt t="23797" x="7496175" y="3756025"/>
          <p14:tracePt t="23806" x="7446963" y="3787775"/>
          <p14:tracePt t="23814" x="7407275" y="3819525"/>
          <p14:tracePt t="23829" x="7359650" y="3843338"/>
          <p14:tracePt t="23832" x="7312025" y="3867150"/>
          <p14:tracePt t="23841" x="7256463" y="3890963"/>
          <p14:tracePt t="23848" x="7200900" y="3922713"/>
          <p14:tracePt t="23856" x="7135813" y="3948113"/>
          <p14:tracePt t="23864" x="7080250" y="3971925"/>
          <p14:tracePt t="23877" x="7024688" y="3995738"/>
          <p14:tracePt t="23880" x="6977063" y="4011613"/>
          <p14:tracePt t="23888" x="6945313" y="4027488"/>
          <p14:tracePt t="23896" x="6929438" y="4035425"/>
          <p14:tracePt t="23904" x="6913563" y="4043363"/>
          <p14:tracePt t="23912" x="6905625" y="4043363"/>
          <p14:tracePt t="23922" x="6897688" y="4059238"/>
          <p14:tracePt t="23928" x="6889750" y="4067175"/>
          <p14:tracePt t="23936" x="6873875" y="4083050"/>
          <p14:tracePt t="23944" x="6865938" y="4090988"/>
          <p14:tracePt t="23958" x="6850063" y="4114800"/>
          <p14:tracePt t="23959" x="6834188" y="4130675"/>
          <p14:tracePt t="23968" x="6818313" y="4162425"/>
          <p14:tracePt t="23976" x="6802438" y="4178300"/>
          <p14:tracePt t="23985" x="6794500" y="4194175"/>
          <p14:tracePt t="23992" x="6777038" y="4210050"/>
          <p14:tracePt t="24000" x="6769100" y="4217988"/>
          <p14:tracePt t="24010" x="6761163" y="4233863"/>
          <p14:tracePt t="24024" x="6753225" y="4233863"/>
          <p14:tracePt t="24043" x="6753225" y="4241800"/>
          <p14:tracePt t="24073" x="6745288" y="4241800"/>
          <p14:tracePt t="24089" x="6745288" y="4257675"/>
          <p14:tracePt t="24096" x="6729413" y="4257675"/>
          <p14:tracePt t="24104" x="6729413" y="4265613"/>
          <p14:tracePt t="24111" x="6721475" y="4265613"/>
          <p14:tracePt t="24129" x="6721475" y="4273550"/>
          <p14:tracePt t="24136" x="6705600" y="4281488"/>
          <p14:tracePt t="24152" x="6697663" y="4281488"/>
          <p14:tracePt t="24160" x="6689725" y="4281488"/>
          <p14:tracePt t="24169" x="6689725" y="4291013"/>
          <p14:tracePt t="24184" x="6681788" y="4291013"/>
          <p14:tracePt t="24192" x="6673850" y="4298950"/>
          <p14:tracePt t="24200" x="6665913" y="4306888"/>
          <p14:tracePt t="24208" x="6657975" y="4306888"/>
          <p14:tracePt t="24216" x="6650038" y="4314825"/>
          <p14:tracePt t="24224" x="6642100" y="4314825"/>
          <p14:tracePt t="24235" x="6626225" y="4322763"/>
          <p14:tracePt t="24239" x="6626225" y="4330700"/>
          <p14:tracePt t="24248" x="6610350" y="4330700"/>
          <p14:tracePt t="24257" x="6602413" y="4338638"/>
          <p14:tracePt t="24264" x="6594475" y="4346575"/>
          <p14:tracePt t="24273" x="6586538" y="4354513"/>
          <p14:tracePt t="24288" x="6578600" y="4362450"/>
          <p14:tracePt t="24607" x="6570663" y="4362450"/>
          <p14:tracePt t="24613" x="6554788" y="4378325"/>
          <p14:tracePt t="24627" x="6538913" y="4394200"/>
          <p14:tracePt t="24630" x="6523038" y="4410075"/>
          <p14:tracePt t="24638" x="6515100" y="4433888"/>
          <p14:tracePt t="24645" x="6499225" y="4465638"/>
          <p14:tracePt t="24656" x="6491288" y="4489450"/>
          <p14:tracePt t="24667" x="6467475" y="4513263"/>
          <p14:tracePt t="24671" x="6459538" y="4529138"/>
          <p14:tracePt t="24677" x="6459538" y="4537075"/>
          <p14:tracePt t="24686" x="6451600" y="4545013"/>
          <p14:tracePt t="24766" x="6442075" y="4560888"/>
          <p14:tracePt t="24934" x="6434138" y="4568825"/>
          <p14:tracePt t="24944" x="6434138" y="4576763"/>
          <p14:tracePt t="24959" x="6434138" y="4584700"/>
          <p14:tracePt t="24966" x="6434138" y="4592638"/>
          <p14:tracePt t="24990" x="6434138" y="4600575"/>
          <p14:tracePt t="25014" x="6434138" y="4616450"/>
          <p14:tracePt t="25030" x="6442075" y="4616450"/>
          <p14:tracePt t="25048" x="6442075" y="4624388"/>
          <p14:tracePt t="25466" x="6451600" y="4624388"/>
          <p14:tracePt t="25919" x="6459538" y="4624388"/>
          <p14:tracePt t="25942" x="6467475" y="4624388"/>
          <p14:tracePt t="25950" x="6483350" y="4624388"/>
          <p14:tracePt t="25963" x="6491288" y="4624388"/>
          <p14:tracePt t="25965" x="6499225" y="4624388"/>
          <p14:tracePt t="25978" x="6507163" y="4624388"/>
          <p14:tracePt t="25983" x="6515100" y="4624388"/>
          <p14:tracePt t="25997" x="6523038" y="4624388"/>
          <p14:tracePt t="26271" x="6530975" y="4624388"/>
          <p14:tracePt t="26277" x="6538913" y="4616450"/>
          <p14:tracePt t="26294" x="6546850" y="4608513"/>
          <p14:tracePt t="26311" x="6562725" y="4608513"/>
          <p14:tracePt t="26318" x="6570663" y="4608513"/>
          <p14:tracePt t="26366" x="6578600" y="4600575"/>
          <p14:tracePt t="26382" x="6594475" y="4592638"/>
          <p14:tracePt t="26388" x="6602413" y="4592638"/>
          <p14:tracePt t="26403" x="6610350" y="4592638"/>
          <p14:tracePt t="26428" x="6618288" y="4584700"/>
          <p14:tracePt t="26444" x="6626225" y="4576763"/>
          <p14:tracePt t="26466" x="6642100" y="4576763"/>
          <p14:tracePt t="26468" x="6650038" y="4568825"/>
          <p14:tracePt t="26475" x="6657975" y="4560888"/>
          <p14:tracePt t="26484" x="6681788" y="4560888"/>
          <p14:tracePt t="26492" x="6689725" y="4552950"/>
          <p14:tracePt t="26500" x="6705600" y="4545013"/>
          <p14:tracePt t="26513" x="6713538" y="4537075"/>
          <p14:tracePt t="26517" x="6729413" y="4537075"/>
          <p14:tracePt t="26532" x="6753225" y="4521200"/>
          <p14:tracePt t="26543" x="6761163" y="4521200"/>
          <p14:tracePt t="26550" x="6769100" y="4513263"/>
          <p14:tracePt t="26559" x="6794500" y="4505325"/>
          <p14:tracePt t="26563" x="6810375" y="4497388"/>
          <p14:tracePt t="26572" x="6818313" y="4489450"/>
          <p14:tracePt t="26580" x="6834188" y="4481513"/>
          <p14:tracePt t="26588" x="6858000" y="4473575"/>
          <p14:tracePt t="26596" x="6873875" y="4465638"/>
          <p14:tracePt t="26604" x="6889750" y="4457700"/>
          <p14:tracePt t="26612" x="6913563" y="4449763"/>
          <p14:tracePt t="26624" x="6953250" y="4433888"/>
          <p14:tracePt t="26628" x="6985000" y="4418013"/>
          <p14:tracePt t="26636" x="7024688" y="4402138"/>
          <p14:tracePt t="26645" x="7072313" y="4378325"/>
          <p14:tracePt t="26654" x="7112000" y="4370388"/>
          <p14:tracePt t="26660" x="7161213" y="4346575"/>
          <p14:tracePt t="26671" x="7216775" y="4322763"/>
          <p14:tracePt t="26679" x="7280275" y="4281488"/>
          <p14:tracePt t="26685" x="7335838" y="4249738"/>
          <p14:tracePt t="26696" x="7383463" y="4217988"/>
          <p14:tracePt t="26700" x="7423150" y="4186238"/>
          <p14:tracePt t="26709" x="7454900" y="4170363"/>
          <p14:tracePt t="26716" x="7496175" y="4146550"/>
          <p14:tracePt t="26725" x="7535863" y="4122738"/>
          <p14:tracePt t="26732" x="7559675" y="4098925"/>
          <p14:tracePt t="26740" x="7591425" y="4083050"/>
          <p14:tracePt t="26748" x="7623175" y="4059238"/>
          <p14:tracePt t="26756" x="7662863" y="4035425"/>
          <p14:tracePt t="26764" x="7686675" y="4019550"/>
          <p14:tracePt t="26772" x="7726363" y="4003675"/>
          <p14:tracePt t="26780" x="7766050" y="3979863"/>
          <p14:tracePt t="26788" x="7813675" y="3956050"/>
          <p14:tracePt t="26796" x="7854950" y="3938588"/>
          <p14:tracePt t="26805" x="7902575" y="3922713"/>
          <p14:tracePt t="26811" x="7950200" y="3906838"/>
          <p14:tracePt t="26822" x="7997825" y="3890963"/>
          <p14:tracePt t="26830" x="8037513" y="3883025"/>
          <p14:tracePt t="26838" x="8077200" y="3883025"/>
          <p14:tracePt t="26846" x="8108950" y="3875088"/>
          <p14:tracePt t="26854" x="8124825" y="3867150"/>
          <p14:tracePt t="26862" x="8140700" y="3859213"/>
          <p14:tracePt t="26868" x="8164513" y="3851275"/>
          <p14:tracePt t="26890" x="8172450" y="3843338"/>
          <p14:tracePt t="26895" x="8189913" y="3835400"/>
          <p14:tracePt t="26901" x="8197850" y="3827463"/>
          <p14:tracePt t="26909" x="8205788" y="3827463"/>
          <p14:tracePt t="26916" x="8229600" y="3811588"/>
          <p14:tracePt t="26923" x="8245475" y="3803650"/>
          <p14:tracePt t="26932" x="8253413" y="3787775"/>
          <p14:tracePt t="26942" x="8277225" y="3779838"/>
          <p14:tracePt t="26948" x="8293100" y="3771900"/>
          <p14:tracePt t="26956" x="8301038" y="3763963"/>
          <p14:tracePt t="26964" x="8316913" y="3756025"/>
          <p14:tracePt t="26972" x="8332788" y="3748088"/>
          <p14:tracePt t="26980" x="8340725" y="3740150"/>
          <p14:tracePt t="26988" x="8356600" y="3732213"/>
          <p14:tracePt t="26996" x="8364538" y="3724275"/>
          <p14:tracePt t="27004" x="8372475" y="3724275"/>
          <p14:tracePt t="27012" x="8380413" y="3716338"/>
          <p14:tracePt t="27020" x="8388350" y="3708400"/>
          <p14:tracePt t="27031" x="8404225" y="3708400"/>
          <p14:tracePt t="27036" x="8420100" y="3708400"/>
          <p14:tracePt t="27046" x="8451850" y="3700463"/>
          <p14:tracePt t="27053" x="8467725" y="3700463"/>
          <p14:tracePt t="27062" x="8483600" y="3692525"/>
          <p14:tracePt t="27068" x="8499475" y="3684588"/>
          <p14:tracePt t="27076" x="8515350" y="3684588"/>
          <p14:tracePt t="27084" x="8540750" y="3676650"/>
          <p14:tracePt t="27099" x="8604250" y="3652838"/>
          <p14:tracePt t="27113" x="8620125" y="3652838"/>
          <p14:tracePt t="27118" x="8643938" y="3644900"/>
          <p14:tracePt t="27124" x="8659813" y="3636963"/>
          <p14:tracePt t="27132" x="8683625" y="3629025"/>
          <p14:tracePt t="27140" x="8691563" y="3629025"/>
          <p14:tracePt t="27148" x="8707438" y="3621088"/>
          <p14:tracePt t="27155" x="8723313" y="3613150"/>
          <p14:tracePt t="27172" x="8731250" y="3595688"/>
          <p14:tracePt t="27180" x="8747125" y="3595688"/>
          <p14:tracePt t="27187" x="8755063" y="3579813"/>
          <p14:tracePt t="27196" x="8770938" y="3571875"/>
          <p14:tracePt t="27205" x="8778875" y="3556000"/>
          <p14:tracePt t="27212" x="8786813" y="3548063"/>
          <p14:tracePt t="27219" x="8794750" y="3540125"/>
          <p14:tracePt t="27238" x="8802688" y="3532188"/>
          <p14:tracePt t="27246" x="8810625" y="3524250"/>
          <p14:tracePt t="27396" x="8818563" y="3524250"/>
          <p14:tracePt t="27404" x="8818563" y="3516313"/>
          <p14:tracePt t="27428" x="8826500" y="3508375"/>
          <p14:tracePt t="27532" x="8826500" y="3500438"/>
          <p14:tracePt t="27548" x="8818563" y="3500438"/>
          <p14:tracePt t="27556" x="8810625" y="3508375"/>
          <p14:tracePt t="27564" x="8794750" y="3508375"/>
          <p14:tracePt t="27573" x="8794750" y="3516313"/>
          <p14:tracePt t="27581" x="8786813" y="3524250"/>
          <p14:tracePt t="27719" x="8778875" y="3532188"/>
          <p14:tracePt t="27723" x="8763000" y="3540125"/>
          <p14:tracePt t="27732" x="8755063" y="3540125"/>
          <p14:tracePt t="27740" x="8747125" y="3548063"/>
          <p14:tracePt t="27748" x="8731250" y="3556000"/>
          <p14:tracePt t="27757" x="8715375" y="3563938"/>
          <p14:tracePt t="27766" x="8707438" y="3571875"/>
          <p14:tracePt t="27783" x="8699500" y="3571875"/>
          <p14:tracePt t="27797" x="8699500" y="3587750"/>
          <p14:tracePt t="27813" x="8691563" y="3587750"/>
          <p14:tracePt t="27830" x="8683625" y="3595688"/>
          <p14:tracePt t="27848" x="8675688" y="3613150"/>
          <p14:tracePt t="27852" x="8667750" y="3621088"/>
          <p14:tracePt t="27860" x="8651875" y="3629025"/>
          <p14:tracePt t="27868" x="8620125" y="3636963"/>
          <p14:tracePt t="27882" x="8588375" y="3652838"/>
          <p14:tracePt t="27883" x="8540750" y="3668713"/>
          <p14:tracePt t="27894" x="8491538" y="3692525"/>
          <p14:tracePt t="27900" x="8435975" y="3716338"/>
          <p14:tracePt t="27910" x="8380413" y="3740150"/>
          <p14:tracePt t="27916" x="8324850" y="3763963"/>
          <p14:tracePt t="27924" x="8269288" y="3787775"/>
          <p14:tracePt t="27932" x="8213725" y="3811588"/>
          <p14:tracePt t="27939" x="8148638" y="3835400"/>
          <p14:tracePt t="27948" x="8093075" y="3867150"/>
          <p14:tracePt t="27956" x="8045450" y="3890963"/>
          <p14:tracePt t="27964" x="7989888" y="3930650"/>
          <p14:tracePt t="27971" x="7918450" y="3971925"/>
          <p14:tracePt t="27980" x="7854950" y="4011613"/>
          <p14:tracePt t="27988" x="7781925" y="4059238"/>
          <p14:tracePt t="27996" x="7726363" y="4098925"/>
          <p14:tracePt t="28003" x="7662863" y="4138613"/>
          <p14:tracePt t="28014" x="7615238" y="4170363"/>
          <p14:tracePt t="28021" x="7575550" y="4194175"/>
          <p14:tracePt t="28028" x="7543800" y="4210050"/>
          <p14:tracePt t="28036" x="7527925" y="4217988"/>
          <p14:tracePt t="28043" x="7512050" y="4233863"/>
          <p14:tracePt t="28053" x="7486650" y="4241800"/>
          <p14:tracePt t="28066" x="7470775" y="4241800"/>
          <p14:tracePt t="28069" x="7462838" y="4249738"/>
          <p14:tracePt t="28077" x="7446963" y="4257675"/>
          <p14:tracePt t="28084" x="7431088" y="4257675"/>
          <p14:tracePt t="28093" x="7407275" y="4265613"/>
          <p14:tracePt t="28100" x="7391400" y="4273550"/>
          <p14:tracePt t="28111" x="7375525" y="4281488"/>
          <p14:tracePt t="28116" x="7359650" y="4281488"/>
          <p14:tracePt t="28124" x="7351713" y="4281488"/>
          <p14:tracePt t="28132" x="7335838" y="4281488"/>
          <p14:tracePt t="28164" x="7327900" y="4281488"/>
          <p14:tracePt t="28173" x="7319963" y="4291013"/>
          <p14:tracePt t="28182" x="7312025" y="4291013"/>
          <p14:tracePt t="28191" x="7304088" y="4291013"/>
          <p14:tracePt t="28196" x="7288213" y="4298950"/>
          <p14:tracePt t="28205" x="7272338" y="4298950"/>
          <p14:tracePt t="28214" x="7256463" y="4298950"/>
          <p14:tracePt t="28224" x="7232650" y="4298950"/>
          <p14:tracePt t="28227" x="7208838" y="4306888"/>
          <p14:tracePt t="28236" x="7192963" y="4306888"/>
          <p14:tracePt t="28247" x="7177088" y="4306888"/>
          <p14:tracePt t="28253" x="7161213" y="4306888"/>
          <p14:tracePt t="28264" x="7145338" y="4314825"/>
          <p14:tracePt t="28268" x="7135813" y="4314825"/>
          <p14:tracePt t="28277" x="7119938" y="4314825"/>
          <p14:tracePt t="28285" x="7096125" y="4322763"/>
          <p14:tracePt t="28295" x="7080250" y="4330700"/>
          <p14:tracePt t="28302" x="7064375" y="4338638"/>
          <p14:tracePt t="28308" x="7048500" y="4338638"/>
          <p14:tracePt t="28316" x="7032625" y="4338638"/>
          <p14:tracePt t="28986" x="7040563" y="4338638"/>
          <p14:tracePt t="28995" x="7056438" y="4330700"/>
          <p14:tracePt t="29002" x="7080250" y="4330700"/>
          <p14:tracePt t="29015" x="7096125" y="4322763"/>
          <p14:tracePt t="29023" x="7119938" y="4314825"/>
          <p14:tracePt t="29028" x="7153275" y="4306888"/>
          <p14:tracePt t="29034" x="7177088" y="4298950"/>
          <p14:tracePt t="29042" x="7208838" y="4273550"/>
          <p14:tracePt t="29050" x="7232650" y="4257675"/>
          <p14:tracePt t="29058" x="7272338" y="4241800"/>
          <p14:tracePt t="29066" x="7312025" y="4217988"/>
          <p14:tracePt t="29074" x="7335838" y="4194175"/>
          <p14:tracePt t="29082" x="7367588" y="4178300"/>
          <p14:tracePt t="29090" x="7383463" y="4154488"/>
          <p14:tracePt t="29099" x="7407275" y="4130675"/>
          <p14:tracePt t="29107" x="7439025" y="4098925"/>
          <p14:tracePt t="29114" x="7470775" y="4059238"/>
          <p14:tracePt t="29123" x="7496175" y="4035425"/>
          <p14:tracePt t="29133" x="7512050" y="4011613"/>
          <p14:tracePt t="29138" x="7527925" y="4003675"/>
          <p14:tracePt t="29146" x="7543800" y="3987800"/>
          <p14:tracePt t="29154" x="7559675" y="3979863"/>
          <p14:tracePt t="29164" x="7567613" y="3971925"/>
          <p14:tracePt t="29171" x="7583488" y="3938588"/>
          <p14:tracePt t="29179" x="7591425" y="3922713"/>
          <p14:tracePt t="29186" x="7607300" y="3906838"/>
          <p14:tracePt t="29196" x="7631113" y="3883025"/>
          <p14:tracePt t="29202" x="7646988" y="3867150"/>
          <p14:tracePt t="29210" x="7670800" y="3843338"/>
          <p14:tracePt t="29218" x="7694613" y="3811588"/>
          <p14:tracePt t="29226" x="7726363" y="3787775"/>
          <p14:tracePt t="29234" x="7758113" y="3771900"/>
          <p14:tracePt t="29244" x="7781925" y="3756025"/>
          <p14:tracePt t="29250" x="7805738" y="3748088"/>
          <p14:tracePt t="29257" x="7821613" y="3740150"/>
          <p14:tracePt t="29266" x="7829550" y="3732213"/>
          <p14:tracePt t="29314" x="7839075" y="3732213"/>
          <p14:tracePt t="29321" x="7854950" y="3724275"/>
          <p14:tracePt t="29330" x="7862888" y="3716338"/>
          <p14:tracePt t="29339" x="7878763" y="3708400"/>
          <p14:tracePt t="29346" x="7878763" y="3700463"/>
          <p14:tracePt t="29355" x="7886700" y="3692525"/>
          <p14:tracePt t="29366" x="7894638" y="3684588"/>
          <p14:tracePt t="29370" x="7902575" y="3684588"/>
          <p14:tracePt t="29411" x="7910513" y="3676650"/>
          <p14:tracePt t="29447" x="7918450" y="3668713"/>
          <p14:tracePt t="29452" x="7926388" y="3660775"/>
          <p14:tracePt t="29458" x="7926388" y="3652838"/>
          <p14:tracePt t="29491" x="7942263" y="3644900"/>
          <p14:tracePt t="29507" x="7950200" y="3636963"/>
          <p14:tracePt t="29514" x="7958138" y="3629025"/>
          <p14:tracePt t="29530" x="7966075" y="3621088"/>
          <p14:tracePt t="29539" x="7974013" y="3613150"/>
          <p14:tracePt t="29546" x="7974013" y="3595688"/>
          <p14:tracePt t="34758" x="7813675" y="3613150"/>
          <p14:tracePt t="34767" x="7615238" y="3660775"/>
          <p14:tracePt t="34774" x="7335838" y="3763963"/>
          <p14:tracePt t="34784" x="6977063" y="3914775"/>
          <p14:tracePt t="34790" x="6554788" y="4106863"/>
          <p14:tracePt t="34800" x="6116638" y="4338638"/>
          <p14:tracePt t="34810" x="5684838" y="4568825"/>
          <p14:tracePt t="34817" x="5373688" y="4737100"/>
          <p14:tracePt t="34822" x="5159375" y="4864100"/>
          <p14:tracePt t="34830" x="5038725" y="4976813"/>
          <p14:tracePt t="34838" x="4967288" y="5056188"/>
          <p14:tracePt t="34846" x="4927600" y="5127625"/>
          <p14:tracePt t="34856" x="4903788" y="5159375"/>
          <p14:tracePt t="34926" x="4879975" y="5183188"/>
          <p14:tracePt t="34934" x="4864100" y="5199063"/>
          <p14:tracePt t="34942" x="4848225" y="5214938"/>
          <p14:tracePt t="34951" x="4832350" y="5230813"/>
          <p14:tracePt t="34958" x="4800600" y="5238750"/>
          <p14:tracePt t="34968" x="4784725" y="5246688"/>
          <p14:tracePt t="34973" x="4760913" y="5262563"/>
          <p14:tracePt t="34982" x="4737100" y="5270500"/>
          <p14:tracePt t="34990" x="4705350" y="5286375"/>
          <p14:tracePt t="35000" x="4679950" y="5302250"/>
          <p14:tracePt t="35009" x="4656138" y="5310188"/>
          <p14:tracePt t="35015" x="4616450" y="5319713"/>
          <p14:tracePt t="35022" x="4584700" y="5335588"/>
          <p14:tracePt t="35033" x="4552950" y="5343525"/>
          <p14:tracePt t="35038" x="4513263" y="5351463"/>
          <p14:tracePt t="35046" x="4481513" y="5359400"/>
          <p14:tracePt t="35056" x="4449763" y="5359400"/>
          <p14:tracePt t="35064" x="4418013" y="5359400"/>
          <p14:tracePt t="35070" x="4394200" y="5359400"/>
          <p14:tracePt t="35078" x="4370388" y="5359400"/>
          <p14:tracePt t="35095" x="4362450" y="5351463"/>
          <p14:tracePt t="35110" x="4362450" y="5335588"/>
          <p14:tracePt t="35121" x="4362450" y="5319713"/>
          <p14:tracePt t="35130" x="4362450" y="5294313"/>
          <p14:tracePt t="35134" x="4362450" y="5270500"/>
          <p14:tracePt t="35143" x="4362450" y="5254625"/>
          <p14:tracePt t="35154" x="4370388" y="5238750"/>
          <p14:tracePt t="35159" x="4378325" y="5214938"/>
          <p14:tracePt t="35167" x="4378325" y="5199063"/>
          <p14:tracePt t="35174" x="4386263" y="5183188"/>
          <p14:tracePt t="35182" x="4394200" y="5183188"/>
          <p14:tracePt t="35190" x="4394200" y="5175250"/>
          <p14:tracePt t="35200" x="4394200" y="5167313"/>
          <p14:tracePt t="35206" x="4394200" y="5159375"/>
          <p14:tracePt t="35222" x="4394200" y="5151438"/>
          <p14:tracePt t="35238" x="4394200" y="5135563"/>
          <p14:tracePt t="35247" x="4394200" y="5127625"/>
          <p14:tracePt t="35262" x="4394200" y="5119688"/>
          <p14:tracePt t="35270" x="4394200" y="5111750"/>
          <p14:tracePt t="35279" x="4394200" y="5095875"/>
          <p14:tracePt t="35286" x="4394200" y="5087938"/>
          <p14:tracePt t="35294" x="4394200" y="5080000"/>
          <p14:tracePt t="35303" x="4402138" y="5064125"/>
          <p14:tracePt t="35310" x="4410075" y="5056188"/>
          <p14:tracePt t="35322" x="4410075" y="5040313"/>
          <p14:tracePt t="35326" x="4418013" y="5024438"/>
          <p14:tracePt t="35338" x="4425950" y="5024438"/>
          <p14:tracePt t="35342" x="4425950" y="5016500"/>
          <p14:tracePt t="35382" x="4433888" y="5008563"/>
          <p14:tracePt t="35390" x="4441825" y="5000625"/>
          <p14:tracePt t="35398" x="4457700" y="4984750"/>
          <p14:tracePt t="35415" x="4473575" y="4976813"/>
          <p14:tracePt t="35422" x="4481513" y="4967288"/>
          <p14:tracePt t="35430" x="4497388" y="4951413"/>
          <p14:tracePt t="35438" x="4505325" y="4935538"/>
          <p14:tracePt t="35447" x="4513263" y="4927600"/>
          <p14:tracePt t="35454" x="4529138" y="4911725"/>
          <p14:tracePt t="35471" x="4537075" y="4903788"/>
          <p14:tracePt t="35478" x="4537075" y="4887913"/>
          <p14:tracePt t="35487" x="4537075" y="4879975"/>
          <p14:tracePt t="35503" x="4537075" y="4864100"/>
          <p14:tracePt t="35518" x="4537075" y="4856163"/>
          <p14:tracePt t="35526" x="4537075" y="4848225"/>
          <p14:tracePt t="35542" x="4529138" y="4848225"/>
          <p14:tracePt t="35551" x="4521200" y="4848225"/>
          <p14:tracePt t="35558" x="4497388" y="4848225"/>
          <p14:tracePt t="35567" x="4473575" y="4848225"/>
          <p14:tracePt t="35574" x="4441825" y="4848225"/>
          <p14:tracePt t="35584" x="4418013" y="4848225"/>
          <p14:tracePt t="35594" x="4386263" y="4848225"/>
          <p14:tracePt t="35598" x="4352925" y="4848225"/>
          <p14:tracePt t="35606" x="4297363" y="4848225"/>
          <p14:tracePt t="35614" x="4249738" y="4848225"/>
          <p14:tracePt t="35622" x="4194175" y="4848225"/>
          <p14:tracePt t="35630" x="4146550" y="4848225"/>
          <p14:tracePt t="35638" x="4106863" y="4848225"/>
          <p14:tracePt t="35646" x="4067175" y="4848225"/>
          <p14:tracePt t="35654" x="4019550" y="4840288"/>
          <p14:tracePt t="35664" x="3962400" y="4832350"/>
          <p14:tracePt t="35670" x="3914775" y="4824413"/>
          <p14:tracePt t="35679" x="3875088" y="4816475"/>
          <p14:tracePt t="35687" x="3827463" y="4808538"/>
          <p14:tracePt t="35693" x="3795713" y="4800600"/>
          <p14:tracePt t="35702" x="3763963" y="4792663"/>
          <p14:tracePt t="35710" x="3732213" y="4784725"/>
          <p14:tracePt t="35721" x="3716338" y="4784725"/>
          <p14:tracePt t="35727" x="3708400" y="4784725"/>
          <p14:tracePt t="35734" x="3692525" y="4768850"/>
          <p14:tracePt t="35742" x="3676650" y="4768850"/>
          <p14:tracePt t="35751" x="3660775" y="4760913"/>
          <p14:tracePt t="35758" x="3643313" y="4760913"/>
          <p14:tracePt t="35766" x="3619500" y="4752975"/>
          <p14:tracePt t="35774" x="3595688" y="4745038"/>
          <p14:tracePt t="35782" x="3571875" y="4745038"/>
          <p14:tracePt t="35790" x="3563938" y="4745038"/>
          <p14:tracePt t="35798" x="3556000" y="4745038"/>
          <p14:tracePt t="35806" x="3540125" y="4745038"/>
          <p14:tracePt t="35814" x="3524250" y="4745038"/>
          <p14:tracePt t="35822" x="3516313" y="4737100"/>
          <p14:tracePt t="35911" x="3508375" y="4737100"/>
          <p14:tracePt t="35975" x="3500438" y="4737100"/>
          <p14:tracePt t="35990" x="3492500" y="4737100"/>
          <p14:tracePt t="35998" x="3468688" y="4729163"/>
          <p14:tracePt t="36014" x="3460750" y="4721225"/>
          <p14:tracePt t="36030" x="3452813" y="4721225"/>
          <p14:tracePt t="36047" x="3444875" y="4721225"/>
          <p14:tracePt t="36071" x="3429000" y="4713288"/>
          <p14:tracePt t="36078" x="3421063" y="4713288"/>
          <p14:tracePt t="36086" x="3405188" y="4713288"/>
          <p14:tracePt t="36101" x="3389313" y="4705350"/>
          <p14:tracePt t="36278" x="3389313" y="4697413"/>
          <p14:tracePt t="36286" x="3389313" y="4689475"/>
          <p14:tracePt t="36294" x="3405188" y="4689475"/>
          <p14:tracePt t="36305" x="3421063" y="4689475"/>
          <p14:tracePt t="36310" x="3444875" y="4689475"/>
          <p14:tracePt t="36319" x="3484563" y="4689475"/>
          <p14:tracePt t="36326" x="3540125" y="4689475"/>
          <p14:tracePt t="36340" x="3611563" y="4697413"/>
          <p14:tracePt t="36342" x="3700463" y="4705350"/>
          <p14:tracePt t="36350" x="3795713" y="4713288"/>
          <p14:tracePt t="36358" x="3890963" y="4721225"/>
          <p14:tracePt t="36366" x="3986213" y="4729163"/>
          <p14:tracePt t="36374" x="4075113" y="4729163"/>
          <p14:tracePt t="36382" x="4146550" y="4729163"/>
          <p14:tracePt t="36391" x="4202113" y="4729163"/>
          <p14:tracePt t="36398" x="4241800" y="4729163"/>
          <p14:tracePt t="36406" x="4273550" y="4729163"/>
          <p14:tracePt t="36414" x="4305300" y="4729163"/>
          <p14:tracePt t="36422" x="4329113" y="4729163"/>
          <p14:tracePt t="36429" x="4344988" y="4729163"/>
          <p14:tracePt t="36438" x="4370388" y="4729163"/>
          <p14:tracePt t="36447" x="4386263" y="4729163"/>
          <p14:tracePt t="36454" x="4410075" y="4729163"/>
          <p14:tracePt t="36461" x="4425950" y="4729163"/>
          <p14:tracePt t="36470" x="4433888" y="4729163"/>
          <p14:tracePt t="36477" x="4441825" y="4729163"/>
          <p14:tracePt t="36486" x="4457700" y="4729163"/>
          <p14:tracePt t="36572" x="4465638" y="4729163"/>
          <p14:tracePt t="36588" x="4481513" y="4729163"/>
          <p14:tracePt t="36596" x="4497388" y="4729163"/>
          <p14:tracePt t="36604" x="4505325" y="4729163"/>
          <p14:tracePt t="36612" x="4521200" y="4729163"/>
          <p14:tracePt t="36619" x="4545013" y="4729163"/>
          <p14:tracePt t="36628" x="4568825" y="4729163"/>
          <p14:tracePt t="36640" x="4592638" y="4737100"/>
          <p14:tracePt t="36644" x="4608513" y="4737100"/>
          <p14:tracePt t="36652" x="4616450" y="4737100"/>
          <p14:tracePt t="36748" x="4608513" y="4737100"/>
          <p14:tracePt t="36756" x="4592638" y="4737100"/>
          <p14:tracePt t="36764" x="4568825" y="4737100"/>
          <p14:tracePt t="36774" x="4537075" y="4737100"/>
          <p14:tracePt t="36780" x="4489450" y="4737100"/>
          <p14:tracePt t="36788" x="4425950" y="4737100"/>
          <p14:tracePt t="36796" x="4352925" y="4737100"/>
          <p14:tracePt t="36807" x="4265613" y="4737100"/>
          <p14:tracePt t="36812" x="4186238" y="4737100"/>
          <p14:tracePt t="36820" x="4106863" y="4737100"/>
          <p14:tracePt t="36828" x="4035425" y="4737100"/>
          <p14:tracePt t="36838" x="3970338" y="4737100"/>
          <p14:tracePt t="36844" x="3906838" y="4737100"/>
          <p14:tracePt t="36856" x="3851275" y="4737100"/>
          <p14:tracePt t="36861" x="3819525" y="4737100"/>
          <p14:tracePt t="36871" x="3795713" y="4737100"/>
          <p14:tracePt t="36876" x="3771900" y="4737100"/>
          <p14:tracePt t="36888" x="3748088" y="4737100"/>
          <p14:tracePt t="36892" x="3724275" y="4737100"/>
          <p14:tracePt t="36900" x="3716338" y="4737100"/>
          <p14:tracePt t="36908" x="3692525" y="4737100"/>
          <p14:tracePt t="36918" x="3668713" y="4737100"/>
          <p14:tracePt t="36924" x="3643313" y="4737100"/>
          <p14:tracePt t="36934" x="3611563" y="4737100"/>
          <p14:tracePt t="36940" x="3579813" y="4737100"/>
          <p14:tracePt t="36948" x="3540125" y="4729163"/>
          <p14:tracePt t="36956" x="3516313" y="4729163"/>
          <p14:tracePt t="36963" x="3484563" y="4721225"/>
          <p14:tracePt t="36972" x="3452813" y="4713288"/>
          <p14:tracePt t="36981" x="3421063" y="4705350"/>
          <p14:tracePt t="36988" x="3397250" y="4697413"/>
          <p14:tracePt t="36996" x="3365500" y="4697413"/>
          <p14:tracePt t="37006" x="3357563" y="4689475"/>
          <p14:tracePt t="37023" x="3349625" y="4681538"/>
          <p14:tracePt t="37028" x="3341688" y="4681538"/>
          <p14:tracePt t="37052" x="3333750" y="4681538"/>
          <p14:tracePt t="37173" x="3333750" y="4673600"/>
          <p14:tracePt t="37204" x="3341688" y="4673600"/>
          <p14:tracePt t="37269" x="3349625" y="4673600"/>
          <p14:tracePt t="37275" x="3357563" y="4673600"/>
          <p14:tracePt t="37284" x="3365500" y="4673600"/>
          <p14:tracePt t="37292" x="3389313" y="4673600"/>
          <p14:tracePt t="37300" x="3413125" y="4673600"/>
          <p14:tracePt t="37308" x="3436938" y="4673600"/>
          <p14:tracePt t="37316" x="3468688" y="4673600"/>
          <p14:tracePt t="37326" x="3492500" y="4673600"/>
          <p14:tracePt t="37333" x="3532188" y="4673600"/>
          <p14:tracePt t="37339" x="3587750" y="4681538"/>
          <p14:tracePt t="37349" x="3668713" y="4697413"/>
          <p14:tracePt t="37356" x="3763963" y="4713288"/>
          <p14:tracePt t="37364" x="3859213" y="4721225"/>
          <p14:tracePt t="37372" x="3978275" y="4737100"/>
          <p14:tracePt t="37381" x="4090988" y="4745038"/>
          <p14:tracePt t="37388" x="4210050" y="4760913"/>
          <p14:tracePt t="37396" x="4329113" y="4768850"/>
          <p14:tracePt t="37403" x="4449763" y="4776788"/>
          <p14:tracePt t="37413" x="4560888" y="4784725"/>
          <p14:tracePt t="37419" x="4679950" y="4800600"/>
          <p14:tracePt t="37428" x="4792663" y="4808538"/>
          <p14:tracePt t="37436" x="4911725" y="4816475"/>
          <p14:tracePt t="37444" x="5014913" y="4824413"/>
          <p14:tracePt t="37453" x="5111750" y="4824413"/>
          <p14:tracePt t="37460" x="5199063" y="4824413"/>
          <p14:tracePt t="37469" x="5262563" y="4824413"/>
          <p14:tracePt t="37476" x="5294313" y="4824413"/>
          <p14:tracePt t="37484" x="5310188" y="4824413"/>
          <p14:tracePt t="37502" x="5318125" y="4824413"/>
          <p14:tracePt t="37508" x="5334000" y="4824413"/>
          <p14:tracePt t="37524" x="5341938" y="4824413"/>
          <p14:tracePt t="37532" x="5357813" y="4824413"/>
          <p14:tracePt t="37540" x="5381625" y="4824413"/>
          <p14:tracePt t="37549" x="5407025" y="4824413"/>
          <p14:tracePt t="37557" x="5438775" y="4824413"/>
          <p14:tracePt t="37564" x="5462588" y="4824413"/>
          <p14:tracePt t="37572" x="5486400" y="4824413"/>
          <p14:tracePt t="37580" x="5502275" y="4824413"/>
          <p14:tracePt t="37637" x="5518150" y="4824413"/>
          <p14:tracePt t="37644" x="5534025" y="4824413"/>
          <p14:tracePt t="37653" x="5549900" y="4824413"/>
          <p14:tracePt t="37661" x="5573713" y="4824413"/>
          <p14:tracePt t="37668" x="5605463" y="4824413"/>
          <p14:tracePt t="37676" x="5645150" y="4824413"/>
          <p14:tracePt t="37683" x="5676900" y="4824413"/>
          <p14:tracePt t="37692" x="5708650" y="4824413"/>
          <p14:tracePt t="37700" x="5724525" y="4824413"/>
          <p14:tracePt t="37922" x="5732463" y="4824413"/>
          <p14:tracePt t="37930" x="5749925" y="4824413"/>
          <p14:tracePt t="37938" x="5773738" y="4816475"/>
          <p14:tracePt t="37947" x="5805488" y="4792663"/>
          <p14:tracePt t="37954" x="5868988" y="4760913"/>
          <p14:tracePt t="37962" x="5924550" y="4729163"/>
          <p14:tracePt t="37971" x="5988050" y="4697413"/>
          <p14:tracePt t="37978" x="6051550" y="4665663"/>
          <p14:tracePt t="37988" x="6116638" y="4633913"/>
          <p14:tracePt t="37994" x="6172200" y="4600575"/>
          <p14:tracePt t="38003" x="6227763" y="4576763"/>
          <p14:tracePt t="38010" x="6299200" y="4552950"/>
          <p14:tracePt t="38018" x="6362700" y="4521200"/>
          <p14:tracePt t="38026" x="6426200" y="4481513"/>
          <p14:tracePt t="38034" x="6483350" y="4441825"/>
          <p14:tracePt t="38042" x="6538913" y="4394200"/>
          <p14:tracePt t="38050" x="6586538" y="4362450"/>
          <p14:tracePt t="38059" x="6626225" y="4330700"/>
          <p14:tracePt t="38067" x="6657975" y="4314825"/>
          <p14:tracePt t="38074" x="6673850" y="4298950"/>
          <p14:tracePt t="38083" x="6697663" y="4291013"/>
          <p14:tracePt t="38091" x="6713538" y="4281488"/>
          <p14:tracePt t="38098" x="6737350" y="4265613"/>
          <p14:tracePt t="38106" x="6753225" y="4265613"/>
          <p14:tracePt t="38114" x="6777038" y="4249738"/>
          <p14:tracePt t="38138" x="6889750" y="4194175"/>
          <p14:tracePt t="38146" x="6921500" y="4178300"/>
          <p14:tracePt t="38157" x="6961188" y="4154488"/>
          <p14:tracePt t="38162" x="7000875" y="4130675"/>
          <p14:tracePt t="38170" x="7048500" y="4106863"/>
          <p14:tracePt t="38178" x="7104063" y="4083050"/>
          <p14:tracePt t="38187" x="7161213" y="4059238"/>
          <p14:tracePt t="38194" x="7216775" y="4035425"/>
          <p14:tracePt t="38202" x="7272338" y="4011613"/>
          <p14:tracePt t="38210" x="7327900" y="3987800"/>
          <p14:tracePt t="38222" x="7383463" y="3971925"/>
          <p14:tracePt t="38225" x="7431088" y="3948113"/>
          <p14:tracePt t="38234" x="7470775" y="3922713"/>
          <p14:tracePt t="38242" x="7496175" y="3906838"/>
          <p14:tracePt t="38249" x="7527925" y="3883025"/>
          <p14:tracePt t="38258" x="7567613" y="3859213"/>
          <p14:tracePt t="38266" x="7591425" y="3843338"/>
          <p14:tracePt t="38274" x="7631113" y="3819525"/>
          <p14:tracePt t="38281" x="7662863" y="3795713"/>
          <p14:tracePt t="38290" x="7710488" y="3779838"/>
          <p14:tracePt t="38298" x="7758113" y="3756025"/>
          <p14:tracePt t="38306" x="7805738" y="3732213"/>
          <p14:tracePt t="38315" x="7839075" y="3716338"/>
          <p14:tracePt t="38324" x="7886700" y="3692525"/>
          <p14:tracePt t="38333" x="7926388" y="3676650"/>
          <p14:tracePt t="38338" x="7974013" y="3660775"/>
          <p14:tracePt t="38346" x="8021638" y="3636963"/>
          <p14:tracePt t="38354" x="8069263" y="3613150"/>
          <p14:tracePt t="38362" x="8108950" y="3587750"/>
          <p14:tracePt t="38371" x="8148638" y="3563938"/>
          <p14:tracePt t="38377" x="8197850" y="3540125"/>
          <p14:tracePt t="38388" x="8245475" y="3508375"/>
          <p14:tracePt t="38394" x="8285163" y="3476625"/>
          <p14:tracePt t="38402" x="8332788" y="3444875"/>
          <p14:tracePt t="38410" x="8372475" y="3413125"/>
          <p14:tracePt t="38421" x="8404225" y="3397250"/>
          <p14:tracePt t="38425" x="8443913" y="3381375"/>
          <p14:tracePt t="38434" x="8483600" y="3357563"/>
          <p14:tracePt t="38442" x="8507413" y="3333750"/>
          <p14:tracePt t="38450" x="8531225" y="3325813"/>
          <p14:tracePt t="38458" x="8556625" y="3309938"/>
          <p14:tracePt t="38473" x="8572500" y="3302000"/>
          <p14:tracePt t="38473" x="8588375" y="3294063"/>
          <p14:tracePt t="38482" x="8612188" y="3278188"/>
          <p14:tracePt t="38490" x="8628063" y="3270250"/>
          <p14:tracePt t="38501" x="8651875" y="3252788"/>
          <p14:tracePt t="38507" x="8675688" y="3244850"/>
          <p14:tracePt t="38514" x="8691563" y="3228975"/>
          <p14:tracePt t="38522" x="8707438" y="3221038"/>
          <p14:tracePt t="38531" x="8739188" y="3197225"/>
          <p14:tracePt t="38538" x="8763000" y="3189288"/>
          <p14:tracePt t="38546" x="8778875" y="3173413"/>
          <p14:tracePt t="38562" x="8794750" y="3165475"/>
          <p14:tracePt t="38578" x="8802688" y="3149600"/>
          <p14:tracePt t="38635" x="8810625" y="3149600"/>
          <p14:tracePt t="38642" x="8810625" y="3141663"/>
          <p14:tracePt t="38651" x="8818563" y="3141663"/>
          <p14:tracePt t="38666" x="8834438" y="3133725"/>
          <p14:tracePt t="38674" x="8842375" y="3125788"/>
          <p14:tracePt t="38682" x="8850313" y="3125788"/>
          <p14:tracePt t="38689" x="8866188" y="3125788"/>
          <p14:tracePt t="38699" x="8883650" y="3125788"/>
          <p14:tracePt t="38706" x="8899525" y="3125788"/>
          <p14:tracePt t="38714" x="8915400" y="3125788"/>
          <p14:tracePt t="38722" x="8931275" y="3125788"/>
          <p14:tracePt t="38730" x="8963025" y="3125788"/>
          <p14:tracePt t="38737" x="8994775" y="3125788"/>
          <p14:tracePt t="38746" x="9018588" y="3125788"/>
          <p14:tracePt t="38754" x="9034463" y="3125788"/>
          <p14:tracePt t="38762" x="9058275" y="3125788"/>
          <p14:tracePt t="38774" x="9082088" y="3125788"/>
          <p14:tracePt t="38779" x="9097963" y="3125788"/>
          <p14:tracePt t="38787" x="9113838" y="3125788"/>
          <p14:tracePt t="38794" x="9121775" y="3125788"/>
          <p14:tracePt t="38804" x="9129713" y="3125788"/>
          <p14:tracePt t="38858" x="9137650" y="3125788"/>
          <p14:tracePt t="38867" x="9145588" y="3141663"/>
          <p14:tracePt t="38877" x="9145588" y="3165475"/>
          <p14:tracePt t="38882" x="9145588" y="3181350"/>
          <p14:tracePt t="38890" x="9145588" y="3205163"/>
          <p14:tracePt t="38898" x="9145588" y="3228975"/>
          <p14:tracePt t="38908" x="9145588" y="3252788"/>
          <p14:tracePt t="38914" x="9145588" y="3278188"/>
          <p14:tracePt t="38927" x="9145588" y="3302000"/>
          <p14:tracePt t="38931" x="9145588" y="3325813"/>
          <p14:tracePt t="38940" x="9145588" y="3341688"/>
          <p14:tracePt t="38947" x="9145588" y="3365500"/>
          <p14:tracePt t="38958" x="9145588" y="3397250"/>
          <p14:tracePt t="38962" x="9145588" y="3421063"/>
          <p14:tracePt t="38971" x="9137650" y="3452813"/>
          <p14:tracePt t="38978" x="9129713" y="3484563"/>
          <p14:tracePt t="38986" x="9105900" y="3524250"/>
          <p14:tracePt t="38994" x="9090025" y="3548063"/>
          <p14:tracePt t="39004" x="9074150" y="3579813"/>
          <p14:tracePt t="39010" x="9050338" y="3621088"/>
          <p14:tracePt t="39020" x="9018588" y="3652838"/>
          <p14:tracePt t="39032" x="8986838" y="3700463"/>
          <p14:tracePt t="39034" x="8955088" y="3748088"/>
          <p14:tracePt t="39042" x="8923338" y="3787775"/>
          <p14:tracePt t="39050" x="8883650" y="3827463"/>
          <p14:tracePt t="39058" x="8858250" y="3867150"/>
          <p14:tracePt t="39065" x="8826500" y="3898900"/>
          <p14:tracePt t="39074" x="8802688" y="3922713"/>
          <p14:tracePt t="39084" x="8786813" y="3948113"/>
          <p14:tracePt t="39090" x="8763000" y="3979863"/>
          <p14:tracePt t="39098" x="8747125" y="4003675"/>
          <p14:tracePt t="39106" x="8715375" y="4035425"/>
          <p14:tracePt t="39114" x="8683625" y="4067175"/>
          <p14:tracePt t="39127" x="8651875" y="4098925"/>
          <p14:tracePt t="39130" x="8620125" y="4138613"/>
          <p14:tracePt t="39138" x="8580438" y="4170363"/>
          <p14:tracePt t="39146" x="8531225" y="4202113"/>
          <p14:tracePt t="39158" x="8483600" y="4241800"/>
          <p14:tracePt t="39161" x="8435975" y="4273550"/>
          <p14:tracePt t="39173" x="8388350" y="4306888"/>
          <p14:tracePt t="39178" x="8324850" y="4330700"/>
          <p14:tracePt t="39187" x="8269288" y="4354513"/>
          <p14:tracePt t="39194" x="8221663" y="4394200"/>
          <p14:tracePt t="39205" x="8172450" y="4425950"/>
          <p14:tracePt t="39210" x="8140700" y="4441825"/>
          <p14:tracePt t="39218" x="8101013" y="4465638"/>
          <p14:tracePt t="39226" x="8069263" y="4489450"/>
          <p14:tracePt t="39234" x="8053388" y="4505325"/>
          <p14:tracePt t="39242" x="8029575" y="4529138"/>
          <p14:tracePt t="39256" x="8005763" y="4545013"/>
          <p14:tracePt t="39260" x="7981950" y="4568825"/>
          <p14:tracePt t="39266" x="7958138" y="4576763"/>
          <p14:tracePt t="39275" x="7926388" y="4592638"/>
          <p14:tracePt t="39283" x="7878763" y="4608513"/>
          <p14:tracePt t="39290" x="7839075" y="4624388"/>
          <p14:tracePt t="39299" x="7781925" y="4649788"/>
          <p14:tracePt t="39306" x="7710488" y="4665663"/>
          <p14:tracePt t="39315" x="7646988" y="4681538"/>
          <p14:tracePt t="39325" x="7591425" y="4689475"/>
          <p14:tracePt t="39330" x="7535863" y="4697413"/>
          <p14:tracePt t="39341" x="7478713" y="4705350"/>
          <p14:tracePt t="39346" x="7423150" y="4713288"/>
          <p14:tracePt t="39355" x="7391400" y="4721225"/>
          <p14:tracePt t="39362" x="7359650" y="4729163"/>
          <p14:tracePt t="39370" x="7343775" y="4729163"/>
          <p14:tracePt t="39378" x="7319963" y="4737100"/>
          <p14:tracePt t="39386" x="7304088" y="4737100"/>
          <p14:tracePt t="39395" x="7296150" y="4737100"/>
          <p14:tracePt t="39401" x="7288213" y="4737100"/>
          <p14:tracePt t="39409" x="7272338" y="4737100"/>
          <p14:tracePt t="39419" x="7256463" y="4737100"/>
          <p14:tracePt t="39433" x="7240588" y="4737100"/>
          <p14:tracePt t="39435" x="7232650" y="4737100"/>
          <p14:tracePt t="39441" x="7224713" y="4737100"/>
          <p14:tracePt t="39450" x="7200900" y="4737100"/>
          <p14:tracePt t="39466" x="7192963" y="4737100"/>
          <p14:tracePt t="39474" x="7185025" y="4737100"/>
          <p14:tracePt t="39483" x="7169150" y="4737100"/>
          <p14:tracePt t="39490" x="7145338" y="4737100"/>
          <p14:tracePt t="39498" x="7135813" y="4737100"/>
          <p14:tracePt t="39505" x="7104063" y="4729163"/>
          <p14:tracePt t="39514" x="7088188" y="4729163"/>
          <p14:tracePt t="39522" x="7072313" y="4721225"/>
          <p14:tracePt t="39530" x="7064375" y="4713288"/>
          <p14:tracePt t="39546" x="7048500" y="4705350"/>
          <p14:tracePt t="39560" x="7032625" y="4697413"/>
          <p14:tracePt t="39571" x="7024688" y="4689475"/>
          <p14:tracePt t="39576" x="7016750" y="4681538"/>
          <p14:tracePt t="39586" x="7008813" y="4681538"/>
          <p14:tracePt t="39592" x="7000875" y="4665663"/>
          <p14:tracePt t="39600" x="7000875" y="4657725"/>
          <p14:tracePt t="39608" x="6992938" y="4633913"/>
          <p14:tracePt t="39624" x="6992938" y="4624388"/>
          <p14:tracePt t="39632" x="6992938" y="4600575"/>
          <p14:tracePt t="39641" x="6992938" y="4584700"/>
          <p14:tracePt t="39648" x="6992938" y="4560888"/>
          <p14:tracePt t="39655" x="6992938" y="4537075"/>
          <p14:tracePt t="39665" x="6992938" y="4513263"/>
          <p14:tracePt t="39672" x="6992938" y="4481513"/>
          <p14:tracePt t="39680" x="6992938" y="4449763"/>
          <p14:tracePt t="39699" x="7032625" y="4378325"/>
          <p14:tracePt t="39705" x="7056438" y="4346575"/>
          <p14:tracePt t="39712" x="7096125" y="4306888"/>
          <p14:tracePt t="39720" x="7119938" y="4281488"/>
          <p14:tracePt t="39728" x="7153275" y="4241800"/>
          <p14:tracePt t="39736" x="7192963" y="4202113"/>
          <p14:tracePt t="39744" x="7232650" y="4162425"/>
          <p14:tracePt t="39752" x="7280275" y="4114800"/>
          <p14:tracePt t="39760" x="7327900" y="4067175"/>
          <p14:tracePt t="39768" x="7375525" y="4027488"/>
          <p14:tracePt t="39776" x="7431088" y="3971925"/>
          <p14:tracePt t="39785" x="7478713" y="3930650"/>
          <p14:tracePt t="39792" x="7527925" y="3890963"/>
          <p14:tracePt t="39800" x="7583488" y="3859213"/>
          <p14:tracePt t="39808" x="7631113" y="3827463"/>
          <p14:tracePt t="39817" x="7670800" y="3795713"/>
          <p14:tracePt t="39824" x="7718425" y="3763963"/>
          <p14:tracePt t="39832" x="7766050" y="3732213"/>
          <p14:tracePt t="39840" x="7813675" y="3708400"/>
          <p14:tracePt t="39851" x="7870825" y="3684588"/>
          <p14:tracePt t="39855" x="7926388" y="3660775"/>
          <p14:tracePt t="39864" x="8005763" y="3636963"/>
          <p14:tracePt t="39872" x="8085138" y="3613150"/>
          <p14:tracePt t="39894" x="8245475" y="3571875"/>
          <p14:tracePt t="39895" x="8316913" y="3556000"/>
          <p14:tracePt t="39914" x="8396288" y="3540125"/>
          <p14:tracePt t="39915" x="8459788" y="3524250"/>
          <p14:tracePt t="39919" x="8515350" y="3508375"/>
          <p14:tracePt t="39928" x="8572500" y="3492500"/>
          <p14:tracePt t="39936" x="8620125" y="3484563"/>
          <p14:tracePt t="39944" x="8659813" y="3468688"/>
          <p14:tracePt t="39953" x="8683625" y="3460750"/>
          <p14:tracePt t="39965" x="8699500" y="3452813"/>
          <p14:tracePt t="39968" x="8723313" y="3436938"/>
          <p14:tracePt t="39975" x="8739188" y="3436938"/>
          <p14:tracePt t="39984" x="8755063" y="3421063"/>
          <p14:tracePt t="39992" x="8770938" y="3413125"/>
          <p14:tracePt t="40000" x="8778875" y="3405188"/>
          <p14:tracePt t="40010" x="8802688" y="3389313"/>
          <p14:tracePt t="40016" x="8826500" y="3389313"/>
          <p14:tracePt t="40025" x="8842375" y="3381375"/>
          <p14:tracePt t="40033" x="8850313" y="3373438"/>
          <p14:tracePt t="40040" x="8866188" y="3365500"/>
          <p14:tracePt t="40049" x="8874125" y="3365500"/>
          <p14:tracePt t="40059" x="8883650" y="3357563"/>
          <p14:tracePt t="40072" x="8891588" y="3357563"/>
          <p14:tracePt t="40080" x="8907463" y="3349625"/>
          <p14:tracePt t="40089" x="8923338" y="3341688"/>
          <p14:tracePt t="40096" x="8939213" y="3333750"/>
          <p14:tracePt t="40104" x="8955088" y="3325813"/>
          <p14:tracePt t="40112" x="8970963" y="3317875"/>
          <p14:tracePt t="40120" x="8978900" y="3317875"/>
          <p14:tracePt t="40131" x="8986838" y="3317875"/>
          <p14:tracePt t="40136" x="9010650" y="3309938"/>
          <p14:tracePt t="40146" x="9026525" y="3302000"/>
          <p14:tracePt t="40152" x="9034463" y="3302000"/>
          <p14:tracePt t="40344" x="9042400" y="3302000"/>
          <p14:tracePt t="40354" x="9042400" y="3309938"/>
          <p14:tracePt t="40360" x="9050338" y="3317875"/>
          <p14:tracePt t="40369" x="9058275" y="3333750"/>
          <p14:tracePt t="40376" x="9058275" y="3349625"/>
          <p14:tracePt t="40383" x="9058275" y="3365500"/>
          <p14:tracePt t="40392" x="9066213" y="3381375"/>
          <p14:tracePt t="40401" x="9066213" y="3397250"/>
          <p14:tracePt t="40409" x="9066213" y="3421063"/>
          <p14:tracePt t="40416" x="9066213" y="3429000"/>
          <p14:tracePt t="40427" x="9066213" y="3436938"/>
          <p14:tracePt t="40432" x="9066213" y="3444875"/>
          <p14:tracePt t="40448" x="9066213" y="3460750"/>
          <p14:tracePt t="40456" x="9066213" y="3468688"/>
          <p14:tracePt t="40464" x="9066213" y="3476625"/>
          <p14:tracePt t="40504" x="9066213" y="3484563"/>
          <p14:tracePt t="40512" x="9066213" y="3492500"/>
          <p14:tracePt t="40520" x="9066213" y="3500438"/>
          <p14:tracePt t="40536" x="9058275" y="3508375"/>
          <p14:tracePt t="40616" x="9050338" y="3524250"/>
          <p14:tracePt t="40624" x="9034463" y="3532188"/>
          <p14:tracePt t="40635" x="9026525" y="3556000"/>
          <p14:tracePt t="40640" x="9010650" y="3579813"/>
          <p14:tracePt t="40648" x="8994775" y="3605213"/>
          <p14:tracePt t="40656" x="8978900" y="3636963"/>
          <p14:tracePt t="40665" x="8963025" y="3668713"/>
          <p14:tracePt t="40676" x="8955088" y="3692525"/>
          <p14:tracePt t="40681" x="8947150" y="3716338"/>
          <p14:tracePt t="40690" x="8931275" y="3748088"/>
          <p14:tracePt t="40696" x="8923338" y="3771900"/>
          <p14:tracePt t="40706" x="8923338" y="3787775"/>
          <p14:tracePt t="40716" x="8915400" y="3803650"/>
          <p14:tracePt t="40729" x="8907463" y="3819525"/>
          <p14:tracePt t="40737" x="8907463" y="3827463"/>
          <p14:tracePt t="40746" x="8907463" y="3835400"/>
          <p14:tracePt t="40753" x="8899525" y="3851275"/>
          <p14:tracePt t="40759" x="8899525" y="3867150"/>
          <p14:tracePt t="40769" x="8891588" y="3883025"/>
          <p14:tracePt t="40776" x="8883650" y="3890963"/>
          <p14:tracePt t="40784" x="8883650" y="3906838"/>
          <p14:tracePt t="40791" x="8883650" y="3914775"/>
          <p14:tracePt t="40801" x="8883650" y="3922713"/>
          <p14:tracePt t="40808" x="8874125" y="3938588"/>
          <p14:tracePt t="40816" x="8866188" y="3948113"/>
          <p14:tracePt t="40824" x="8866188" y="3963988"/>
          <p14:tracePt t="40833" x="8858250" y="3979863"/>
          <p14:tracePt t="40850" x="8850313" y="3987800"/>
          <p14:tracePt t="40857" x="8850313" y="3995738"/>
          <p14:tracePt t="40864" x="8842375" y="3995738"/>
          <p14:tracePt t="40893" x="8842375" y="4003675"/>
          <p14:tracePt t="40895" x="8834438" y="4011613"/>
          <p14:tracePt t="40912" x="8826500" y="4019550"/>
          <p14:tracePt t="40922" x="8810625" y="4035425"/>
          <p14:tracePt t="40928" x="8802688" y="4043363"/>
          <p14:tracePt t="40937" x="8794750" y="4059238"/>
          <p14:tracePt t="40948" x="8763000" y="4083050"/>
          <p14:tracePt t="40951" x="8747125" y="4098925"/>
          <p14:tracePt t="40961" x="8723313" y="4114800"/>
          <p14:tracePt t="40968" x="8691563" y="4138613"/>
          <p14:tracePt t="40977" x="8667750" y="4146550"/>
          <p14:tracePt t="40984" x="8643938" y="4162425"/>
          <p14:tracePt t="40993" x="8612188" y="4186238"/>
          <p14:tracePt t="41001" x="8572500" y="4202113"/>
          <p14:tracePt t="41010" x="8540750" y="4225925"/>
          <p14:tracePt t="41016" x="8507413" y="4249738"/>
          <p14:tracePt t="41024" x="8483600" y="4265613"/>
          <p14:tracePt t="41033" x="8467725" y="4281488"/>
          <p14:tracePt t="41048" x="8451850" y="4291013"/>
          <p14:tracePt t="41057" x="8443913" y="4298950"/>
          <p14:tracePt t="41064" x="8428038" y="4306888"/>
          <p14:tracePt t="41073" x="8420100" y="4306888"/>
          <p14:tracePt t="41080" x="8404225" y="4314825"/>
          <p14:tracePt t="41090" x="8380413" y="4330700"/>
          <p14:tracePt t="41096" x="8340725" y="4338638"/>
          <p14:tracePt t="41104" x="8316913" y="4354513"/>
          <p14:tracePt t="41112" x="8293100" y="4370388"/>
          <p14:tracePt t="41120" x="8253413" y="4386263"/>
          <p14:tracePt t="41128" x="8213725" y="4402138"/>
          <p14:tracePt t="41135" x="8180388" y="4418013"/>
          <p14:tracePt t="41144" x="8132763" y="4433888"/>
          <p14:tracePt t="41152" x="8085138" y="4449763"/>
          <p14:tracePt t="41160" x="8053388" y="4465638"/>
          <p14:tracePt t="41168" x="8013700" y="4481513"/>
          <p14:tracePt t="41176" x="7981950" y="4489450"/>
          <p14:tracePt t="41185" x="7934325" y="4505325"/>
          <p14:tracePt t="41192" x="7886700" y="4513263"/>
          <p14:tracePt t="41200" x="7847013" y="4521200"/>
          <p14:tracePt t="41210" x="7789863" y="4529138"/>
          <p14:tracePt t="41217" x="7734300" y="4537075"/>
          <p14:tracePt t="41224" x="7686675" y="4545013"/>
          <p14:tracePt t="41232" x="7631113" y="4560888"/>
          <p14:tracePt t="41240" x="7591425" y="4576763"/>
          <p14:tracePt t="41248" x="7543800" y="4592638"/>
          <p14:tracePt t="41257" x="7504113" y="4608513"/>
          <p14:tracePt t="41264" x="7470775" y="4624388"/>
          <p14:tracePt t="41272" x="7454900" y="4624388"/>
          <p14:tracePt t="41280" x="7431088" y="4633913"/>
          <p14:tracePt t="41293" x="7407275" y="4641850"/>
          <p14:tracePt t="41297" x="7383463" y="4649788"/>
          <p14:tracePt t="41304" x="7367588" y="4657725"/>
          <p14:tracePt t="41312" x="7343775" y="4665663"/>
          <p14:tracePt t="41320" x="7319963" y="4681538"/>
          <p14:tracePt t="41328" x="7296150" y="4689475"/>
          <p14:tracePt t="41336" x="7272338" y="4713288"/>
          <p14:tracePt t="41344" x="7248525" y="4721225"/>
          <p14:tracePt t="41356" x="7216775" y="4737100"/>
          <p14:tracePt t="41360" x="7200900" y="4745038"/>
          <p14:tracePt t="41368" x="7185025" y="4760913"/>
          <p14:tracePt t="41376" x="7169150" y="4768850"/>
          <p14:tracePt t="41385" x="7145338" y="4784725"/>
          <p14:tracePt t="41394" x="7135813" y="4784725"/>
          <p14:tracePt t="41403" x="7119938" y="4792663"/>
          <p14:tracePt t="41408" x="7104063" y="4808538"/>
          <p14:tracePt t="41416" x="7064375" y="4816475"/>
          <p14:tracePt t="41423" x="7040563" y="4832350"/>
          <p14:tracePt t="41434" x="7016750" y="4840288"/>
          <p14:tracePt t="41444" x="6992938" y="4848225"/>
          <p14:tracePt t="41449" x="6969125" y="4848225"/>
          <p14:tracePt t="41456" x="6945313" y="4856163"/>
          <p14:tracePt t="41464" x="6905625" y="4864100"/>
          <p14:tracePt t="41478" x="6881813" y="4872038"/>
          <p14:tracePt t="41482" x="6858000" y="4879975"/>
          <p14:tracePt t="41487" x="6834188" y="4879975"/>
          <p14:tracePt t="41496" x="6818313" y="4887913"/>
          <p14:tracePt t="41504" x="6802438" y="4895850"/>
          <p14:tracePt t="41511" x="6784975" y="4895850"/>
          <p14:tracePt t="41520" x="6777038" y="4911725"/>
          <p14:tracePt t="41528" x="6769100" y="4919663"/>
          <p14:tracePt t="41537" x="6753225" y="4919663"/>
          <p14:tracePt t="41543" x="6745288" y="4927600"/>
          <p14:tracePt t="41560" x="6737350" y="4935538"/>
          <p14:tracePt t="41569" x="6729413" y="4935538"/>
          <p14:tracePt t="41585" x="6721475" y="4943475"/>
          <p14:tracePt t="46950" x="6705600" y="4943475"/>
          <p14:tracePt t="46959" x="6689725" y="4943475"/>
          <p14:tracePt t="46968" x="6642100" y="4959350"/>
          <p14:tracePt t="46977" x="6586538" y="5008563"/>
          <p14:tracePt t="46982" x="6523038" y="5048250"/>
          <p14:tracePt t="46991" x="6451600" y="5087938"/>
          <p14:tracePt t="46998" x="6394450" y="5127625"/>
          <p14:tracePt t="47070" x="6370638" y="5135563"/>
          <p14:tracePt t="47086" x="6378575" y="5135563"/>
          <p14:tracePt t="47094" x="6402388" y="5135563"/>
          <p14:tracePt t="47101" x="6426200" y="5135563"/>
          <p14:tracePt t="47134" x="6434138" y="5135563"/>
          <p14:tracePt t="47142" x="6442075" y="5135563"/>
          <p14:tracePt t="47150" x="6442075" y="5143500"/>
          <p14:tracePt t="47158" x="6434138" y="5167313"/>
          <p14:tracePt t="47164" x="6410325" y="5207000"/>
          <p14:tracePt t="47172" x="6378575" y="5246688"/>
          <p14:tracePt t="47180" x="6362700" y="5286375"/>
          <p14:tracePt t="47188" x="6346825" y="5310188"/>
          <p14:tracePt t="47196" x="6330950" y="5327650"/>
          <p14:tracePt t="47204" x="6330950" y="5335588"/>
          <p14:tracePt t="47236" x="6323013" y="5343525"/>
          <p14:tracePt t="47244" x="6323013" y="5351463"/>
          <p14:tracePt t="47252" x="6323013" y="5367338"/>
          <p14:tracePt t="47262" x="6330950" y="5383213"/>
          <p14:tracePt t="47274" x="6354763" y="5391150"/>
          <p14:tracePt t="47275" x="6402388" y="5414963"/>
          <p14:tracePt t="47284" x="6459538" y="5438775"/>
          <p14:tracePt t="47292" x="6530975" y="5462588"/>
          <p14:tracePt t="47300" x="6618288" y="5478463"/>
          <p14:tracePt t="47308" x="6713538" y="5486400"/>
          <p14:tracePt t="47317" x="6810375" y="5494338"/>
          <p14:tracePt t="47324" x="6889750" y="5494338"/>
          <p14:tracePt t="47333" x="6953250" y="5494338"/>
          <p14:tracePt t="47341" x="7008813" y="5486400"/>
          <p14:tracePt t="47420" x="7024688" y="5478463"/>
          <p14:tracePt t="47450" x="7024688" y="5494338"/>
          <p14:tracePt t="47451" x="7024688" y="5502275"/>
          <p14:tracePt t="47730" x="7024688" y="5510213"/>
          <p14:tracePt t="47736" x="7016750" y="5534025"/>
          <p14:tracePt t="47744" x="7016750" y="5549900"/>
          <p14:tracePt t="47931" x="7008813" y="5557838"/>
          <p14:tracePt t="47937" x="7000875" y="556577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マレフィセント</a:t>
            </a:r>
            <a:r>
              <a:rPr lang="en-US" altLang="ja-JP" dirty="0"/>
              <a:t>Ⅱ</a:t>
            </a:r>
            <a:endParaRPr kumimoji="1" lang="ja-JP" altLang="en-US" dirty="0"/>
          </a:p>
        </p:txBody>
      </p:sp>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300891" y="404664"/>
            <a:ext cx="205778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807968" y="2364904"/>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ステファン</a:t>
            </a:r>
          </a:p>
        </p:txBody>
      </p:sp>
      <p:sp>
        <p:nvSpPr>
          <p:cNvPr id="6" name="正方形/長方形 5"/>
          <p:cNvSpPr/>
          <p:nvPr/>
        </p:nvSpPr>
        <p:spPr>
          <a:xfrm>
            <a:off x="8616280" y="2335820"/>
            <a:ext cx="17784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マレフィセント</a:t>
            </a:r>
          </a:p>
        </p:txBody>
      </p:sp>
      <p:sp>
        <p:nvSpPr>
          <p:cNvPr id="7" name="正方形/長方形 6"/>
          <p:cNvSpPr/>
          <p:nvPr/>
        </p:nvSpPr>
        <p:spPr>
          <a:xfrm>
            <a:off x="4475820" y="4297632"/>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オーロラ姫</a:t>
            </a:r>
          </a:p>
        </p:txBody>
      </p:sp>
      <p:sp>
        <p:nvSpPr>
          <p:cNvPr id="8" name="正方形/長方形 7"/>
          <p:cNvSpPr/>
          <p:nvPr/>
        </p:nvSpPr>
        <p:spPr>
          <a:xfrm>
            <a:off x="3334556" y="2359780"/>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イングリス</a:t>
            </a:r>
            <a:r>
              <a:rPr kumimoji="1" lang="ja-JP" altLang="en-US" dirty="0"/>
              <a:t>王妃</a:t>
            </a:r>
          </a:p>
        </p:txBody>
      </p:sp>
      <p:cxnSp>
        <p:nvCxnSpPr>
          <p:cNvPr id="10" name="直線コネクタ 9"/>
          <p:cNvCxnSpPr>
            <a:endCxn id="5" idx="1"/>
          </p:cNvCxnSpPr>
          <p:nvPr/>
        </p:nvCxnSpPr>
        <p:spPr>
          <a:xfrm>
            <a:off x="5015880" y="2746140"/>
            <a:ext cx="792088"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411924" y="2746140"/>
            <a:ext cx="0" cy="1393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485824" y="2725572"/>
            <a:ext cx="1008128" cy="20568"/>
          </a:xfrm>
          <a:prstGeom prst="line">
            <a:avLst/>
          </a:prstGeom>
          <a:ln>
            <a:prstDash val="sysDash"/>
          </a:ln>
        </p:spPr>
        <p:style>
          <a:lnRef idx="3">
            <a:schemeClr val="accent6"/>
          </a:lnRef>
          <a:fillRef idx="0">
            <a:schemeClr val="accent6"/>
          </a:fillRef>
          <a:effectRef idx="2">
            <a:schemeClr val="accent6"/>
          </a:effectRef>
          <a:fontRef idx="minor">
            <a:schemeClr val="tx1"/>
          </a:fontRef>
        </p:style>
      </p:cxnSp>
      <p:cxnSp>
        <p:nvCxnSpPr>
          <p:cNvPr id="19" name="直線矢印コネクタ 18"/>
          <p:cNvCxnSpPr/>
          <p:nvPr/>
        </p:nvCxnSpPr>
        <p:spPr>
          <a:xfrm flipV="1">
            <a:off x="6563544" y="3411888"/>
            <a:ext cx="2448272" cy="12412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 name="テキスト ボックス 19"/>
          <p:cNvSpPr txBox="1"/>
          <p:nvPr/>
        </p:nvSpPr>
        <p:spPr>
          <a:xfrm>
            <a:off x="6888088" y="4533543"/>
            <a:ext cx="1800200" cy="646331"/>
          </a:xfrm>
          <a:prstGeom prst="rect">
            <a:avLst/>
          </a:prstGeom>
          <a:noFill/>
        </p:spPr>
        <p:txBody>
          <a:bodyPr wrap="square" rtlCol="0">
            <a:spAutoFit/>
          </a:bodyPr>
          <a:lstStyle/>
          <a:p>
            <a:pPr algn="ctr"/>
            <a:r>
              <a:rPr kumimoji="1" lang="ja-JP" altLang="en-US" dirty="0"/>
              <a:t>フェアリーゴッドマザーとして慕う</a:t>
            </a:r>
          </a:p>
        </p:txBody>
      </p:sp>
      <p:sp>
        <p:nvSpPr>
          <p:cNvPr id="21" name="正方形/長方形 20"/>
          <p:cNvSpPr/>
          <p:nvPr/>
        </p:nvSpPr>
        <p:spPr>
          <a:xfrm>
            <a:off x="1847528" y="4297632"/>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フィリップ</a:t>
            </a:r>
          </a:p>
        </p:txBody>
      </p:sp>
      <p:cxnSp>
        <p:nvCxnSpPr>
          <p:cNvPr id="25" name="直線コネクタ 24"/>
          <p:cNvCxnSpPr/>
          <p:nvPr/>
        </p:nvCxnSpPr>
        <p:spPr>
          <a:xfrm>
            <a:off x="3575720" y="4653136"/>
            <a:ext cx="7920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0337" y="3334603"/>
            <a:ext cx="1389577" cy="192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246" y="188640"/>
            <a:ext cx="1917499" cy="170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フリーフォーム 10"/>
          <p:cNvSpPr/>
          <p:nvPr/>
        </p:nvSpPr>
        <p:spPr>
          <a:xfrm>
            <a:off x="1606296" y="1776770"/>
            <a:ext cx="6483096" cy="3874222"/>
          </a:xfrm>
          <a:custGeom>
            <a:avLst/>
            <a:gdLst>
              <a:gd name="connsiteX0" fmla="*/ 530352 w 6483096"/>
              <a:gd name="connsiteY0" fmla="*/ 829270 h 3874222"/>
              <a:gd name="connsiteX1" fmla="*/ 585216 w 6483096"/>
              <a:gd name="connsiteY1" fmla="*/ 792694 h 3874222"/>
              <a:gd name="connsiteX2" fmla="*/ 694944 w 6483096"/>
              <a:gd name="connsiteY2" fmla="*/ 710398 h 3874222"/>
              <a:gd name="connsiteX3" fmla="*/ 722376 w 6483096"/>
              <a:gd name="connsiteY3" fmla="*/ 673822 h 3874222"/>
              <a:gd name="connsiteX4" fmla="*/ 777240 w 6483096"/>
              <a:gd name="connsiteY4" fmla="*/ 637246 h 3874222"/>
              <a:gd name="connsiteX5" fmla="*/ 813816 w 6483096"/>
              <a:gd name="connsiteY5" fmla="*/ 609814 h 3874222"/>
              <a:gd name="connsiteX6" fmla="*/ 868680 w 6483096"/>
              <a:gd name="connsiteY6" fmla="*/ 573238 h 3874222"/>
              <a:gd name="connsiteX7" fmla="*/ 941832 w 6483096"/>
              <a:gd name="connsiteY7" fmla="*/ 509230 h 3874222"/>
              <a:gd name="connsiteX8" fmla="*/ 987552 w 6483096"/>
              <a:gd name="connsiteY8" fmla="*/ 481798 h 3874222"/>
              <a:gd name="connsiteX9" fmla="*/ 1106424 w 6483096"/>
              <a:gd name="connsiteY9" fmla="*/ 426934 h 3874222"/>
              <a:gd name="connsiteX10" fmla="*/ 1133856 w 6483096"/>
              <a:gd name="connsiteY10" fmla="*/ 408646 h 3874222"/>
              <a:gd name="connsiteX11" fmla="*/ 1225296 w 6483096"/>
              <a:gd name="connsiteY11" fmla="*/ 390358 h 3874222"/>
              <a:gd name="connsiteX12" fmla="*/ 1252728 w 6483096"/>
              <a:gd name="connsiteY12" fmla="*/ 372070 h 3874222"/>
              <a:gd name="connsiteX13" fmla="*/ 1380744 w 6483096"/>
              <a:gd name="connsiteY13" fmla="*/ 344638 h 3874222"/>
              <a:gd name="connsiteX14" fmla="*/ 1453896 w 6483096"/>
              <a:gd name="connsiteY14" fmla="*/ 317206 h 3874222"/>
              <a:gd name="connsiteX15" fmla="*/ 1490472 w 6483096"/>
              <a:gd name="connsiteY15" fmla="*/ 308062 h 3874222"/>
              <a:gd name="connsiteX16" fmla="*/ 1517904 w 6483096"/>
              <a:gd name="connsiteY16" fmla="*/ 298918 h 3874222"/>
              <a:gd name="connsiteX17" fmla="*/ 1563624 w 6483096"/>
              <a:gd name="connsiteY17" fmla="*/ 289774 h 3874222"/>
              <a:gd name="connsiteX18" fmla="*/ 1600200 w 6483096"/>
              <a:gd name="connsiteY18" fmla="*/ 280630 h 3874222"/>
              <a:gd name="connsiteX19" fmla="*/ 1627632 w 6483096"/>
              <a:gd name="connsiteY19" fmla="*/ 271486 h 3874222"/>
              <a:gd name="connsiteX20" fmla="*/ 1691640 w 6483096"/>
              <a:gd name="connsiteY20" fmla="*/ 262342 h 3874222"/>
              <a:gd name="connsiteX21" fmla="*/ 1746504 w 6483096"/>
              <a:gd name="connsiteY21" fmla="*/ 253198 h 3874222"/>
              <a:gd name="connsiteX22" fmla="*/ 1819656 w 6483096"/>
              <a:gd name="connsiteY22" fmla="*/ 244054 h 3874222"/>
              <a:gd name="connsiteX23" fmla="*/ 1874520 w 6483096"/>
              <a:gd name="connsiteY23" fmla="*/ 234910 h 3874222"/>
              <a:gd name="connsiteX24" fmla="*/ 1938528 w 6483096"/>
              <a:gd name="connsiteY24" fmla="*/ 225766 h 3874222"/>
              <a:gd name="connsiteX25" fmla="*/ 2057400 w 6483096"/>
              <a:gd name="connsiteY25" fmla="*/ 207478 h 3874222"/>
              <a:gd name="connsiteX26" fmla="*/ 2176272 w 6483096"/>
              <a:gd name="connsiteY26" fmla="*/ 198334 h 3874222"/>
              <a:gd name="connsiteX27" fmla="*/ 2313432 w 6483096"/>
              <a:gd name="connsiteY27" fmla="*/ 180046 h 3874222"/>
              <a:gd name="connsiteX28" fmla="*/ 2350008 w 6483096"/>
              <a:gd name="connsiteY28" fmla="*/ 170902 h 3874222"/>
              <a:gd name="connsiteX29" fmla="*/ 2505456 w 6483096"/>
              <a:gd name="connsiteY29" fmla="*/ 152614 h 3874222"/>
              <a:gd name="connsiteX30" fmla="*/ 2542032 w 6483096"/>
              <a:gd name="connsiteY30" fmla="*/ 143470 h 3874222"/>
              <a:gd name="connsiteX31" fmla="*/ 2633472 w 6483096"/>
              <a:gd name="connsiteY31" fmla="*/ 134326 h 3874222"/>
              <a:gd name="connsiteX32" fmla="*/ 2679192 w 6483096"/>
              <a:gd name="connsiteY32" fmla="*/ 125182 h 3874222"/>
              <a:gd name="connsiteX33" fmla="*/ 2761488 w 6483096"/>
              <a:gd name="connsiteY33" fmla="*/ 116038 h 3874222"/>
              <a:gd name="connsiteX34" fmla="*/ 2807208 w 6483096"/>
              <a:gd name="connsiteY34" fmla="*/ 106894 h 3874222"/>
              <a:gd name="connsiteX35" fmla="*/ 2916936 w 6483096"/>
              <a:gd name="connsiteY35" fmla="*/ 97750 h 3874222"/>
              <a:gd name="connsiteX36" fmla="*/ 3090672 w 6483096"/>
              <a:gd name="connsiteY36" fmla="*/ 79462 h 3874222"/>
              <a:gd name="connsiteX37" fmla="*/ 3319272 w 6483096"/>
              <a:gd name="connsiteY37" fmla="*/ 70318 h 3874222"/>
              <a:gd name="connsiteX38" fmla="*/ 3474720 w 6483096"/>
              <a:gd name="connsiteY38" fmla="*/ 61174 h 3874222"/>
              <a:gd name="connsiteX39" fmla="*/ 3813048 w 6483096"/>
              <a:gd name="connsiteY39" fmla="*/ 52030 h 3874222"/>
              <a:gd name="connsiteX40" fmla="*/ 4050792 w 6483096"/>
              <a:gd name="connsiteY40" fmla="*/ 42886 h 3874222"/>
              <a:gd name="connsiteX41" fmla="*/ 4105656 w 6483096"/>
              <a:gd name="connsiteY41" fmla="*/ 33742 h 3874222"/>
              <a:gd name="connsiteX42" fmla="*/ 4142232 w 6483096"/>
              <a:gd name="connsiteY42" fmla="*/ 24598 h 3874222"/>
              <a:gd name="connsiteX43" fmla="*/ 4352544 w 6483096"/>
              <a:gd name="connsiteY43" fmla="*/ 15454 h 3874222"/>
              <a:gd name="connsiteX44" fmla="*/ 4901184 w 6483096"/>
              <a:gd name="connsiteY44" fmla="*/ 15454 h 3874222"/>
              <a:gd name="connsiteX45" fmla="*/ 4965192 w 6483096"/>
              <a:gd name="connsiteY45" fmla="*/ 24598 h 3874222"/>
              <a:gd name="connsiteX46" fmla="*/ 5102352 w 6483096"/>
              <a:gd name="connsiteY46" fmla="*/ 33742 h 3874222"/>
              <a:gd name="connsiteX47" fmla="*/ 5641848 w 6483096"/>
              <a:gd name="connsiteY47" fmla="*/ 42886 h 3874222"/>
              <a:gd name="connsiteX48" fmla="*/ 5678424 w 6483096"/>
              <a:gd name="connsiteY48" fmla="*/ 52030 h 3874222"/>
              <a:gd name="connsiteX49" fmla="*/ 5742432 w 6483096"/>
              <a:gd name="connsiteY49" fmla="*/ 70318 h 3874222"/>
              <a:gd name="connsiteX50" fmla="*/ 5806440 w 6483096"/>
              <a:gd name="connsiteY50" fmla="*/ 79462 h 3874222"/>
              <a:gd name="connsiteX51" fmla="*/ 5833872 w 6483096"/>
              <a:gd name="connsiteY51" fmla="*/ 88606 h 3874222"/>
              <a:gd name="connsiteX52" fmla="*/ 5934456 w 6483096"/>
              <a:gd name="connsiteY52" fmla="*/ 106894 h 3874222"/>
              <a:gd name="connsiteX53" fmla="*/ 5989320 w 6483096"/>
              <a:gd name="connsiteY53" fmla="*/ 125182 h 3874222"/>
              <a:gd name="connsiteX54" fmla="*/ 6035040 w 6483096"/>
              <a:gd name="connsiteY54" fmla="*/ 134326 h 3874222"/>
              <a:gd name="connsiteX55" fmla="*/ 6089904 w 6483096"/>
              <a:gd name="connsiteY55" fmla="*/ 152614 h 3874222"/>
              <a:gd name="connsiteX56" fmla="*/ 6117336 w 6483096"/>
              <a:gd name="connsiteY56" fmla="*/ 161758 h 3874222"/>
              <a:gd name="connsiteX57" fmla="*/ 6172200 w 6483096"/>
              <a:gd name="connsiteY57" fmla="*/ 180046 h 3874222"/>
              <a:gd name="connsiteX58" fmla="*/ 6199632 w 6483096"/>
              <a:gd name="connsiteY58" fmla="*/ 189190 h 3874222"/>
              <a:gd name="connsiteX59" fmla="*/ 6245352 w 6483096"/>
              <a:gd name="connsiteY59" fmla="*/ 234910 h 3874222"/>
              <a:gd name="connsiteX60" fmla="*/ 6291072 w 6483096"/>
              <a:gd name="connsiteY60" fmla="*/ 298918 h 3874222"/>
              <a:gd name="connsiteX61" fmla="*/ 6318504 w 6483096"/>
              <a:gd name="connsiteY61" fmla="*/ 335494 h 3874222"/>
              <a:gd name="connsiteX62" fmla="*/ 6345936 w 6483096"/>
              <a:gd name="connsiteY62" fmla="*/ 353782 h 3874222"/>
              <a:gd name="connsiteX63" fmla="*/ 6364224 w 6483096"/>
              <a:gd name="connsiteY63" fmla="*/ 381214 h 3874222"/>
              <a:gd name="connsiteX64" fmla="*/ 6391656 w 6483096"/>
              <a:gd name="connsiteY64" fmla="*/ 408646 h 3874222"/>
              <a:gd name="connsiteX65" fmla="*/ 6400800 w 6483096"/>
              <a:gd name="connsiteY65" fmla="*/ 436078 h 3874222"/>
              <a:gd name="connsiteX66" fmla="*/ 6428232 w 6483096"/>
              <a:gd name="connsiteY66" fmla="*/ 463510 h 3874222"/>
              <a:gd name="connsiteX67" fmla="*/ 6464808 w 6483096"/>
              <a:gd name="connsiteY67" fmla="*/ 518374 h 3874222"/>
              <a:gd name="connsiteX68" fmla="*/ 6483096 w 6483096"/>
              <a:gd name="connsiteY68" fmla="*/ 545806 h 3874222"/>
              <a:gd name="connsiteX69" fmla="*/ 6473952 w 6483096"/>
              <a:gd name="connsiteY69" fmla="*/ 1176742 h 3874222"/>
              <a:gd name="connsiteX70" fmla="*/ 6455664 w 6483096"/>
              <a:gd name="connsiteY70" fmla="*/ 1313902 h 3874222"/>
              <a:gd name="connsiteX71" fmla="*/ 6446520 w 6483096"/>
              <a:gd name="connsiteY71" fmla="*/ 1341334 h 3874222"/>
              <a:gd name="connsiteX72" fmla="*/ 6400800 w 6483096"/>
              <a:gd name="connsiteY72" fmla="*/ 1432774 h 3874222"/>
              <a:gd name="connsiteX73" fmla="*/ 6336792 w 6483096"/>
              <a:gd name="connsiteY73" fmla="*/ 1533358 h 3874222"/>
              <a:gd name="connsiteX74" fmla="*/ 6309360 w 6483096"/>
              <a:gd name="connsiteY74" fmla="*/ 1551646 h 3874222"/>
              <a:gd name="connsiteX75" fmla="*/ 6281928 w 6483096"/>
              <a:gd name="connsiteY75" fmla="*/ 1588222 h 3874222"/>
              <a:gd name="connsiteX76" fmla="*/ 6254496 w 6483096"/>
              <a:gd name="connsiteY76" fmla="*/ 1606510 h 3874222"/>
              <a:gd name="connsiteX77" fmla="*/ 6190488 w 6483096"/>
              <a:gd name="connsiteY77" fmla="*/ 1643086 h 3874222"/>
              <a:gd name="connsiteX78" fmla="*/ 6153912 w 6483096"/>
              <a:gd name="connsiteY78" fmla="*/ 1661374 h 3874222"/>
              <a:gd name="connsiteX79" fmla="*/ 6025896 w 6483096"/>
              <a:gd name="connsiteY79" fmla="*/ 1679662 h 3874222"/>
              <a:gd name="connsiteX80" fmla="*/ 5897880 w 6483096"/>
              <a:gd name="connsiteY80" fmla="*/ 1688806 h 3874222"/>
              <a:gd name="connsiteX81" fmla="*/ 5568696 w 6483096"/>
              <a:gd name="connsiteY81" fmla="*/ 1697950 h 3874222"/>
              <a:gd name="connsiteX82" fmla="*/ 5513832 w 6483096"/>
              <a:gd name="connsiteY82" fmla="*/ 1716238 h 3874222"/>
              <a:gd name="connsiteX83" fmla="*/ 5477256 w 6483096"/>
              <a:gd name="connsiteY83" fmla="*/ 1725382 h 3874222"/>
              <a:gd name="connsiteX84" fmla="*/ 5422392 w 6483096"/>
              <a:gd name="connsiteY84" fmla="*/ 1743670 h 3874222"/>
              <a:gd name="connsiteX85" fmla="*/ 5367528 w 6483096"/>
              <a:gd name="connsiteY85" fmla="*/ 1771102 h 3874222"/>
              <a:gd name="connsiteX86" fmla="*/ 5330952 w 6483096"/>
              <a:gd name="connsiteY86" fmla="*/ 1789390 h 3874222"/>
              <a:gd name="connsiteX87" fmla="*/ 5157216 w 6483096"/>
              <a:gd name="connsiteY87" fmla="*/ 1816822 h 3874222"/>
              <a:gd name="connsiteX88" fmla="*/ 5065776 w 6483096"/>
              <a:gd name="connsiteY88" fmla="*/ 1835110 h 3874222"/>
              <a:gd name="connsiteX89" fmla="*/ 4974336 w 6483096"/>
              <a:gd name="connsiteY89" fmla="*/ 1853398 h 3874222"/>
              <a:gd name="connsiteX90" fmla="*/ 4901184 w 6483096"/>
              <a:gd name="connsiteY90" fmla="*/ 1862542 h 3874222"/>
              <a:gd name="connsiteX91" fmla="*/ 4818888 w 6483096"/>
              <a:gd name="connsiteY91" fmla="*/ 1871686 h 3874222"/>
              <a:gd name="connsiteX92" fmla="*/ 4654296 w 6483096"/>
              <a:gd name="connsiteY92" fmla="*/ 1899118 h 3874222"/>
              <a:gd name="connsiteX93" fmla="*/ 4581144 w 6483096"/>
              <a:gd name="connsiteY93" fmla="*/ 1908262 h 3874222"/>
              <a:gd name="connsiteX94" fmla="*/ 4507992 w 6483096"/>
              <a:gd name="connsiteY94" fmla="*/ 1926550 h 3874222"/>
              <a:gd name="connsiteX95" fmla="*/ 4407408 w 6483096"/>
              <a:gd name="connsiteY95" fmla="*/ 1953982 h 3874222"/>
              <a:gd name="connsiteX96" fmla="*/ 4206240 w 6483096"/>
              <a:gd name="connsiteY96" fmla="*/ 1972270 h 3874222"/>
              <a:gd name="connsiteX97" fmla="*/ 3566160 w 6483096"/>
              <a:gd name="connsiteY97" fmla="*/ 1963126 h 3874222"/>
              <a:gd name="connsiteX98" fmla="*/ 3447288 w 6483096"/>
              <a:gd name="connsiteY98" fmla="*/ 1944838 h 3874222"/>
              <a:gd name="connsiteX99" fmla="*/ 3346704 w 6483096"/>
              <a:gd name="connsiteY99" fmla="*/ 1935694 h 3874222"/>
              <a:gd name="connsiteX100" fmla="*/ 3227832 w 6483096"/>
              <a:gd name="connsiteY100" fmla="*/ 1917406 h 3874222"/>
              <a:gd name="connsiteX101" fmla="*/ 2642616 w 6483096"/>
              <a:gd name="connsiteY101" fmla="*/ 1926550 h 3874222"/>
              <a:gd name="connsiteX102" fmla="*/ 2615184 w 6483096"/>
              <a:gd name="connsiteY102" fmla="*/ 1935694 h 3874222"/>
              <a:gd name="connsiteX103" fmla="*/ 2514600 w 6483096"/>
              <a:gd name="connsiteY103" fmla="*/ 1953982 h 3874222"/>
              <a:gd name="connsiteX104" fmla="*/ 2441448 w 6483096"/>
              <a:gd name="connsiteY104" fmla="*/ 1999702 h 3874222"/>
              <a:gd name="connsiteX105" fmla="*/ 2368296 w 6483096"/>
              <a:gd name="connsiteY105" fmla="*/ 2054566 h 3874222"/>
              <a:gd name="connsiteX106" fmla="*/ 2331720 w 6483096"/>
              <a:gd name="connsiteY106" fmla="*/ 2109430 h 3874222"/>
              <a:gd name="connsiteX107" fmla="*/ 2322576 w 6483096"/>
              <a:gd name="connsiteY107" fmla="*/ 2146006 h 3874222"/>
              <a:gd name="connsiteX108" fmla="*/ 2313432 w 6483096"/>
              <a:gd name="connsiteY108" fmla="*/ 2173438 h 3874222"/>
              <a:gd name="connsiteX109" fmla="*/ 2295144 w 6483096"/>
              <a:gd name="connsiteY109" fmla="*/ 2237446 h 3874222"/>
              <a:gd name="connsiteX110" fmla="*/ 2276856 w 6483096"/>
              <a:gd name="connsiteY110" fmla="*/ 2283166 h 3874222"/>
              <a:gd name="connsiteX111" fmla="*/ 2249424 w 6483096"/>
              <a:gd name="connsiteY111" fmla="*/ 2310598 h 3874222"/>
              <a:gd name="connsiteX112" fmla="*/ 2231136 w 6483096"/>
              <a:gd name="connsiteY112" fmla="*/ 2356318 h 3874222"/>
              <a:gd name="connsiteX113" fmla="*/ 2212848 w 6483096"/>
              <a:gd name="connsiteY113" fmla="*/ 2392894 h 3874222"/>
              <a:gd name="connsiteX114" fmla="*/ 2203704 w 6483096"/>
              <a:gd name="connsiteY114" fmla="*/ 2420326 h 3874222"/>
              <a:gd name="connsiteX115" fmla="*/ 2176272 w 6483096"/>
              <a:gd name="connsiteY115" fmla="*/ 2493478 h 3874222"/>
              <a:gd name="connsiteX116" fmla="*/ 2157984 w 6483096"/>
              <a:gd name="connsiteY116" fmla="*/ 2612350 h 3874222"/>
              <a:gd name="connsiteX117" fmla="*/ 2148840 w 6483096"/>
              <a:gd name="connsiteY117" fmla="*/ 2648926 h 3874222"/>
              <a:gd name="connsiteX118" fmla="*/ 2139696 w 6483096"/>
              <a:gd name="connsiteY118" fmla="*/ 2731222 h 3874222"/>
              <a:gd name="connsiteX119" fmla="*/ 2130552 w 6483096"/>
              <a:gd name="connsiteY119" fmla="*/ 2758654 h 3874222"/>
              <a:gd name="connsiteX120" fmla="*/ 2112264 w 6483096"/>
              <a:gd name="connsiteY120" fmla="*/ 3060406 h 3874222"/>
              <a:gd name="connsiteX121" fmla="*/ 2075688 w 6483096"/>
              <a:gd name="connsiteY121" fmla="*/ 3481030 h 3874222"/>
              <a:gd name="connsiteX122" fmla="*/ 2011680 w 6483096"/>
              <a:gd name="connsiteY122" fmla="*/ 3535894 h 3874222"/>
              <a:gd name="connsiteX123" fmla="*/ 1883664 w 6483096"/>
              <a:gd name="connsiteY123" fmla="*/ 3618190 h 3874222"/>
              <a:gd name="connsiteX124" fmla="*/ 1856232 w 6483096"/>
              <a:gd name="connsiteY124" fmla="*/ 3645622 h 3874222"/>
              <a:gd name="connsiteX125" fmla="*/ 1709928 w 6483096"/>
              <a:gd name="connsiteY125" fmla="*/ 3718774 h 3874222"/>
              <a:gd name="connsiteX126" fmla="*/ 1673352 w 6483096"/>
              <a:gd name="connsiteY126" fmla="*/ 3755350 h 3874222"/>
              <a:gd name="connsiteX127" fmla="*/ 1517904 w 6483096"/>
              <a:gd name="connsiteY127" fmla="*/ 3828502 h 3874222"/>
              <a:gd name="connsiteX128" fmla="*/ 1216152 w 6483096"/>
              <a:gd name="connsiteY128" fmla="*/ 3855934 h 3874222"/>
              <a:gd name="connsiteX129" fmla="*/ 1143000 w 6483096"/>
              <a:gd name="connsiteY129" fmla="*/ 3865078 h 3874222"/>
              <a:gd name="connsiteX130" fmla="*/ 1088136 w 6483096"/>
              <a:gd name="connsiteY130" fmla="*/ 3874222 h 3874222"/>
              <a:gd name="connsiteX131" fmla="*/ 484632 w 6483096"/>
              <a:gd name="connsiteY131" fmla="*/ 3865078 h 3874222"/>
              <a:gd name="connsiteX132" fmla="*/ 429768 w 6483096"/>
              <a:gd name="connsiteY132" fmla="*/ 3828502 h 3874222"/>
              <a:gd name="connsiteX133" fmla="*/ 411480 w 6483096"/>
              <a:gd name="connsiteY133" fmla="*/ 3801070 h 3874222"/>
              <a:gd name="connsiteX134" fmla="*/ 384048 w 6483096"/>
              <a:gd name="connsiteY134" fmla="*/ 3791926 h 3874222"/>
              <a:gd name="connsiteX135" fmla="*/ 356616 w 6483096"/>
              <a:gd name="connsiteY135" fmla="*/ 3764494 h 3874222"/>
              <a:gd name="connsiteX136" fmla="*/ 338328 w 6483096"/>
              <a:gd name="connsiteY136" fmla="*/ 3737062 h 3874222"/>
              <a:gd name="connsiteX137" fmla="*/ 310896 w 6483096"/>
              <a:gd name="connsiteY137" fmla="*/ 3718774 h 3874222"/>
              <a:gd name="connsiteX138" fmla="*/ 292608 w 6483096"/>
              <a:gd name="connsiteY138" fmla="*/ 3682198 h 3874222"/>
              <a:gd name="connsiteX139" fmla="*/ 228600 w 6483096"/>
              <a:gd name="connsiteY139" fmla="*/ 3618190 h 3874222"/>
              <a:gd name="connsiteX140" fmla="*/ 210312 w 6483096"/>
              <a:gd name="connsiteY140" fmla="*/ 3581614 h 3874222"/>
              <a:gd name="connsiteX141" fmla="*/ 182880 w 6483096"/>
              <a:gd name="connsiteY141" fmla="*/ 3545038 h 3874222"/>
              <a:gd name="connsiteX142" fmla="*/ 164592 w 6483096"/>
              <a:gd name="connsiteY142" fmla="*/ 3517606 h 3874222"/>
              <a:gd name="connsiteX143" fmla="*/ 100584 w 6483096"/>
              <a:gd name="connsiteY143" fmla="*/ 3426166 h 3874222"/>
              <a:gd name="connsiteX144" fmla="*/ 54864 w 6483096"/>
              <a:gd name="connsiteY144" fmla="*/ 3362158 h 3874222"/>
              <a:gd name="connsiteX145" fmla="*/ 18288 w 6483096"/>
              <a:gd name="connsiteY145" fmla="*/ 3307294 h 3874222"/>
              <a:gd name="connsiteX146" fmla="*/ 0 w 6483096"/>
              <a:gd name="connsiteY146" fmla="*/ 3215854 h 3874222"/>
              <a:gd name="connsiteX147" fmla="*/ 9144 w 6483096"/>
              <a:gd name="connsiteY147" fmla="*/ 2950678 h 3874222"/>
              <a:gd name="connsiteX148" fmla="*/ 18288 w 6483096"/>
              <a:gd name="connsiteY148" fmla="*/ 2923246 h 3874222"/>
              <a:gd name="connsiteX149" fmla="*/ 27432 w 6483096"/>
              <a:gd name="connsiteY149" fmla="*/ 2840950 h 3874222"/>
              <a:gd name="connsiteX150" fmla="*/ 36576 w 6483096"/>
              <a:gd name="connsiteY150" fmla="*/ 2813518 h 3874222"/>
              <a:gd name="connsiteX151" fmla="*/ 45720 w 6483096"/>
              <a:gd name="connsiteY151" fmla="*/ 2731222 h 3874222"/>
              <a:gd name="connsiteX152" fmla="*/ 54864 w 6483096"/>
              <a:gd name="connsiteY152" fmla="*/ 2685502 h 3874222"/>
              <a:gd name="connsiteX153" fmla="*/ 64008 w 6483096"/>
              <a:gd name="connsiteY153" fmla="*/ 2621494 h 3874222"/>
              <a:gd name="connsiteX154" fmla="*/ 73152 w 6483096"/>
              <a:gd name="connsiteY154" fmla="*/ 2374606 h 3874222"/>
              <a:gd name="connsiteX155" fmla="*/ 91440 w 6483096"/>
              <a:gd name="connsiteY155" fmla="*/ 1944838 h 3874222"/>
              <a:gd name="connsiteX156" fmla="*/ 100584 w 6483096"/>
              <a:gd name="connsiteY156" fmla="*/ 1899118 h 3874222"/>
              <a:gd name="connsiteX157" fmla="*/ 118872 w 6483096"/>
              <a:gd name="connsiteY157" fmla="*/ 1862542 h 3874222"/>
              <a:gd name="connsiteX158" fmla="*/ 137160 w 6483096"/>
              <a:gd name="connsiteY158" fmla="*/ 1798534 h 3874222"/>
              <a:gd name="connsiteX159" fmla="*/ 155448 w 6483096"/>
              <a:gd name="connsiteY159" fmla="*/ 1761958 h 3874222"/>
              <a:gd name="connsiteX160" fmla="*/ 173736 w 6483096"/>
              <a:gd name="connsiteY160" fmla="*/ 1716238 h 3874222"/>
              <a:gd name="connsiteX161" fmla="*/ 210312 w 6483096"/>
              <a:gd name="connsiteY161" fmla="*/ 1661374 h 3874222"/>
              <a:gd name="connsiteX162" fmla="*/ 219456 w 6483096"/>
              <a:gd name="connsiteY162" fmla="*/ 1633942 h 3874222"/>
              <a:gd name="connsiteX163" fmla="*/ 265176 w 6483096"/>
              <a:gd name="connsiteY163" fmla="*/ 1579078 h 3874222"/>
              <a:gd name="connsiteX164" fmla="*/ 301752 w 6483096"/>
              <a:gd name="connsiteY164" fmla="*/ 1524214 h 3874222"/>
              <a:gd name="connsiteX165" fmla="*/ 310896 w 6483096"/>
              <a:gd name="connsiteY165" fmla="*/ 1496782 h 3874222"/>
              <a:gd name="connsiteX166" fmla="*/ 374904 w 6483096"/>
              <a:gd name="connsiteY166" fmla="*/ 1405342 h 3874222"/>
              <a:gd name="connsiteX167" fmla="*/ 402336 w 6483096"/>
              <a:gd name="connsiteY167" fmla="*/ 1323046 h 3874222"/>
              <a:gd name="connsiteX168" fmla="*/ 420624 w 6483096"/>
              <a:gd name="connsiteY168" fmla="*/ 1240750 h 3874222"/>
              <a:gd name="connsiteX169" fmla="*/ 438912 w 6483096"/>
              <a:gd name="connsiteY169" fmla="*/ 1204174 h 3874222"/>
              <a:gd name="connsiteX170" fmla="*/ 466344 w 6483096"/>
              <a:gd name="connsiteY170" fmla="*/ 1131022 h 3874222"/>
              <a:gd name="connsiteX171" fmla="*/ 484632 w 6483096"/>
              <a:gd name="connsiteY171" fmla="*/ 1103590 h 3874222"/>
              <a:gd name="connsiteX172" fmla="*/ 512064 w 6483096"/>
              <a:gd name="connsiteY172" fmla="*/ 1021294 h 3874222"/>
              <a:gd name="connsiteX173" fmla="*/ 530352 w 6483096"/>
              <a:gd name="connsiteY173" fmla="*/ 993862 h 3874222"/>
              <a:gd name="connsiteX174" fmla="*/ 576072 w 6483096"/>
              <a:gd name="connsiteY174" fmla="*/ 902422 h 3874222"/>
              <a:gd name="connsiteX175" fmla="*/ 594360 w 6483096"/>
              <a:gd name="connsiteY175" fmla="*/ 865846 h 3874222"/>
              <a:gd name="connsiteX176" fmla="*/ 612648 w 6483096"/>
              <a:gd name="connsiteY176" fmla="*/ 838414 h 3874222"/>
              <a:gd name="connsiteX177" fmla="*/ 530352 w 6483096"/>
              <a:gd name="connsiteY177" fmla="*/ 829270 h 38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483096" h="3874222">
                <a:moveTo>
                  <a:pt x="530352" y="829270"/>
                </a:moveTo>
                <a:cubicBezTo>
                  <a:pt x="525780" y="821650"/>
                  <a:pt x="567492" y="805692"/>
                  <a:pt x="585216" y="792694"/>
                </a:cubicBezTo>
                <a:cubicBezTo>
                  <a:pt x="736834" y="681508"/>
                  <a:pt x="619418" y="760749"/>
                  <a:pt x="694944" y="710398"/>
                </a:cubicBezTo>
                <a:cubicBezTo>
                  <a:pt x="704088" y="698206"/>
                  <a:pt x="710985" y="683947"/>
                  <a:pt x="722376" y="673822"/>
                </a:cubicBezTo>
                <a:cubicBezTo>
                  <a:pt x="738804" y="659220"/>
                  <a:pt x="758952" y="649438"/>
                  <a:pt x="777240" y="637246"/>
                </a:cubicBezTo>
                <a:cubicBezTo>
                  <a:pt x="789920" y="628792"/>
                  <a:pt x="801331" y="618554"/>
                  <a:pt x="813816" y="609814"/>
                </a:cubicBezTo>
                <a:cubicBezTo>
                  <a:pt x="831822" y="597210"/>
                  <a:pt x="850392" y="585430"/>
                  <a:pt x="868680" y="573238"/>
                </a:cubicBezTo>
                <a:cubicBezTo>
                  <a:pt x="964980" y="509038"/>
                  <a:pt x="842515" y="586476"/>
                  <a:pt x="941832" y="509230"/>
                </a:cubicBezTo>
                <a:cubicBezTo>
                  <a:pt x="955861" y="498319"/>
                  <a:pt x="972481" y="491218"/>
                  <a:pt x="987552" y="481798"/>
                </a:cubicBezTo>
                <a:cubicBezTo>
                  <a:pt x="1052437" y="441245"/>
                  <a:pt x="974496" y="479705"/>
                  <a:pt x="1106424" y="426934"/>
                </a:cubicBezTo>
                <a:cubicBezTo>
                  <a:pt x="1116628" y="422853"/>
                  <a:pt x="1124026" y="413561"/>
                  <a:pt x="1133856" y="408646"/>
                </a:cubicBezTo>
                <a:cubicBezTo>
                  <a:pt x="1159391" y="395878"/>
                  <a:pt x="1201707" y="393728"/>
                  <a:pt x="1225296" y="390358"/>
                </a:cubicBezTo>
                <a:cubicBezTo>
                  <a:pt x="1234440" y="384262"/>
                  <a:pt x="1242685" y="376533"/>
                  <a:pt x="1252728" y="372070"/>
                </a:cubicBezTo>
                <a:cubicBezTo>
                  <a:pt x="1303713" y="349410"/>
                  <a:pt x="1323127" y="351840"/>
                  <a:pt x="1380744" y="344638"/>
                </a:cubicBezTo>
                <a:cubicBezTo>
                  <a:pt x="1404900" y="334976"/>
                  <a:pt x="1428811" y="324373"/>
                  <a:pt x="1453896" y="317206"/>
                </a:cubicBezTo>
                <a:cubicBezTo>
                  <a:pt x="1465980" y="313754"/>
                  <a:pt x="1478388" y="311514"/>
                  <a:pt x="1490472" y="308062"/>
                </a:cubicBezTo>
                <a:cubicBezTo>
                  <a:pt x="1499740" y="305414"/>
                  <a:pt x="1508553" y="301256"/>
                  <a:pt x="1517904" y="298918"/>
                </a:cubicBezTo>
                <a:cubicBezTo>
                  <a:pt x="1532982" y="295149"/>
                  <a:pt x="1548452" y="293145"/>
                  <a:pt x="1563624" y="289774"/>
                </a:cubicBezTo>
                <a:cubicBezTo>
                  <a:pt x="1575892" y="287048"/>
                  <a:pt x="1588116" y="284082"/>
                  <a:pt x="1600200" y="280630"/>
                </a:cubicBezTo>
                <a:cubicBezTo>
                  <a:pt x="1609468" y="277982"/>
                  <a:pt x="1618181" y="273376"/>
                  <a:pt x="1627632" y="271486"/>
                </a:cubicBezTo>
                <a:cubicBezTo>
                  <a:pt x="1648766" y="267259"/>
                  <a:pt x="1670338" y="265619"/>
                  <a:pt x="1691640" y="262342"/>
                </a:cubicBezTo>
                <a:cubicBezTo>
                  <a:pt x="1709965" y="259523"/>
                  <a:pt x="1728150" y="255820"/>
                  <a:pt x="1746504" y="253198"/>
                </a:cubicBezTo>
                <a:cubicBezTo>
                  <a:pt x="1770831" y="249723"/>
                  <a:pt x="1795329" y="247529"/>
                  <a:pt x="1819656" y="244054"/>
                </a:cubicBezTo>
                <a:cubicBezTo>
                  <a:pt x="1838010" y="241432"/>
                  <a:pt x="1856195" y="237729"/>
                  <a:pt x="1874520" y="234910"/>
                </a:cubicBezTo>
                <a:cubicBezTo>
                  <a:pt x="1895822" y="231633"/>
                  <a:pt x="1917192" y="228814"/>
                  <a:pt x="1938528" y="225766"/>
                </a:cubicBezTo>
                <a:cubicBezTo>
                  <a:pt x="1993337" y="207496"/>
                  <a:pt x="1961718" y="215798"/>
                  <a:pt x="2057400" y="207478"/>
                </a:cubicBezTo>
                <a:cubicBezTo>
                  <a:pt x="2096992" y="204035"/>
                  <a:pt x="2136648" y="201382"/>
                  <a:pt x="2176272" y="198334"/>
                </a:cubicBezTo>
                <a:cubicBezTo>
                  <a:pt x="2292709" y="175047"/>
                  <a:pt x="2126349" y="206772"/>
                  <a:pt x="2313432" y="180046"/>
                </a:cubicBezTo>
                <a:cubicBezTo>
                  <a:pt x="2325873" y="178269"/>
                  <a:pt x="2337587" y="172813"/>
                  <a:pt x="2350008" y="170902"/>
                </a:cubicBezTo>
                <a:cubicBezTo>
                  <a:pt x="2445455" y="156218"/>
                  <a:pt x="2414953" y="167698"/>
                  <a:pt x="2505456" y="152614"/>
                </a:cubicBezTo>
                <a:cubicBezTo>
                  <a:pt x="2517852" y="150548"/>
                  <a:pt x="2529591" y="145247"/>
                  <a:pt x="2542032" y="143470"/>
                </a:cubicBezTo>
                <a:cubicBezTo>
                  <a:pt x="2572356" y="139138"/>
                  <a:pt x="2603109" y="138374"/>
                  <a:pt x="2633472" y="134326"/>
                </a:cubicBezTo>
                <a:cubicBezTo>
                  <a:pt x="2648877" y="132272"/>
                  <a:pt x="2663806" y="127380"/>
                  <a:pt x="2679192" y="125182"/>
                </a:cubicBezTo>
                <a:cubicBezTo>
                  <a:pt x="2706515" y="121279"/>
                  <a:pt x="2734165" y="119941"/>
                  <a:pt x="2761488" y="116038"/>
                </a:cubicBezTo>
                <a:cubicBezTo>
                  <a:pt x="2776874" y="113840"/>
                  <a:pt x="2791773" y="108710"/>
                  <a:pt x="2807208" y="106894"/>
                </a:cubicBezTo>
                <a:cubicBezTo>
                  <a:pt x="2843659" y="102606"/>
                  <a:pt x="2880415" y="101402"/>
                  <a:pt x="2916936" y="97750"/>
                </a:cubicBezTo>
                <a:cubicBezTo>
                  <a:pt x="3010823" y="88361"/>
                  <a:pt x="2982975" y="85445"/>
                  <a:pt x="3090672" y="79462"/>
                </a:cubicBezTo>
                <a:cubicBezTo>
                  <a:pt x="3166816" y="75232"/>
                  <a:pt x="3243097" y="73945"/>
                  <a:pt x="3319272" y="70318"/>
                </a:cubicBezTo>
                <a:cubicBezTo>
                  <a:pt x="3371119" y="67849"/>
                  <a:pt x="3422850" y="63095"/>
                  <a:pt x="3474720" y="61174"/>
                </a:cubicBezTo>
                <a:cubicBezTo>
                  <a:pt x="3587460" y="56998"/>
                  <a:pt x="3700288" y="55610"/>
                  <a:pt x="3813048" y="52030"/>
                </a:cubicBezTo>
                <a:lnTo>
                  <a:pt x="4050792" y="42886"/>
                </a:lnTo>
                <a:cubicBezTo>
                  <a:pt x="4069080" y="39838"/>
                  <a:pt x="4087476" y="37378"/>
                  <a:pt x="4105656" y="33742"/>
                </a:cubicBezTo>
                <a:cubicBezTo>
                  <a:pt x="4117979" y="31277"/>
                  <a:pt x="4129699" y="25526"/>
                  <a:pt x="4142232" y="24598"/>
                </a:cubicBezTo>
                <a:cubicBezTo>
                  <a:pt x="4212211" y="19414"/>
                  <a:pt x="4282440" y="18502"/>
                  <a:pt x="4352544" y="15454"/>
                </a:cubicBezTo>
                <a:cubicBezTo>
                  <a:pt x="4580408" y="-9864"/>
                  <a:pt x="4457709" y="162"/>
                  <a:pt x="4901184" y="15454"/>
                </a:cubicBezTo>
                <a:cubicBezTo>
                  <a:pt x="4922724" y="16197"/>
                  <a:pt x="4943728" y="22647"/>
                  <a:pt x="4965192" y="24598"/>
                </a:cubicBezTo>
                <a:cubicBezTo>
                  <a:pt x="5010825" y="28746"/>
                  <a:pt x="5056547" y="32504"/>
                  <a:pt x="5102352" y="33742"/>
                </a:cubicBezTo>
                <a:cubicBezTo>
                  <a:pt x="5282144" y="38601"/>
                  <a:pt x="5462016" y="39838"/>
                  <a:pt x="5641848" y="42886"/>
                </a:cubicBezTo>
                <a:cubicBezTo>
                  <a:pt x="5654040" y="45934"/>
                  <a:pt x="5666340" y="48578"/>
                  <a:pt x="5678424" y="52030"/>
                </a:cubicBezTo>
                <a:cubicBezTo>
                  <a:pt x="5712700" y="61823"/>
                  <a:pt x="5703127" y="63172"/>
                  <a:pt x="5742432" y="70318"/>
                </a:cubicBezTo>
                <a:cubicBezTo>
                  <a:pt x="5763637" y="74173"/>
                  <a:pt x="5785104" y="76414"/>
                  <a:pt x="5806440" y="79462"/>
                </a:cubicBezTo>
                <a:cubicBezTo>
                  <a:pt x="5815584" y="82510"/>
                  <a:pt x="5824521" y="86268"/>
                  <a:pt x="5833872" y="88606"/>
                </a:cubicBezTo>
                <a:cubicBezTo>
                  <a:pt x="5859432" y="94996"/>
                  <a:pt x="5909999" y="102818"/>
                  <a:pt x="5934456" y="106894"/>
                </a:cubicBezTo>
                <a:cubicBezTo>
                  <a:pt x="5952744" y="112990"/>
                  <a:pt x="5970417" y="121401"/>
                  <a:pt x="5989320" y="125182"/>
                </a:cubicBezTo>
                <a:cubicBezTo>
                  <a:pt x="6004560" y="128230"/>
                  <a:pt x="6020046" y="130237"/>
                  <a:pt x="6035040" y="134326"/>
                </a:cubicBezTo>
                <a:cubicBezTo>
                  <a:pt x="6053638" y="139398"/>
                  <a:pt x="6071616" y="146518"/>
                  <a:pt x="6089904" y="152614"/>
                </a:cubicBezTo>
                <a:lnTo>
                  <a:pt x="6117336" y="161758"/>
                </a:lnTo>
                <a:lnTo>
                  <a:pt x="6172200" y="180046"/>
                </a:lnTo>
                <a:lnTo>
                  <a:pt x="6199632" y="189190"/>
                </a:lnTo>
                <a:cubicBezTo>
                  <a:pt x="6248400" y="262342"/>
                  <a:pt x="6184392" y="173950"/>
                  <a:pt x="6245352" y="234910"/>
                </a:cubicBezTo>
                <a:cubicBezTo>
                  <a:pt x="6260294" y="249852"/>
                  <a:pt x="6278092" y="280746"/>
                  <a:pt x="6291072" y="298918"/>
                </a:cubicBezTo>
                <a:cubicBezTo>
                  <a:pt x="6299930" y="311319"/>
                  <a:pt x="6307728" y="324718"/>
                  <a:pt x="6318504" y="335494"/>
                </a:cubicBezTo>
                <a:cubicBezTo>
                  <a:pt x="6326275" y="343265"/>
                  <a:pt x="6336792" y="347686"/>
                  <a:pt x="6345936" y="353782"/>
                </a:cubicBezTo>
                <a:cubicBezTo>
                  <a:pt x="6352032" y="362926"/>
                  <a:pt x="6357189" y="372771"/>
                  <a:pt x="6364224" y="381214"/>
                </a:cubicBezTo>
                <a:cubicBezTo>
                  <a:pt x="6372503" y="391148"/>
                  <a:pt x="6384483" y="397886"/>
                  <a:pt x="6391656" y="408646"/>
                </a:cubicBezTo>
                <a:cubicBezTo>
                  <a:pt x="6397003" y="416666"/>
                  <a:pt x="6395453" y="428058"/>
                  <a:pt x="6400800" y="436078"/>
                </a:cubicBezTo>
                <a:cubicBezTo>
                  <a:pt x="6407973" y="446838"/>
                  <a:pt x="6420293" y="453302"/>
                  <a:pt x="6428232" y="463510"/>
                </a:cubicBezTo>
                <a:cubicBezTo>
                  <a:pt x="6441726" y="480860"/>
                  <a:pt x="6452616" y="500086"/>
                  <a:pt x="6464808" y="518374"/>
                </a:cubicBezTo>
                <a:lnTo>
                  <a:pt x="6483096" y="545806"/>
                </a:lnTo>
                <a:cubicBezTo>
                  <a:pt x="6480048" y="756118"/>
                  <a:pt x="6479275" y="966475"/>
                  <a:pt x="6473952" y="1176742"/>
                </a:cubicBezTo>
                <a:cubicBezTo>
                  <a:pt x="6472986" y="1214885"/>
                  <a:pt x="6465881" y="1273033"/>
                  <a:pt x="6455664" y="1313902"/>
                </a:cubicBezTo>
                <a:cubicBezTo>
                  <a:pt x="6453326" y="1323253"/>
                  <a:pt x="6449056" y="1332035"/>
                  <a:pt x="6446520" y="1341334"/>
                </a:cubicBezTo>
                <a:cubicBezTo>
                  <a:pt x="6423238" y="1426700"/>
                  <a:pt x="6450163" y="1399865"/>
                  <a:pt x="6400800" y="1432774"/>
                </a:cubicBezTo>
                <a:cubicBezTo>
                  <a:pt x="6377565" y="1479244"/>
                  <a:pt x="6373804" y="1496346"/>
                  <a:pt x="6336792" y="1533358"/>
                </a:cubicBezTo>
                <a:cubicBezTo>
                  <a:pt x="6329021" y="1541129"/>
                  <a:pt x="6318504" y="1545550"/>
                  <a:pt x="6309360" y="1551646"/>
                </a:cubicBezTo>
                <a:cubicBezTo>
                  <a:pt x="6300216" y="1563838"/>
                  <a:pt x="6292704" y="1577446"/>
                  <a:pt x="6281928" y="1588222"/>
                </a:cubicBezTo>
                <a:cubicBezTo>
                  <a:pt x="6274157" y="1595993"/>
                  <a:pt x="6263920" y="1600856"/>
                  <a:pt x="6254496" y="1606510"/>
                </a:cubicBezTo>
                <a:cubicBezTo>
                  <a:pt x="6233424" y="1619153"/>
                  <a:pt x="6212061" y="1631319"/>
                  <a:pt x="6190488" y="1643086"/>
                </a:cubicBezTo>
                <a:cubicBezTo>
                  <a:pt x="6178521" y="1649613"/>
                  <a:pt x="6166844" y="1657063"/>
                  <a:pt x="6153912" y="1661374"/>
                </a:cubicBezTo>
                <a:cubicBezTo>
                  <a:pt x="6125913" y="1670707"/>
                  <a:pt x="6044104" y="1678079"/>
                  <a:pt x="6025896" y="1679662"/>
                </a:cubicBezTo>
                <a:cubicBezTo>
                  <a:pt x="5983276" y="1683368"/>
                  <a:pt x="5940627" y="1687096"/>
                  <a:pt x="5897880" y="1688806"/>
                </a:cubicBezTo>
                <a:cubicBezTo>
                  <a:pt x="5788197" y="1693193"/>
                  <a:pt x="5678424" y="1694902"/>
                  <a:pt x="5568696" y="1697950"/>
                </a:cubicBezTo>
                <a:cubicBezTo>
                  <a:pt x="5550408" y="1704046"/>
                  <a:pt x="5532534" y="1711563"/>
                  <a:pt x="5513832" y="1716238"/>
                </a:cubicBezTo>
                <a:cubicBezTo>
                  <a:pt x="5501640" y="1719286"/>
                  <a:pt x="5489293" y="1721771"/>
                  <a:pt x="5477256" y="1725382"/>
                </a:cubicBezTo>
                <a:cubicBezTo>
                  <a:pt x="5458792" y="1730921"/>
                  <a:pt x="5422392" y="1743670"/>
                  <a:pt x="5422392" y="1743670"/>
                </a:cubicBezTo>
                <a:cubicBezTo>
                  <a:pt x="5369674" y="1778815"/>
                  <a:pt x="5420529" y="1748387"/>
                  <a:pt x="5367528" y="1771102"/>
                </a:cubicBezTo>
                <a:cubicBezTo>
                  <a:pt x="5354999" y="1776472"/>
                  <a:pt x="5344059" y="1785645"/>
                  <a:pt x="5330952" y="1789390"/>
                </a:cubicBezTo>
                <a:cubicBezTo>
                  <a:pt x="5270622" y="1806627"/>
                  <a:pt x="5218749" y="1809985"/>
                  <a:pt x="5157216" y="1816822"/>
                </a:cubicBezTo>
                <a:cubicBezTo>
                  <a:pt x="5100879" y="1835601"/>
                  <a:pt x="5158239" y="1818299"/>
                  <a:pt x="5065776" y="1835110"/>
                </a:cubicBezTo>
                <a:cubicBezTo>
                  <a:pt x="4943590" y="1857326"/>
                  <a:pt x="5141360" y="1829537"/>
                  <a:pt x="4974336" y="1853398"/>
                </a:cubicBezTo>
                <a:cubicBezTo>
                  <a:pt x="4950009" y="1856873"/>
                  <a:pt x="4925589" y="1859671"/>
                  <a:pt x="4901184" y="1862542"/>
                </a:cubicBezTo>
                <a:cubicBezTo>
                  <a:pt x="4873772" y="1865767"/>
                  <a:pt x="4846191" y="1867641"/>
                  <a:pt x="4818888" y="1871686"/>
                </a:cubicBezTo>
                <a:cubicBezTo>
                  <a:pt x="4763868" y="1879837"/>
                  <a:pt x="4709487" y="1892219"/>
                  <a:pt x="4654296" y="1899118"/>
                </a:cubicBezTo>
                <a:cubicBezTo>
                  <a:pt x="4629912" y="1902166"/>
                  <a:pt x="4605297" y="1903733"/>
                  <a:pt x="4581144" y="1908262"/>
                </a:cubicBezTo>
                <a:cubicBezTo>
                  <a:pt x="4556440" y="1912894"/>
                  <a:pt x="4532376" y="1920454"/>
                  <a:pt x="4507992" y="1926550"/>
                </a:cubicBezTo>
                <a:cubicBezTo>
                  <a:pt x="4430240" y="1945988"/>
                  <a:pt x="4558950" y="1927239"/>
                  <a:pt x="4407408" y="1953982"/>
                </a:cubicBezTo>
                <a:cubicBezTo>
                  <a:pt x="4365580" y="1961363"/>
                  <a:pt x="4237493" y="1969866"/>
                  <a:pt x="4206240" y="1972270"/>
                </a:cubicBezTo>
                <a:lnTo>
                  <a:pt x="3566160" y="1963126"/>
                </a:lnTo>
                <a:cubicBezTo>
                  <a:pt x="3541491" y="1962485"/>
                  <a:pt x="3473782" y="1947955"/>
                  <a:pt x="3447288" y="1944838"/>
                </a:cubicBezTo>
                <a:cubicBezTo>
                  <a:pt x="3413852" y="1940904"/>
                  <a:pt x="3380185" y="1939218"/>
                  <a:pt x="3346704" y="1935694"/>
                </a:cubicBezTo>
                <a:cubicBezTo>
                  <a:pt x="3276583" y="1928313"/>
                  <a:pt x="3285978" y="1929035"/>
                  <a:pt x="3227832" y="1917406"/>
                </a:cubicBezTo>
                <a:lnTo>
                  <a:pt x="2642616" y="1926550"/>
                </a:lnTo>
                <a:cubicBezTo>
                  <a:pt x="2632982" y="1926838"/>
                  <a:pt x="2624635" y="1933804"/>
                  <a:pt x="2615184" y="1935694"/>
                </a:cubicBezTo>
                <a:cubicBezTo>
                  <a:pt x="2451365" y="1968458"/>
                  <a:pt x="2623030" y="1926874"/>
                  <a:pt x="2514600" y="1953982"/>
                </a:cubicBezTo>
                <a:cubicBezTo>
                  <a:pt x="2490216" y="1969222"/>
                  <a:pt x="2463902" y="1981739"/>
                  <a:pt x="2441448" y="1999702"/>
                </a:cubicBezTo>
                <a:cubicBezTo>
                  <a:pt x="2387146" y="2043143"/>
                  <a:pt x="2411967" y="2025452"/>
                  <a:pt x="2368296" y="2054566"/>
                </a:cubicBezTo>
                <a:lnTo>
                  <a:pt x="2331720" y="2109430"/>
                </a:lnTo>
                <a:cubicBezTo>
                  <a:pt x="2324749" y="2119887"/>
                  <a:pt x="2326028" y="2133922"/>
                  <a:pt x="2322576" y="2146006"/>
                </a:cubicBezTo>
                <a:cubicBezTo>
                  <a:pt x="2319928" y="2155274"/>
                  <a:pt x="2316080" y="2164170"/>
                  <a:pt x="2313432" y="2173438"/>
                </a:cubicBezTo>
                <a:cubicBezTo>
                  <a:pt x="2301903" y="2213790"/>
                  <a:pt x="2308299" y="2202367"/>
                  <a:pt x="2295144" y="2237446"/>
                </a:cubicBezTo>
                <a:cubicBezTo>
                  <a:pt x="2289381" y="2252815"/>
                  <a:pt x="2285555" y="2269247"/>
                  <a:pt x="2276856" y="2283166"/>
                </a:cubicBezTo>
                <a:cubicBezTo>
                  <a:pt x="2270002" y="2294132"/>
                  <a:pt x="2258568" y="2301454"/>
                  <a:pt x="2249424" y="2310598"/>
                </a:cubicBezTo>
                <a:cubicBezTo>
                  <a:pt x="2243328" y="2325838"/>
                  <a:pt x="2237802" y="2341319"/>
                  <a:pt x="2231136" y="2356318"/>
                </a:cubicBezTo>
                <a:cubicBezTo>
                  <a:pt x="2225600" y="2368774"/>
                  <a:pt x="2218218" y="2380365"/>
                  <a:pt x="2212848" y="2392894"/>
                </a:cubicBezTo>
                <a:cubicBezTo>
                  <a:pt x="2209051" y="2401753"/>
                  <a:pt x="2207088" y="2411301"/>
                  <a:pt x="2203704" y="2420326"/>
                </a:cubicBezTo>
                <a:cubicBezTo>
                  <a:pt x="2170902" y="2507797"/>
                  <a:pt x="2197027" y="2431213"/>
                  <a:pt x="2176272" y="2493478"/>
                </a:cubicBezTo>
                <a:cubicBezTo>
                  <a:pt x="2171880" y="2524220"/>
                  <a:pt x="2164328" y="2580632"/>
                  <a:pt x="2157984" y="2612350"/>
                </a:cubicBezTo>
                <a:cubicBezTo>
                  <a:pt x="2155519" y="2624673"/>
                  <a:pt x="2151888" y="2636734"/>
                  <a:pt x="2148840" y="2648926"/>
                </a:cubicBezTo>
                <a:cubicBezTo>
                  <a:pt x="2145792" y="2676358"/>
                  <a:pt x="2144234" y="2703997"/>
                  <a:pt x="2139696" y="2731222"/>
                </a:cubicBezTo>
                <a:cubicBezTo>
                  <a:pt x="2138111" y="2740729"/>
                  <a:pt x="2131748" y="2749090"/>
                  <a:pt x="2130552" y="2758654"/>
                </a:cubicBezTo>
                <a:cubicBezTo>
                  <a:pt x="2123103" y="2818245"/>
                  <a:pt x="2113599" y="3022347"/>
                  <a:pt x="2112264" y="3060406"/>
                </a:cubicBezTo>
                <a:cubicBezTo>
                  <a:pt x="2099030" y="3437565"/>
                  <a:pt x="2139644" y="3289162"/>
                  <a:pt x="2075688" y="3481030"/>
                </a:cubicBezTo>
                <a:cubicBezTo>
                  <a:pt x="2071310" y="3494165"/>
                  <a:pt x="2018732" y="3530252"/>
                  <a:pt x="2011680" y="3535894"/>
                </a:cubicBezTo>
                <a:cubicBezTo>
                  <a:pt x="1927450" y="3603278"/>
                  <a:pt x="1987754" y="3566145"/>
                  <a:pt x="1883664" y="3618190"/>
                </a:cubicBezTo>
                <a:cubicBezTo>
                  <a:pt x="1872098" y="3623973"/>
                  <a:pt x="1867536" y="3639342"/>
                  <a:pt x="1856232" y="3645622"/>
                </a:cubicBezTo>
                <a:cubicBezTo>
                  <a:pt x="1685787" y="3740314"/>
                  <a:pt x="1968840" y="3533837"/>
                  <a:pt x="1709928" y="3718774"/>
                </a:cubicBezTo>
                <a:cubicBezTo>
                  <a:pt x="1695898" y="3728796"/>
                  <a:pt x="1686962" y="3744764"/>
                  <a:pt x="1673352" y="3755350"/>
                </a:cubicBezTo>
                <a:cubicBezTo>
                  <a:pt x="1640194" y="3781139"/>
                  <a:pt x="1540278" y="3825060"/>
                  <a:pt x="1517904" y="3828502"/>
                </a:cubicBezTo>
                <a:cubicBezTo>
                  <a:pt x="1338706" y="3856071"/>
                  <a:pt x="1439072" y="3844788"/>
                  <a:pt x="1216152" y="3855934"/>
                </a:cubicBezTo>
                <a:lnTo>
                  <a:pt x="1143000" y="3865078"/>
                </a:lnTo>
                <a:cubicBezTo>
                  <a:pt x="1124646" y="3867700"/>
                  <a:pt x="1106676" y="3874222"/>
                  <a:pt x="1088136" y="3874222"/>
                </a:cubicBezTo>
                <a:cubicBezTo>
                  <a:pt x="886945" y="3874222"/>
                  <a:pt x="685800" y="3868126"/>
                  <a:pt x="484632" y="3865078"/>
                </a:cubicBezTo>
                <a:cubicBezTo>
                  <a:pt x="450823" y="3853808"/>
                  <a:pt x="456112" y="3860115"/>
                  <a:pt x="429768" y="3828502"/>
                </a:cubicBezTo>
                <a:cubicBezTo>
                  <a:pt x="422733" y="3820059"/>
                  <a:pt x="420062" y="3807935"/>
                  <a:pt x="411480" y="3801070"/>
                </a:cubicBezTo>
                <a:cubicBezTo>
                  <a:pt x="403954" y="3795049"/>
                  <a:pt x="393192" y="3794974"/>
                  <a:pt x="384048" y="3791926"/>
                </a:cubicBezTo>
                <a:cubicBezTo>
                  <a:pt x="374904" y="3782782"/>
                  <a:pt x="364895" y="3774428"/>
                  <a:pt x="356616" y="3764494"/>
                </a:cubicBezTo>
                <a:cubicBezTo>
                  <a:pt x="349581" y="3756051"/>
                  <a:pt x="346099" y="3744833"/>
                  <a:pt x="338328" y="3737062"/>
                </a:cubicBezTo>
                <a:cubicBezTo>
                  <a:pt x="330557" y="3729291"/>
                  <a:pt x="320040" y="3724870"/>
                  <a:pt x="310896" y="3718774"/>
                </a:cubicBezTo>
                <a:cubicBezTo>
                  <a:pt x="304800" y="3706582"/>
                  <a:pt x="301240" y="3692748"/>
                  <a:pt x="292608" y="3682198"/>
                </a:cubicBezTo>
                <a:cubicBezTo>
                  <a:pt x="273501" y="3658845"/>
                  <a:pt x="242094" y="3645178"/>
                  <a:pt x="228600" y="3618190"/>
                </a:cubicBezTo>
                <a:cubicBezTo>
                  <a:pt x="222504" y="3605998"/>
                  <a:pt x="217536" y="3593173"/>
                  <a:pt x="210312" y="3581614"/>
                </a:cubicBezTo>
                <a:cubicBezTo>
                  <a:pt x="202235" y="3568691"/>
                  <a:pt x="191738" y="3557439"/>
                  <a:pt x="182880" y="3545038"/>
                </a:cubicBezTo>
                <a:cubicBezTo>
                  <a:pt x="176492" y="3536095"/>
                  <a:pt x="170980" y="3526549"/>
                  <a:pt x="164592" y="3517606"/>
                </a:cubicBezTo>
                <a:cubicBezTo>
                  <a:pt x="96893" y="3422827"/>
                  <a:pt x="184669" y="3552293"/>
                  <a:pt x="100584" y="3426166"/>
                </a:cubicBezTo>
                <a:cubicBezTo>
                  <a:pt x="41127" y="3336981"/>
                  <a:pt x="134258" y="3475577"/>
                  <a:pt x="54864" y="3362158"/>
                </a:cubicBezTo>
                <a:cubicBezTo>
                  <a:pt x="42260" y="3344152"/>
                  <a:pt x="18288" y="3307294"/>
                  <a:pt x="18288" y="3307294"/>
                </a:cubicBezTo>
                <a:cubicBezTo>
                  <a:pt x="12246" y="3283126"/>
                  <a:pt x="0" y="3238274"/>
                  <a:pt x="0" y="3215854"/>
                </a:cubicBezTo>
                <a:cubicBezTo>
                  <a:pt x="0" y="3127409"/>
                  <a:pt x="3627" y="3038950"/>
                  <a:pt x="9144" y="2950678"/>
                </a:cubicBezTo>
                <a:cubicBezTo>
                  <a:pt x="9745" y="2941058"/>
                  <a:pt x="15240" y="2932390"/>
                  <a:pt x="18288" y="2923246"/>
                </a:cubicBezTo>
                <a:cubicBezTo>
                  <a:pt x="21336" y="2895814"/>
                  <a:pt x="22894" y="2868175"/>
                  <a:pt x="27432" y="2840950"/>
                </a:cubicBezTo>
                <a:cubicBezTo>
                  <a:pt x="29017" y="2831443"/>
                  <a:pt x="34991" y="2823025"/>
                  <a:pt x="36576" y="2813518"/>
                </a:cubicBezTo>
                <a:cubicBezTo>
                  <a:pt x="41114" y="2786293"/>
                  <a:pt x="41817" y="2758545"/>
                  <a:pt x="45720" y="2731222"/>
                </a:cubicBezTo>
                <a:cubicBezTo>
                  <a:pt x="47918" y="2715836"/>
                  <a:pt x="52309" y="2700832"/>
                  <a:pt x="54864" y="2685502"/>
                </a:cubicBezTo>
                <a:cubicBezTo>
                  <a:pt x="58407" y="2664243"/>
                  <a:pt x="60960" y="2642830"/>
                  <a:pt x="64008" y="2621494"/>
                </a:cubicBezTo>
                <a:cubicBezTo>
                  <a:pt x="67056" y="2539198"/>
                  <a:pt x="70658" y="2456921"/>
                  <a:pt x="73152" y="2374606"/>
                </a:cubicBezTo>
                <a:cubicBezTo>
                  <a:pt x="78594" y="2195005"/>
                  <a:pt x="68442" y="2094325"/>
                  <a:pt x="91440" y="1944838"/>
                </a:cubicBezTo>
                <a:cubicBezTo>
                  <a:pt x="93803" y="1929477"/>
                  <a:pt x="95669" y="1913862"/>
                  <a:pt x="100584" y="1899118"/>
                </a:cubicBezTo>
                <a:cubicBezTo>
                  <a:pt x="104895" y="1886186"/>
                  <a:pt x="114086" y="1875305"/>
                  <a:pt x="118872" y="1862542"/>
                </a:cubicBezTo>
                <a:cubicBezTo>
                  <a:pt x="142073" y="1800673"/>
                  <a:pt x="115054" y="1850115"/>
                  <a:pt x="137160" y="1798534"/>
                </a:cubicBezTo>
                <a:cubicBezTo>
                  <a:pt x="142530" y="1786005"/>
                  <a:pt x="149912" y="1774414"/>
                  <a:pt x="155448" y="1761958"/>
                </a:cubicBezTo>
                <a:cubicBezTo>
                  <a:pt x="162114" y="1746959"/>
                  <a:pt x="165876" y="1730648"/>
                  <a:pt x="173736" y="1716238"/>
                </a:cubicBezTo>
                <a:cubicBezTo>
                  <a:pt x="184261" y="1696942"/>
                  <a:pt x="198120" y="1679662"/>
                  <a:pt x="210312" y="1661374"/>
                </a:cubicBezTo>
                <a:cubicBezTo>
                  <a:pt x="215659" y="1653354"/>
                  <a:pt x="215145" y="1642563"/>
                  <a:pt x="219456" y="1633942"/>
                </a:cubicBezTo>
                <a:cubicBezTo>
                  <a:pt x="232187" y="1608481"/>
                  <a:pt x="244953" y="1599301"/>
                  <a:pt x="265176" y="1579078"/>
                </a:cubicBezTo>
                <a:cubicBezTo>
                  <a:pt x="286918" y="1513851"/>
                  <a:pt x="256089" y="1592709"/>
                  <a:pt x="301752" y="1524214"/>
                </a:cubicBezTo>
                <a:cubicBezTo>
                  <a:pt x="307099" y="1516194"/>
                  <a:pt x="306215" y="1505208"/>
                  <a:pt x="310896" y="1496782"/>
                </a:cubicBezTo>
                <a:cubicBezTo>
                  <a:pt x="326978" y="1467834"/>
                  <a:pt x="354356" y="1432739"/>
                  <a:pt x="374904" y="1405342"/>
                </a:cubicBezTo>
                <a:lnTo>
                  <a:pt x="402336" y="1323046"/>
                </a:lnTo>
                <a:cubicBezTo>
                  <a:pt x="419717" y="1270904"/>
                  <a:pt x="403043" y="1287632"/>
                  <a:pt x="420624" y="1240750"/>
                </a:cubicBezTo>
                <a:cubicBezTo>
                  <a:pt x="425410" y="1227987"/>
                  <a:pt x="433542" y="1216703"/>
                  <a:pt x="438912" y="1204174"/>
                </a:cubicBezTo>
                <a:cubicBezTo>
                  <a:pt x="462654" y="1148776"/>
                  <a:pt x="428456" y="1206798"/>
                  <a:pt x="466344" y="1131022"/>
                </a:cubicBezTo>
                <a:cubicBezTo>
                  <a:pt x="471259" y="1121192"/>
                  <a:pt x="478536" y="1112734"/>
                  <a:pt x="484632" y="1103590"/>
                </a:cubicBezTo>
                <a:cubicBezTo>
                  <a:pt x="493363" y="1068666"/>
                  <a:pt x="494847" y="1055727"/>
                  <a:pt x="512064" y="1021294"/>
                </a:cubicBezTo>
                <a:cubicBezTo>
                  <a:pt x="516979" y="1011464"/>
                  <a:pt x="524256" y="1003006"/>
                  <a:pt x="530352" y="993862"/>
                </a:cubicBezTo>
                <a:cubicBezTo>
                  <a:pt x="544827" y="935963"/>
                  <a:pt x="532525" y="967743"/>
                  <a:pt x="576072" y="902422"/>
                </a:cubicBezTo>
                <a:cubicBezTo>
                  <a:pt x="583633" y="891080"/>
                  <a:pt x="587597" y="877681"/>
                  <a:pt x="594360" y="865846"/>
                </a:cubicBezTo>
                <a:cubicBezTo>
                  <a:pt x="599812" y="856304"/>
                  <a:pt x="606552" y="847558"/>
                  <a:pt x="612648" y="838414"/>
                </a:cubicBezTo>
                <a:cubicBezTo>
                  <a:pt x="576541" y="826378"/>
                  <a:pt x="534924" y="836890"/>
                  <a:pt x="530352" y="82927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681667" y="6068578"/>
            <a:ext cx="2302655" cy="369332"/>
          </a:xfrm>
          <a:prstGeom prst="rect">
            <a:avLst/>
          </a:prstGeom>
          <a:noFill/>
        </p:spPr>
        <p:txBody>
          <a:bodyPr wrap="square" rtlCol="0">
            <a:spAutoFit/>
          </a:bodyPr>
          <a:lstStyle/>
          <a:p>
            <a:r>
              <a:rPr kumimoji="1" lang="ja-JP" altLang="en-US" dirty="0"/>
              <a:t>アレステッド王国</a:t>
            </a:r>
          </a:p>
        </p:txBody>
      </p:sp>
      <p:pic>
        <p:nvPicPr>
          <p:cNvPr id="4" name="オーディオ 3">
            <a:hlinkClick r:id="" action="ppaction://media"/>
            <a:extLst>
              <a:ext uri="{FF2B5EF4-FFF2-40B4-BE49-F238E27FC236}">
                <a16:creationId xmlns:a16="http://schemas.microsoft.com/office/drawing/2014/main" id="{85C9F692-1751-7792-04C3-724BC7CF7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5752508"/>
      </p:ext>
    </p:extLst>
  </p:cSld>
  <p:clrMapOvr>
    <a:masterClrMapping/>
  </p:clrMapOvr>
  <mc:AlternateContent xmlns:mc="http://schemas.openxmlformats.org/markup-compatibility/2006" xmlns:p14="http://schemas.microsoft.com/office/powerpoint/2010/main">
    <mc:Choice Requires="p14">
      <p:transition spd="slow" p14:dur="2000" advTm="3091"/>
    </mc:Choice>
    <mc:Fallback xmlns="">
      <p:transition spd="slow" advTm="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p:txBody>
          <a:bodyPr/>
          <a:lstStyle/>
          <a:p>
            <a:pPr eaLnBrk="1" hangingPunct="1"/>
            <a:r>
              <a:rPr lang="ja-JP" altLang="en-US"/>
              <a:t>ジェンダーとは</a:t>
            </a:r>
          </a:p>
        </p:txBody>
      </p:sp>
      <p:sp>
        <p:nvSpPr>
          <p:cNvPr id="4099" name="Rectangle 3"/>
          <p:cNvSpPr>
            <a:spLocks noGrp="1" noChangeArrowheads="1"/>
          </p:cNvSpPr>
          <p:nvPr>
            <p:ph idx="1"/>
          </p:nvPr>
        </p:nvSpPr>
        <p:spPr/>
        <p:txBody>
          <a:bodyPr/>
          <a:lstStyle/>
          <a:p>
            <a:pPr eaLnBrk="1" hangingPunct="1">
              <a:lnSpc>
                <a:spcPct val="90000"/>
              </a:lnSpc>
            </a:pPr>
            <a:r>
              <a:rPr lang="ja-JP" altLang="en-US">
                <a:solidFill>
                  <a:schemeClr val="hlink"/>
                </a:solidFill>
              </a:rPr>
              <a:t>生物学的性差ではなく、文化的、社会的、政治的かつ心理学的な性差のこと</a:t>
            </a:r>
          </a:p>
          <a:p>
            <a:pPr eaLnBrk="1" hangingPunct="1">
              <a:lnSpc>
                <a:spcPct val="90000"/>
              </a:lnSpc>
            </a:pPr>
            <a:r>
              <a:rPr lang="ja-JP" altLang="en-US"/>
              <a:t>「女は子供を生み育てるために存在している」</a:t>
            </a:r>
          </a:p>
          <a:p>
            <a:pPr eaLnBrk="1" hangingPunct="1">
              <a:lnSpc>
                <a:spcPct val="90000"/>
              </a:lnSpc>
            </a:pPr>
            <a:r>
              <a:rPr lang="ja-JP" altLang="en-US"/>
              <a:t>「育児をするのだから家庭にいるのが女の義務だ」</a:t>
            </a:r>
          </a:p>
          <a:p>
            <a:pPr eaLnBrk="1" hangingPunct="1">
              <a:lnSpc>
                <a:spcPct val="90000"/>
              </a:lnSpc>
            </a:pPr>
            <a:r>
              <a:rPr lang="ja-JP" altLang="en-US"/>
              <a:t>「母性愛は女性の存在理由であり、本能である」</a:t>
            </a:r>
          </a:p>
          <a:p>
            <a:pPr eaLnBrk="1" hangingPunct="1">
              <a:lnSpc>
                <a:spcPct val="90000"/>
              </a:lnSpc>
            </a:pPr>
            <a:r>
              <a:rPr lang="ja-JP" altLang="en-US"/>
              <a:t>「子供を産み終わった女性は生きている価値がない」</a:t>
            </a:r>
          </a:p>
        </p:txBody>
      </p:sp>
      <p:pic>
        <p:nvPicPr>
          <p:cNvPr id="3" name="オーディオ 2">
            <a:hlinkClick r:id="" action="ppaction://media"/>
            <a:extLst>
              <a:ext uri="{FF2B5EF4-FFF2-40B4-BE49-F238E27FC236}">
                <a16:creationId xmlns:a16="http://schemas.microsoft.com/office/drawing/2014/main" id="{D933D343-D516-EEB8-51A7-10529E93AD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800"/>
    </mc:Choice>
    <mc:Fallback xmlns="">
      <p:transition spd="slow" advTm="5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58" x="4824413" y="4098925"/>
          <p14:tracePt t="1466" x="4776788" y="4194175"/>
          <p14:tracePt t="1471" x="4760913" y="4249738"/>
          <p14:tracePt t="1478" x="4745038" y="4298950"/>
          <p14:tracePt t="1485" x="4737100" y="4338638"/>
          <p14:tracePt t="1495" x="4729163" y="4378325"/>
          <p14:tracePt t="1504" x="4721225" y="4402138"/>
          <p14:tracePt t="1515" x="4713288" y="4425950"/>
          <p14:tracePt t="1518" x="4695825" y="4449763"/>
          <p14:tracePt t="1528" x="4695825" y="4473575"/>
          <p14:tracePt t="1534" x="4679950" y="4513263"/>
          <p14:tracePt t="1542" x="4664075" y="4560888"/>
          <p14:tracePt t="1550" x="4648200" y="4616450"/>
          <p14:tracePt t="1559" x="4624388" y="4673600"/>
          <p14:tracePt t="1568" x="4608513" y="4737100"/>
          <p14:tracePt t="1576" x="4584700" y="4800600"/>
          <p14:tracePt t="1585" x="4568825" y="4872038"/>
          <p14:tracePt t="1591" x="4545013" y="4927600"/>
          <p14:tracePt t="1601" x="4513263" y="4984750"/>
          <p14:tracePt t="1608" x="4489450" y="5040313"/>
          <p14:tracePt t="1616" x="4473575" y="5087938"/>
          <p14:tracePt t="1623" x="4465638" y="5119688"/>
          <p14:tracePt t="1632" x="4449763" y="5159375"/>
          <p14:tracePt t="1640" x="4441825" y="5175250"/>
          <p14:tracePt t="1648" x="4433888" y="5199063"/>
          <p14:tracePt t="1659" x="4425950" y="5222875"/>
          <p14:tracePt t="1664" x="4418013" y="5246688"/>
          <p14:tracePt t="1672" x="4410075" y="5262563"/>
          <p14:tracePt t="1680" x="4410075" y="5270500"/>
          <p14:tracePt t="1688" x="4410075" y="5278438"/>
          <p14:tracePt t="1696" x="4410075" y="5294313"/>
          <p14:tracePt t="1705" x="4410075" y="5302250"/>
          <p14:tracePt t="1728" x="4402138" y="5310188"/>
          <p14:tracePt t="1744" x="4394200" y="5327650"/>
          <p14:tracePt t="1754" x="4394200" y="5335588"/>
          <p14:tracePt t="1760" x="4378325" y="5351463"/>
          <p14:tracePt t="1768" x="4370388" y="5367338"/>
          <p14:tracePt t="1778" x="4362450" y="5375275"/>
          <p14:tracePt t="1784" x="4344988" y="5391150"/>
          <p14:tracePt t="1792" x="4337050" y="5414963"/>
          <p14:tracePt t="1800" x="4329113" y="5422900"/>
          <p14:tracePt t="1810" x="4329113" y="5430838"/>
          <p14:tracePt t="2240" x="4329113" y="5414963"/>
          <p14:tracePt t="2266" x="4329113" y="5407025"/>
          <p14:tracePt t="24346" x="4344988" y="5375275"/>
          <p14:tracePt t="24347" x="4352925" y="5367338"/>
          <p14:tracePt t="24357" x="4370388" y="5343525"/>
          <p14:tracePt t="24364" x="4402138" y="5286375"/>
          <p14:tracePt t="24371" x="4457700" y="5191125"/>
          <p14:tracePt t="24381" x="4537075" y="5072063"/>
          <p14:tracePt t="24389" x="4640263" y="4919663"/>
          <p14:tracePt t="24396" x="4768850" y="4745038"/>
          <p14:tracePt t="24404" x="4903788" y="4560888"/>
          <p14:tracePt t="24412" x="5056188" y="4418013"/>
          <p14:tracePt t="24423" x="5214938" y="4281488"/>
          <p14:tracePt t="24427" x="5365750" y="4162425"/>
          <p14:tracePt t="24436" x="5502275" y="4059238"/>
          <p14:tracePt t="24444" x="5613400" y="3995738"/>
          <p14:tracePt t="24451" x="5692775" y="3930650"/>
          <p14:tracePt t="24464" x="5773738" y="3875088"/>
          <p14:tracePt t="24469" x="5837238" y="3827463"/>
          <p14:tracePt t="24478" x="5900738" y="3779838"/>
          <p14:tracePt t="24484" x="5948363" y="3724275"/>
          <p14:tracePt t="24494" x="5995988" y="3676650"/>
          <p14:tracePt t="24500" x="6035675" y="3629025"/>
          <p14:tracePt t="24508" x="6083300" y="3571875"/>
          <p14:tracePt t="24515" x="6124575" y="3508375"/>
          <p14:tracePt t="24525" x="6164263" y="3460750"/>
          <p14:tracePt t="24537" x="6188075" y="3436938"/>
          <p14:tracePt t="24540" x="6211888" y="3405188"/>
          <p14:tracePt t="24547" x="6243638" y="3389313"/>
          <p14:tracePt t="24557" x="6275388" y="3365500"/>
          <p14:tracePt t="24564" x="6315075" y="3349625"/>
          <p14:tracePt t="24573" x="6346825" y="3333750"/>
          <p14:tracePt t="24580" x="6394450" y="3325813"/>
          <p14:tracePt t="24588" x="6459538" y="3309938"/>
          <p14:tracePt t="24598" x="6546850" y="3302000"/>
          <p14:tracePt t="24605" x="6642100" y="3294063"/>
          <p14:tracePt t="24611" x="6761163" y="3278188"/>
          <p14:tracePt t="24619" x="6921500" y="3262313"/>
          <p14:tracePt t="24628" x="7127875" y="3236913"/>
          <p14:tracePt t="24634" x="7351713" y="3213100"/>
          <p14:tracePt t="24644" x="7559675" y="3189288"/>
          <p14:tracePt t="24650" x="7789863" y="3149600"/>
          <p14:tracePt t="24661" x="7989888" y="3125788"/>
          <p14:tracePt t="24666" x="8156575" y="3109913"/>
          <p14:tracePt t="24674" x="8316913" y="3086100"/>
          <p14:tracePt t="24682" x="8459788" y="3062288"/>
          <p14:tracePt t="24690" x="8604250" y="3054350"/>
          <p14:tracePt t="24698" x="8715375" y="3054350"/>
          <p14:tracePt t="24707" x="8810625" y="3054350"/>
          <p14:tracePt t="24714" x="8899525" y="3054350"/>
          <p14:tracePt t="24722" x="8970963" y="3054350"/>
          <p14:tracePt t="24730" x="9002713" y="3054350"/>
          <p14:tracePt t="24738" x="9026525" y="3054350"/>
          <p14:tracePt t="24746" x="9034463" y="3054350"/>
          <p14:tracePt t="24754" x="9050338" y="3046413"/>
          <p14:tracePt t="24765" x="9058275" y="3046413"/>
          <p14:tracePt t="24769" x="9066213" y="3030538"/>
          <p14:tracePt t="24779" x="9082088" y="3022600"/>
          <p14:tracePt t="24786" x="9090025" y="3014663"/>
          <p14:tracePt t="24797" x="9105900" y="3006725"/>
          <p14:tracePt t="24802" x="9121775" y="2990850"/>
          <p14:tracePt t="24812" x="9129713" y="2982913"/>
          <p14:tracePt t="24818" x="9145588" y="2967038"/>
          <p14:tracePt t="24827" x="9153525" y="2959100"/>
          <p14:tracePt t="24834" x="9169400" y="2943225"/>
          <p14:tracePt t="24842" x="9185275" y="2927350"/>
          <p14:tracePt t="24850" x="9201150" y="2919413"/>
          <p14:tracePt t="24860" x="9217025" y="2901950"/>
          <p14:tracePt t="24866" x="9224963" y="2894013"/>
          <p14:tracePt t="24891" x="9234488" y="2878138"/>
          <p14:tracePt t="24906" x="9234488" y="2870200"/>
          <p14:tracePt t="24914" x="9234488" y="2862263"/>
          <p14:tracePt t="24922" x="9224963" y="2862263"/>
          <p14:tracePt t="24930" x="9217025" y="2854325"/>
          <p14:tracePt t="24939" x="9209088" y="2854325"/>
          <p14:tracePt t="24946" x="9201150" y="2854325"/>
          <p14:tracePt t="24954" x="9193213" y="2854325"/>
          <p14:tracePt t="30043" x="9209088" y="2854325"/>
          <p14:tracePt t="30048" x="9224963" y="2854325"/>
          <p14:tracePt t="30056" x="9258300" y="2862263"/>
          <p14:tracePt t="30064" x="9290050" y="2886075"/>
          <p14:tracePt t="30073" x="9321800" y="2901950"/>
          <p14:tracePt t="30079" x="9369425" y="2927350"/>
          <p14:tracePt t="30088" x="9424988" y="2951163"/>
          <p14:tracePt t="30096" x="9480550" y="2982913"/>
          <p14:tracePt t="30104" x="9551988" y="3014663"/>
          <p14:tracePt t="30113" x="9609138" y="3046413"/>
          <p14:tracePt t="30122" x="9664700" y="3078163"/>
          <p14:tracePt t="30129" x="9696450" y="3101975"/>
          <p14:tracePt t="30135" x="9712325" y="3109913"/>
          <p14:tracePt t="30183" x="9728200" y="3125788"/>
          <p14:tracePt t="30190" x="9728200" y="3133725"/>
          <p14:tracePt t="30199" x="9736138" y="3149600"/>
          <p14:tracePt t="30206" x="9736138" y="3173413"/>
          <p14:tracePt t="30216" x="9744075" y="3197225"/>
          <p14:tracePt t="30222" x="9752013" y="3228975"/>
          <p14:tracePt t="30232" x="9752013" y="3262313"/>
          <p14:tracePt t="30238" x="9767888" y="3302000"/>
          <p14:tracePt t="30246" x="9783763" y="3349625"/>
          <p14:tracePt t="30254" x="9791700" y="3381375"/>
          <p14:tracePt t="30261" x="9799638" y="3397250"/>
          <p14:tracePt t="30270" x="9807575" y="3413125"/>
          <p14:tracePt t="30670" x="9815513" y="3421063"/>
          <p14:tracePt t="30694" x="9823450" y="3421063"/>
          <p14:tracePt t="30702" x="9831388" y="3421063"/>
          <p14:tracePt t="30718" x="9839325" y="3421063"/>
          <p14:tracePt t="35314" x="9847263" y="3421063"/>
          <p14:tracePt t="35346" x="9847263" y="3429000"/>
          <p14:tracePt t="35359" x="9831388" y="3436938"/>
          <p14:tracePt t="35361" x="9807575" y="3452813"/>
          <p14:tracePt t="35370" x="9783763" y="3460750"/>
          <p14:tracePt t="35378" x="9744075" y="3476625"/>
          <p14:tracePt t="35385" x="9704388" y="3500438"/>
          <p14:tracePt t="35395" x="9680575" y="3516313"/>
          <p14:tracePt t="35404" x="9664700" y="3524250"/>
          <p14:tracePt t="35410" x="9648825" y="3540125"/>
          <p14:tracePt t="35418" x="9632950" y="3556000"/>
          <p14:tracePt t="35427" x="9625013" y="3563938"/>
          <p14:tracePt t="35435" x="9625013" y="3579813"/>
          <p14:tracePt t="35442" x="9625013" y="3595688"/>
          <p14:tracePt t="35450" x="9625013" y="3621088"/>
          <p14:tracePt t="35458" x="9625013" y="3636963"/>
          <p14:tracePt t="35466" x="9617075" y="3660775"/>
          <p14:tracePt t="35474" x="9609138" y="3700463"/>
          <p14:tracePt t="35482" x="9601200" y="3756025"/>
          <p14:tracePt t="35496" x="9593263" y="3827463"/>
          <p14:tracePt t="35497" x="9585325" y="3875088"/>
          <p14:tracePt t="35509" x="9585325" y="3930650"/>
          <p14:tracePt t="35516" x="9585325" y="3979863"/>
          <p14:tracePt t="35522" x="9585325" y="4003675"/>
          <p14:tracePt t="35530" x="9585325" y="4019550"/>
          <p14:tracePt t="35546" x="9585325" y="4027488"/>
          <p14:tracePt t="35562" x="9585325" y="4035425"/>
          <p14:tracePt t="35626" x="9585325" y="4043363"/>
          <p14:tracePt t="35633" x="9585325" y="4059238"/>
          <p14:tracePt t="35645" x="9585325" y="4067175"/>
          <p14:tracePt t="35653" x="9609138" y="4083050"/>
          <p14:tracePt t="35666" x="9625013" y="4106863"/>
          <p14:tracePt t="35668" x="9632950" y="4106863"/>
          <p14:tracePt t="35679" x="9648825" y="4114800"/>
          <p14:tracePt t="35684" x="9648825" y="4122738"/>
          <p14:tracePt t="35860" x="9664700" y="4122738"/>
          <p14:tracePt t="35963" x="9672638" y="4122738"/>
          <p14:tracePt t="35974" x="9672638" y="4114800"/>
          <p14:tracePt t="35992" x="9664700" y="4098925"/>
          <p14:tracePt t="36028" x="9664700" y="4090988"/>
          <p14:tracePt t="36044" x="9656763" y="4083050"/>
          <p14:tracePt t="36063" x="9656763" y="4075113"/>
          <p14:tracePt t="36067" x="9656763" y="4067175"/>
          <p14:tracePt t="36076" x="9656763" y="4059238"/>
          <p14:tracePt t="36091" x="9648825" y="4051300"/>
          <p14:tracePt t="36174" x="9648825" y="4043363"/>
          <p14:tracePt t="36193" x="9648825" y="4035425"/>
          <p14:tracePt t="36198" x="9640888" y="4035425"/>
          <p14:tracePt t="37042" x="9640888" y="4027488"/>
          <p14:tracePt t="37133" x="9648825" y="4019550"/>
          <p14:tracePt t="37141" x="9656763" y="4019550"/>
          <p14:tracePt t="37148" x="9656763" y="4011613"/>
          <p14:tracePt t="37164" x="9656763" y="4003675"/>
          <p14:tracePt t="39542" x="9664700" y="3987800"/>
          <p14:tracePt t="39598" x="9680575" y="3979863"/>
          <p14:tracePt t="39605" x="9696450" y="3979863"/>
          <p14:tracePt t="39614" x="9720263" y="3979863"/>
          <p14:tracePt t="39622" x="9744075" y="3971925"/>
          <p14:tracePt t="39630" x="9767888" y="3971925"/>
          <p14:tracePt t="39639" x="9791700" y="3971925"/>
          <p14:tracePt t="39646" x="9831388" y="3971925"/>
          <p14:tracePt t="39654" x="9886950" y="3971925"/>
          <p14:tracePt t="39663" x="9959975" y="3971925"/>
          <p14:tracePt t="39670" x="10023475" y="3971925"/>
          <p14:tracePt t="39679" x="10086975" y="3971925"/>
          <p14:tracePt t="39686" x="10150475" y="3971925"/>
          <p14:tracePt t="39700" x="10206038" y="3971925"/>
          <p14:tracePt t="39701" x="10261600" y="3979863"/>
          <p14:tracePt t="39713" x="10310813" y="3995738"/>
          <p14:tracePt t="39719" x="10334625" y="3995738"/>
          <p14:tracePt t="39729" x="10350500" y="4003675"/>
          <p14:tracePt t="39734" x="10366375" y="4019550"/>
          <p14:tracePt t="39743" x="10382250" y="4027488"/>
          <p14:tracePt t="39749" x="10390188" y="4035425"/>
          <p14:tracePt t="39760" x="10398125" y="4043363"/>
          <p14:tracePt t="39782" x="10406063" y="4051300"/>
          <p14:tracePt t="39795" x="10406063" y="4059238"/>
          <p14:tracePt t="39797" x="10406063" y="4067175"/>
          <p14:tracePt t="39806" x="10414000" y="4083050"/>
          <p14:tracePt t="39814" x="10421938" y="4106863"/>
          <p14:tracePt t="39821" x="10421938" y="4122738"/>
          <p14:tracePt t="39830" x="10429875" y="4154488"/>
          <p14:tracePt t="39838" x="10437813" y="4186238"/>
          <p14:tracePt t="39846" x="10445750" y="4233863"/>
          <p14:tracePt t="39853" x="10453688" y="4273550"/>
          <p14:tracePt t="39862" x="10469563" y="4322763"/>
          <p14:tracePt t="39871" x="10485438" y="4370388"/>
          <p14:tracePt t="39878" x="10501313" y="4394200"/>
          <p14:tracePt t="39885" x="10509250" y="4410075"/>
          <p14:tracePt t="40026" x="10517188" y="4418013"/>
          <p14:tracePt t="40043" x="10517188" y="4425950"/>
          <p14:tracePt t="40053" x="10517188" y="4433888"/>
          <p14:tracePt t="40070" x="10509250" y="4433888"/>
          <p14:tracePt t="40078" x="10509250" y="4441825"/>
          <p14:tracePt t="40086" x="10501313" y="4441825"/>
          <p14:tracePt t="40093" x="10485438" y="4449763"/>
          <p14:tracePt t="40102" x="10477500" y="4457700"/>
          <p14:tracePt t="40110" x="10461625" y="4465638"/>
          <p14:tracePt t="40118" x="10445750" y="4473575"/>
          <p14:tracePt t="40127" x="10437813" y="4481513"/>
          <p14:tracePt t="40135" x="10421938" y="4497388"/>
          <p14:tracePt t="40207" x="10414000" y="4497388"/>
          <p14:tracePt t="40230" x="10406063" y="4497388"/>
          <p14:tracePt t="43594" x="10390188" y="4497388"/>
          <p14:tracePt t="43602" x="10366375" y="4497388"/>
          <p14:tracePt t="43610" x="10342563" y="4497388"/>
          <p14:tracePt t="43618" x="10302875" y="4497388"/>
          <p14:tracePt t="43625" x="10237788" y="4497388"/>
          <p14:tracePt t="43634" x="10150475" y="4497388"/>
          <p14:tracePt t="43641" x="10039350" y="4497388"/>
          <p14:tracePt t="43650" x="9894888" y="4497388"/>
          <p14:tracePt t="43658" x="9672638" y="4497388"/>
          <p14:tracePt t="43666" x="9480550" y="4497388"/>
          <p14:tracePt t="43674" x="9345613" y="4497388"/>
          <p14:tracePt t="43683" x="9337675" y="4497388"/>
          <p14:tracePt t="43690" x="9329738" y="4489450"/>
          <p14:tracePt t="43698" x="9329738" y="4481513"/>
          <p14:tracePt t="43706" x="9329738" y="4473575"/>
          <p14:tracePt t="43717" x="9329738" y="4457700"/>
          <p14:tracePt t="43721" x="9329738" y="4441825"/>
          <p14:tracePt t="43734" x="9329738" y="4425950"/>
          <p14:tracePt t="43739" x="9329738" y="4402138"/>
          <p14:tracePt t="43750" x="9305925" y="4378325"/>
          <p14:tracePt t="43753" x="9266238" y="4354513"/>
          <p14:tracePt t="43762" x="9242425" y="4330700"/>
          <p14:tracePt t="43770" x="9193213" y="4298950"/>
          <p14:tracePt t="43778" x="9121775" y="4265613"/>
          <p14:tracePt t="43786" x="9050338" y="4217988"/>
          <p14:tracePt t="43796" x="8947150" y="4178300"/>
          <p14:tracePt t="43802" x="8850313" y="4130675"/>
          <p14:tracePt t="43812" x="8739188" y="4083050"/>
          <p14:tracePt t="43820" x="8636000" y="4043363"/>
          <p14:tracePt t="43827" x="8540750" y="3995738"/>
          <p14:tracePt t="43836" x="8443913" y="3948113"/>
          <p14:tracePt t="43843" x="8356600" y="3914775"/>
          <p14:tracePt t="43852" x="8277225" y="3883025"/>
          <p14:tracePt t="43860" x="8189913" y="3843338"/>
          <p14:tracePt t="43868" x="8108950" y="3819525"/>
          <p14:tracePt t="43885" x="7950200" y="3763963"/>
          <p14:tracePt t="43892" x="7862888" y="3732213"/>
          <p14:tracePt t="43900" x="7773988" y="3708400"/>
          <p14:tracePt t="43908" x="7686675" y="3676650"/>
          <p14:tracePt t="43916" x="7599363" y="3652838"/>
          <p14:tracePt t="43924" x="7504113" y="3629025"/>
          <p14:tracePt t="43933" x="7399338" y="3587750"/>
          <p14:tracePt t="43940" x="7288213" y="3556000"/>
          <p14:tracePt t="43948" x="7177088" y="3516313"/>
          <p14:tracePt t="43955" x="7080250" y="3484563"/>
          <p14:tracePt t="43965" x="6985000" y="3444875"/>
          <p14:tracePt t="43971" x="6881813" y="3413125"/>
          <p14:tracePt t="43981" x="6784975" y="3373438"/>
          <p14:tracePt t="43988" x="6697663" y="3341688"/>
          <p14:tracePt t="44003" x="6562725" y="3270250"/>
          <p14:tracePt t="44012" x="6507163" y="3244850"/>
          <p14:tracePt t="44020" x="6459538" y="3228975"/>
          <p14:tracePt t="44030" x="6426200" y="3213100"/>
          <p14:tracePt t="44036" x="6394450" y="3205163"/>
          <p14:tracePt t="44042" x="6362700" y="3197225"/>
          <p14:tracePt t="44053" x="6330950" y="3189288"/>
          <p14:tracePt t="44062" x="6291263" y="3173413"/>
          <p14:tracePt t="44065" x="6243638" y="3157538"/>
          <p14:tracePt t="44075" x="6188075" y="3141663"/>
          <p14:tracePt t="44082" x="6124575" y="3117850"/>
          <p14:tracePt t="44091" x="6043613" y="3094038"/>
          <p14:tracePt t="44102" x="5956300" y="3070225"/>
          <p14:tracePt t="44107" x="5845175" y="3030538"/>
          <p14:tracePt t="44114" x="5716588" y="2990850"/>
          <p14:tracePt t="44123" x="5557838" y="2935288"/>
          <p14:tracePt t="44131" x="5407025" y="2886075"/>
          <p14:tracePt t="44138" x="5246688" y="2830513"/>
          <p14:tracePt t="44147" x="5119688" y="2790825"/>
          <p14:tracePt t="44153" x="4983163" y="2751138"/>
          <p14:tracePt t="44162" x="4887913" y="2719388"/>
          <p14:tracePt t="44169" x="4792663" y="2687638"/>
          <p14:tracePt t="44178" x="4713288" y="2671763"/>
          <p14:tracePt t="44186" x="4648200" y="2647950"/>
          <p14:tracePt t="44195" x="4592638" y="2632075"/>
          <p14:tracePt t="44202" x="4545013" y="2616200"/>
          <p14:tracePt t="44211" x="4497388" y="2600325"/>
          <p14:tracePt t="44220" x="4449763" y="2592388"/>
          <p14:tracePt t="44226" x="4410075" y="2576513"/>
          <p14:tracePt t="44234" x="4352925" y="2566988"/>
          <p14:tracePt t="44242" x="4297363" y="2559050"/>
          <p14:tracePt t="44254" x="4241800" y="2551113"/>
          <p14:tracePt t="44257" x="4178300" y="2551113"/>
          <p14:tracePt t="44268" x="4122738" y="2551113"/>
          <p14:tracePt t="44273" x="4075113" y="2551113"/>
          <p14:tracePt t="44280" x="4019550" y="2551113"/>
          <p14:tracePt t="44288" x="3962400" y="2551113"/>
          <p14:tracePt t="44296" x="3898900" y="2551113"/>
          <p14:tracePt t="44304" x="3827463" y="2543175"/>
          <p14:tracePt t="44312" x="3740150" y="2535238"/>
          <p14:tracePt t="44319" x="3651250" y="2519363"/>
          <p14:tracePt t="44328" x="3556000" y="2503488"/>
          <p14:tracePt t="44336" x="3460750" y="2479675"/>
          <p14:tracePt t="44343" x="3365500" y="2447925"/>
          <p14:tracePt t="44352" x="3260725" y="2424113"/>
          <p14:tracePt t="44361" x="3165475" y="2400300"/>
          <p14:tracePt t="44369" x="3078163" y="2376488"/>
          <p14:tracePt t="44379" x="3006725" y="2360613"/>
          <p14:tracePt t="44384" x="2933700" y="2344738"/>
          <p14:tracePt t="44392" x="2886075" y="2336800"/>
          <p14:tracePt t="44400" x="2838450" y="2328863"/>
          <p14:tracePt t="44407" x="2806700" y="2328863"/>
          <p14:tracePt t="44417" x="2774950" y="2328863"/>
          <p14:tracePt t="44424" x="2751138" y="2328863"/>
          <p14:tracePt t="44432" x="2735263" y="2328863"/>
          <p14:tracePt t="44439" x="2711450" y="2328863"/>
          <p14:tracePt t="44448" x="2687638" y="2328863"/>
          <p14:tracePt t="44456" x="2663825" y="2328863"/>
          <p14:tracePt t="44465" x="2640013" y="2328863"/>
          <p14:tracePt t="44471" x="2598738" y="2328863"/>
          <p14:tracePt t="44487" x="2551113" y="2328863"/>
          <p14:tracePt t="44492" x="2495550" y="2320925"/>
          <p14:tracePt t="44495" x="2432050" y="2312988"/>
          <p14:tracePt t="44501" x="2352675" y="2305050"/>
          <p14:tracePt t="44510" x="2281238" y="2297113"/>
          <p14:tracePt t="44518" x="2192338" y="2289175"/>
          <p14:tracePt t="44527" x="2105025" y="2273300"/>
          <p14:tracePt t="44534" x="2017713" y="2257425"/>
          <p14:tracePt t="44542" x="1930400" y="2241550"/>
          <p14:tracePt t="44551" x="1857375" y="2233613"/>
          <p14:tracePt t="44558" x="1785938" y="2224088"/>
          <p14:tracePt t="44573" x="1643063" y="2200275"/>
          <p14:tracePt t="44581" x="1579563" y="2200275"/>
          <p14:tracePt t="44590" x="1514475" y="2200275"/>
          <p14:tracePt t="44598" x="1443038" y="2200275"/>
          <p14:tracePt t="44606" x="1363663" y="2200275"/>
          <p14:tracePt t="44615" x="1284288" y="2200275"/>
          <p14:tracePt t="44622" x="1195388" y="2200275"/>
          <p14:tracePt t="44631" x="1100138" y="2200275"/>
          <p14:tracePt t="44641" x="1004888" y="2200275"/>
          <p14:tracePt t="44649" x="909638" y="2208213"/>
          <p14:tracePt t="44654" x="820738" y="2216150"/>
          <p14:tracePt t="44664" x="749300" y="2224088"/>
          <p14:tracePt t="44671" x="693738" y="2233613"/>
          <p14:tracePt t="44678" x="654050" y="2233613"/>
          <p14:tracePt t="44687" x="630238" y="2233613"/>
          <p14:tracePt t="44772" x="614363" y="2241550"/>
          <p14:tracePt t="44784" x="598488" y="2249488"/>
          <p14:tracePt t="44787" x="590550" y="2249488"/>
          <p14:tracePt t="44797" x="582613" y="2265363"/>
          <p14:tracePt t="44862" x="574675" y="2273300"/>
          <p14:tracePt t="44882" x="566738" y="2289175"/>
          <p14:tracePt t="44885" x="558800" y="2297113"/>
          <p14:tracePt t="44891" x="550863" y="2305050"/>
          <p14:tracePt t="44901" x="542925" y="2320925"/>
          <p14:tracePt t="44908" x="527050" y="2320925"/>
          <p14:tracePt t="44916" x="517525" y="2336800"/>
          <p14:tracePt t="44924" x="501650" y="2344738"/>
          <p14:tracePt t="44931" x="493713" y="2360613"/>
          <p14:tracePt t="44940" x="477838" y="2368550"/>
          <p14:tracePt t="44948" x="469900" y="2384425"/>
          <p14:tracePt t="44956" x="461963" y="2392363"/>
          <p14:tracePt t="44965" x="461963" y="2408238"/>
          <p14:tracePt t="44971" x="454025" y="2424113"/>
          <p14:tracePt t="44979" x="446088" y="2439988"/>
          <p14:tracePt t="44988" x="438150" y="2471738"/>
          <p14:tracePt t="44995" x="430213" y="2487613"/>
          <p14:tracePt t="45002" x="422275" y="2511425"/>
          <p14:tracePt t="45010" x="414338" y="2527300"/>
          <p14:tracePt t="45038" x="398463" y="2592388"/>
          <p14:tracePt t="45041" x="390525" y="2624138"/>
          <p14:tracePt t="45052" x="390525" y="2647950"/>
          <p14:tracePt t="45058" x="382588" y="2679700"/>
          <p14:tracePt t="45071" x="382588" y="2711450"/>
          <p14:tracePt t="45073" x="382588" y="2735263"/>
          <p14:tracePt t="45084" x="382588" y="2759075"/>
          <p14:tracePt t="45090" x="374650" y="2782888"/>
          <p14:tracePt t="45101" x="366713" y="2806700"/>
          <p14:tracePt t="45107" x="366713" y="2822575"/>
          <p14:tracePt t="45118" x="358775" y="2846388"/>
          <p14:tracePt t="45121" x="358775" y="2870200"/>
          <p14:tracePt t="45132" x="350838" y="2901950"/>
          <p14:tracePt t="45138" x="350838" y="2927350"/>
          <p14:tracePt t="45148" x="342900" y="2951163"/>
          <p14:tracePt t="45160" x="342900" y="2982913"/>
          <p14:tracePt t="45161" x="342900" y="3006725"/>
          <p14:tracePt t="45170" x="342900" y="3030538"/>
          <p14:tracePt t="45179" x="334963" y="3062288"/>
          <p14:tracePt t="45193" x="334963" y="3109913"/>
          <p14:tracePt t="45202" x="334963" y="3133725"/>
          <p14:tracePt t="45210" x="334963" y="3165475"/>
          <p14:tracePt t="45218" x="334963" y="3197225"/>
          <p14:tracePt t="45227" x="334963" y="3236913"/>
          <p14:tracePt t="45234" x="327025" y="3294063"/>
          <p14:tracePt t="45242" x="319088" y="3349625"/>
          <p14:tracePt t="45254" x="311150" y="3405188"/>
          <p14:tracePt t="45257" x="303213" y="3460750"/>
          <p14:tracePt t="45270" x="303213" y="3500438"/>
          <p14:tracePt t="45276" x="303213" y="3548063"/>
          <p14:tracePt t="45283" x="303213" y="3579813"/>
          <p14:tracePt t="45290" x="295275" y="3605213"/>
          <p14:tracePt t="45295" x="295275" y="3629025"/>
          <p14:tracePt t="45304" x="295275" y="3652838"/>
          <p14:tracePt t="45312" x="295275" y="3676650"/>
          <p14:tracePt t="45320" x="295275" y="3700463"/>
          <p14:tracePt t="45328" x="295275" y="3724275"/>
          <p14:tracePt t="45336" x="287338" y="3740150"/>
          <p14:tracePt t="45348" x="287338" y="3756025"/>
          <p14:tracePt t="45353" x="287338" y="3771900"/>
          <p14:tracePt t="45360" x="287338" y="3787775"/>
          <p14:tracePt t="45368" x="287338" y="3795713"/>
          <p14:tracePt t="45376" x="287338" y="3803650"/>
          <p14:tracePt t="45384" x="279400" y="3819525"/>
          <p14:tracePt t="45392" x="279400" y="3827463"/>
          <p14:tracePt t="45400" x="279400" y="3843338"/>
          <p14:tracePt t="45409" x="279400" y="3859213"/>
          <p14:tracePt t="45416" x="279400" y="3883025"/>
          <p14:tracePt t="45426" x="279400" y="3906838"/>
          <p14:tracePt t="45433" x="279400" y="3922713"/>
          <p14:tracePt t="45441" x="279400" y="3948113"/>
          <p14:tracePt t="45452" x="279400" y="3971925"/>
          <p14:tracePt t="45457" x="279400" y="3995738"/>
          <p14:tracePt t="45469" x="279400" y="4019550"/>
          <p14:tracePt t="45474" x="279400" y="4051300"/>
          <p14:tracePt t="45479" x="279400" y="4067175"/>
          <p14:tracePt t="45488" x="279400" y="4090988"/>
          <p14:tracePt t="45495" x="279400" y="4130675"/>
          <p14:tracePt t="45504" x="279400" y="4146550"/>
          <p14:tracePt t="45511" x="279400" y="4162425"/>
          <p14:tracePt t="45520" x="287338" y="4170363"/>
          <p14:tracePt t="45529" x="287338" y="4186238"/>
          <p14:tracePt t="45536" x="295275" y="4194175"/>
          <p14:tracePt t="45545" x="303213" y="4202113"/>
          <p14:tracePt t="45552" x="311150" y="4225925"/>
          <p14:tracePt t="45560" x="311150" y="4233863"/>
          <p14:tracePt t="45568" x="311150" y="4241800"/>
          <p14:tracePt t="45576" x="311150" y="4249738"/>
          <p14:tracePt t="45584" x="311150" y="4257675"/>
          <p14:tracePt t="45592" x="311150" y="4265613"/>
          <p14:tracePt t="45606" x="319088" y="4281488"/>
          <p14:tracePt t="45625" x="319088" y="4291013"/>
          <p14:tracePt t="45688" x="319088" y="4298950"/>
          <p14:tracePt t="45704" x="327025" y="4306888"/>
          <p14:tracePt t="45713" x="334963" y="4314825"/>
          <p14:tracePt t="45727" x="334963" y="432276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r>
              <a:rPr lang="ja-JP" altLang="en-US"/>
              <a:t>ディズニーフェミニズム	</a:t>
            </a:r>
          </a:p>
        </p:txBody>
      </p:sp>
      <p:sp>
        <p:nvSpPr>
          <p:cNvPr id="18435" name="Rectangle 3"/>
          <p:cNvSpPr>
            <a:spLocks noGrp="1" noChangeArrowheads="1"/>
          </p:cNvSpPr>
          <p:nvPr>
            <p:ph idx="1"/>
          </p:nvPr>
        </p:nvSpPr>
        <p:spPr>
          <a:xfrm>
            <a:off x="1919288" y="1628776"/>
            <a:ext cx="8229600" cy="4525963"/>
          </a:xfrm>
        </p:spPr>
        <p:txBody>
          <a:bodyPr/>
          <a:lstStyle/>
          <a:p>
            <a:pPr eaLnBrk="1" hangingPunct="1">
              <a:defRPr/>
            </a:pPr>
            <a:r>
              <a:rPr lang="ja-JP" altLang="en-US" dirty="0"/>
              <a:t>スタッフに女性が加わる</a:t>
            </a:r>
            <a:endParaRPr lang="en-US" altLang="ja-JP" dirty="0"/>
          </a:p>
          <a:p>
            <a:pPr eaLnBrk="1" hangingPunct="1">
              <a:defRPr/>
            </a:pPr>
            <a:endParaRPr lang="en-US" altLang="ja-JP" dirty="0"/>
          </a:p>
          <a:p>
            <a:pPr eaLnBrk="1" hangingPunct="1">
              <a:defRPr/>
            </a:pPr>
            <a:r>
              <a:rPr lang="ja-JP" altLang="en-US" dirty="0"/>
              <a:t>社会に対応した女性像を主人公に</a:t>
            </a:r>
          </a:p>
          <a:p>
            <a:pPr marL="0" indent="0" eaLnBrk="1" hangingPunct="1">
              <a:buNone/>
              <a:defRPr/>
            </a:pPr>
            <a:endParaRPr lang="en-US" altLang="ja-JP" dirty="0"/>
          </a:p>
          <a:p>
            <a:pPr eaLnBrk="1" hangingPunct="1">
              <a:defRPr/>
            </a:pPr>
            <a:endParaRPr lang="en-US" altLang="ja-JP" dirty="0"/>
          </a:p>
        </p:txBody>
      </p:sp>
      <p:pic>
        <p:nvPicPr>
          <p:cNvPr id="2" name="オーディオ 1">
            <a:hlinkClick r:id="" action="ppaction://media"/>
            <a:extLst>
              <a:ext uri="{FF2B5EF4-FFF2-40B4-BE49-F238E27FC236}">
                <a16:creationId xmlns:a16="http://schemas.microsoft.com/office/drawing/2014/main" id="{886188E8-946A-623E-1583-FD4CB78C4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04"/>
    </mc:Choice>
    <mc:Fallback xmlns="">
      <p:transition spd="slow" advTm="2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761" x="6937375" y="5541963"/>
          <p14:tracePt t="19767" x="6889750" y="5526088"/>
          <p14:tracePt t="19775" x="6834188" y="5502275"/>
          <p14:tracePt t="19782" x="6769100" y="5470525"/>
          <p14:tracePt t="19790" x="6673850" y="5430838"/>
          <p14:tracePt t="19798" x="6586538" y="5375275"/>
          <p14:tracePt t="19805" x="6491288" y="5319713"/>
          <p14:tracePt t="19814" x="6386513" y="5270500"/>
          <p14:tracePt t="19824" x="6299200" y="5222875"/>
          <p14:tracePt t="19837" x="6196013" y="5167313"/>
          <p14:tracePt t="19839" x="6091238" y="5111750"/>
          <p14:tracePt t="19846" x="5988050" y="5040313"/>
          <p14:tracePt t="19854" x="5876925" y="4967288"/>
          <p14:tracePt t="19862" x="5757863" y="4911725"/>
          <p14:tracePt t="19870" x="5613400" y="4840288"/>
          <p14:tracePt t="19878" x="5486400" y="4800600"/>
          <p14:tracePt t="19886" x="5357813" y="4776788"/>
          <p14:tracePt t="19895" x="5230813" y="4752975"/>
          <p14:tracePt t="19902" x="5119688" y="4745038"/>
          <p14:tracePt t="19911" x="4983163" y="4737100"/>
          <p14:tracePt t="19918" x="4872038" y="4737100"/>
          <p14:tracePt t="19926" x="4752975" y="4737100"/>
          <p14:tracePt t="19934" x="4640263" y="4760913"/>
          <p14:tracePt t="19947" x="4545013" y="4808538"/>
          <p14:tracePt t="19950" x="4441825" y="4864100"/>
          <p14:tracePt t="19959" x="4362450" y="4935538"/>
          <p14:tracePt t="19966" x="4305300" y="5016500"/>
          <p14:tracePt t="19975" x="4265613" y="5103813"/>
          <p14:tracePt t="19982" x="4241800" y="5183188"/>
          <p14:tracePt t="19989" x="4233863" y="5254625"/>
          <p14:tracePt t="19998" x="4233863" y="5319713"/>
          <p14:tracePt t="20006" x="4233863" y="5351463"/>
          <p14:tracePt t="20014" x="4233863" y="5367338"/>
          <p14:tracePt t="20026" x="4225925" y="5375275"/>
          <p14:tracePt t="20029" x="4210050" y="5375275"/>
          <p14:tracePt t="20038" x="4162425" y="5367338"/>
          <p14:tracePt t="20046" x="4098925" y="5335588"/>
          <p14:tracePt t="20055" x="4011613" y="5270500"/>
          <p14:tracePt t="20062" x="3898900" y="5191125"/>
          <p14:tracePt t="20073" x="3763963" y="5080000"/>
          <p14:tracePt t="20078" x="3587750" y="4935538"/>
          <p14:tracePt t="20087" x="3381375" y="4776788"/>
          <p14:tracePt t="20094" x="3181350" y="4600575"/>
          <p14:tracePt t="20102" x="2949575" y="4402138"/>
          <p14:tracePt t="20110" x="2711450" y="4202113"/>
          <p14:tracePt t="20119" x="2463800" y="3987800"/>
          <p14:tracePt t="20126" x="2232025" y="3787775"/>
          <p14:tracePt t="20134" x="2049463" y="3595688"/>
          <p14:tracePt t="20146" x="1922463" y="3452813"/>
          <p14:tracePt t="20152" x="1857375" y="3373438"/>
          <p14:tracePt t="20158" x="1809750" y="3309938"/>
          <p14:tracePt t="20166" x="1785938" y="3262313"/>
          <p14:tracePt t="20175" x="1778000" y="3221038"/>
          <p14:tracePt t="20182" x="1770063" y="3189288"/>
          <p14:tracePt t="20190" x="1770063" y="3165475"/>
          <p14:tracePt t="20198" x="1770063" y="3141663"/>
          <p14:tracePt t="20206" x="1770063" y="3117850"/>
          <p14:tracePt t="20214" x="1770063" y="3094038"/>
          <p14:tracePt t="20222" x="1770063" y="3070225"/>
          <p14:tracePt t="20230" x="1770063" y="3046413"/>
          <p14:tracePt t="20238" x="1770063" y="3022600"/>
          <p14:tracePt t="20246" x="1762125" y="2998788"/>
          <p14:tracePt t="20254" x="1754188" y="2982913"/>
          <p14:tracePt t="20263" x="1754188" y="2974975"/>
          <p14:tracePt t="20270" x="1738313" y="2974975"/>
          <p14:tracePt t="20286" x="1738313" y="2967038"/>
          <p14:tracePt t="20294" x="1738313" y="2951163"/>
          <p14:tracePt t="20302" x="1738313" y="2927350"/>
          <p14:tracePt t="20310" x="1738313" y="2901950"/>
          <p14:tracePt t="20318" x="1738313" y="2878138"/>
          <p14:tracePt t="20326" x="1738313" y="2854325"/>
          <p14:tracePt t="20334" x="1746250" y="2838450"/>
          <p14:tracePt t="20398" x="1746250" y="2830513"/>
          <p14:tracePt t="20406" x="1762125" y="2830513"/>
          <p14:tracePt t="20412" x="1778000" y="2830513"/>
          <p14:tracePt t="20421" x="1801813" y="2830513"/>
          <p14:tracePt t="20428" x="1841500" y="2830513"/>
          <p14:tracePt t="20436" x="1897063" y="2830513"/>
          <p14:tracePt t="20445" x="1946275" y="2822575"/>
          <p14:tracePt t="20452" x="1993900" y="2806700"/>
          <p14:tracePt t="20460" x="2033588" y="2782888"/>
          <p14:tracePt t="20469" x="2057400" y="2751138"/>
          <p14:tracePt t="20476" x="2065338" y="2719388"/>
          <p14:tracePt t="20484" x="2073275" y="2671763"/>
          <p14:tracePt t="20505" x="2081213" y="2576513"/>
          <p14:tracePt t="20509" x="2081213" y="2527300"/>
          <p14:tracePt t="20516" x="2065338" y="2471738"/>
          <p14:tracePt t="20525" x="2041525" y="2424113"/>
          <p14:tracePt t="20532" x="2009775" y="2376488"/>
          <p14:tracePt t="20540" x="1985963" y="2344738"/>
          <p14:tracePt t="20548" x="1954213" y="2305050"/>
          <p14:tracePt t="20556" x="1912938" y="2273300"/>
          <p14:tracePt t="20564" x="1873250" y="2241550"/>
          <p14:tracePt t="20574" x="1833563" y="2216150"/>
          <p14:tracePt t="20580" x="1809750" y="2192338"/>
          <p14:tracePt t="20590" x="1770063" y="2168525"/>
          <p14:tracePt t="20596" x="1730375" y="2144713"/>
          <p14:tracePt t="20604" x="1698625" y="2120900"/>
          <p14:tracePt t="20612" x="1682750" y="2120900"/>
          <p14:tracePt t="20621" x="1666875" y="2112963"/>
          <p14:tracePt t="20628" x="1658938" y="2112963"/>
          <p14:tracePt t="20661" x="1651000" y="2112963"/>
          <p14:tracePt t="20676" x="1651000" y="2128838"/>
          <p14:tracePt t="20684" x="1658938" y="2144713"/>
          <p14:tracePt t="20696" x="1674813" y="2168525"/>
          <p14:tracePt t="20700" x="1690688" y="2176463"/>
          <p14:tracePt t="20709" x="1714500" y="2192338"/>
          <p14:tracePt t="20715" x="1738313" y="2200275"/>
          <p14:tracePt t="20724" x="1754188" y="2216150"/>
          <p14:tracePt t="20732" x="1785938" y="2233613"/>
          <p14:tracePt t="20740" x="1809750" y="2241550"/>
          <p14:tracePt t="20748" x="1841500" y="2249488"/>
          <p14:tracePt t="20756" x="1865313" y="2257425"/>
          <p14:tracePt t="20764" x="1881188" y="2257425"/>
          <p14:tracePt t="20772" x="1897063" y="2257425"/>
          <p14:tracePt t="20796" x="1897063" y="2249488"/>
          <p14:tracePt t="20804" x="1889125" y="2241550"/>
          <p14:tracePt t="20812" x="1873250" y="2233613"/>
          <p14:tracePt t="20820" x="1849438" y="2216150"/>
          <p14:tracePt t="20828" x="1809750" y="2192338"/>
          <p14:tracePt t="20836" x="1770063" y="2160588"/>
          <p14:tracePt t="20844" x="1746250" y="2136775"/>
          <p14:tracePt t="20852" x="1722438" y="2128838"/>
          <p14:tracePt t="20860" x="1722438" y="2120900"/>
          <p14:tracePt t="20868" x="1714500" y="2112963"/>
          <p14:tracePt t="20884" x="1706563" y="2105025"/>
          <p14:tracePt t="20896" x="1698625" y="2097088"/>
          <p14:tracePt t="20905" x="1674813" y="2081213"/>
          <p14:tracePt t="20909" x="1674813" y="2073275"/>
          <p14:tracePt t="20916" x="1658938" y="2057400"/>
          <p14:tracePt t="20924" x="1627188" y="2033588"/>
          <p14:tracePt t="20933" x="1611313" y="2017713"/>
          <p14:tracePt t="20942" x="1603375" y="2009775"/>
          <p14:tracePt t="20948" x="1603375" y="2001838"/>
          <p14:tracePt t="20956" x="1595438" y="2001838"/>
          <p14:tracePt t="20965" x="1595438" y="1985963"/>
          <p14:tracePt t="20972" x="1595438" y="1978025"/>
          <p14:tracePt t="20981" x="1595438" y="1970088"/>
          <p14:tracePt t="20988" x="1587500" y="1954213"/>
          <p14:tracePt t="21014" x="1579563" y="1881188"/>
          <p14:tracePt t="21020" x="1579563" y="1857375"/>
          <p14:tracePt t="21028" x="1579563" y="1841500"/>
          <p14:tracePt t="21036" x="1579563" y="1817688"/>
          <p14:tracePt t="21044" x="1579563" y="1801813"/>
          <p14:tracePt t="21052" x="1579563" y="1785938"/>
          <p14:tracePt t="21062" x="1587500" y="1770063"/>
          <p14:tracePt t="21068" x="1603375" y="1754188"/>
          <p14:tracePt t="21077" x="1627188" y="1730375"/>
          <p14:tracePt t="21084" x="1651000" y="1722438"/>
          <p14:tracePt t="21095" x="1682750" y="1706563"/>
          <p14:tracePt t="21100" x="1706563" y="1690688"/>
          <p14:tracePt t="21108" x="1730375" y="1682750"/>
          <p14:tracePt t="21116" x="1762125" y="1658938"/>
          <p14:tracePt t="21123" x="1785938" y="1635125"/>
          <p14:tracePt t="21132" x="1817688" y="1627188"/>
          <p14:tracePt t="21140" x="1849438" y="1611313"/>
          <p14:tracePt t="21148" x="1873250" y="1595438"/>
          <p14:tracePt t="21156" x="1897063" y="1587500"/>
          <p14:tracePt t="21164" x="1930400" y="1587500"/>
          <p14:tracePt t="21172" x="1954213" y="1579563"/>
          <p14:tracePt t="21180" x="1978025" y="1571625"/>
          <p14:tracePt t="21188" x="2009775" y="1555750"/>
          <p14:tracePt t="21196" x="2049463" y="1547813"/>
          <p14:tracePt t="21204" x="2081213" y="1547813"/>
          <p14:tracePt t="21213" x="2112963" y="1538288"/>
          <p14:tracePt t="21220" x="2144713" y="1538288"/>
          <p14:tracePt t="21229" x="2168525" y="1538288"/>
          <p14:tracePt t="21236" x="2192338" y="1538288"/>
          <p14:tracePt t="21244" x="2224088" y="1538288"/>
          <p14:tracePt t="21252" x="2265363" y="1547813"/>
          <p14:tracePt t="21260" x="2305050" y="1563688"/>
          <p14:tracePt t="21268" x="2352675" y="1595438"/>
          <p14:tracePt t="21277" x="2400300" y="1627188"/>
          <p14:tracePt t="21284" x="2447925" y="1666875"/>
          <p14:tracePt t="21296" x="2495550" y="1722438"/>
          <p14:tracePt t="21300" x="2543175" y="1770063"/>
          <p14:tracePt t="21309" x="2574925" y="1809750"/>
          <p14:tracePt t="21316" x="2598738" y="1857375"/>
          <p14:tracePt t="21322" x="2616200" y="1890713"/>
          <p14:tracePt t="21332" x="2632075" y="1930400"/>
          <p14:tracePt t="21338" x="2632075" y="1954213"/>
          <p14:tracePt t="21346" x="2632075" y="1985963"/>
          <p14:tracePt t="21354" x="2624138" y="2009775"/>
          <p14:tracePt t="21363" x="2590800" y="2041525"/>
          <p14:tracePt t="21371" x="2551113" y="2073275"/>
          <p14:tracePt t="21378" x="2519363" y="2097088"/>
          <p14:tracePt t="21386" x="2479675" y="2112963"/>
          <p14:tracePt t="21393" x="2439988" y="2128838"/>
          <p14:tracePt t="21402" x="2408238" y="2144713"/>
          <p14:tracePt t="21413" x="2360613" y="2160588"/>
          <p14:tracePt t="21421" x="2312988" y="2176463"/>
          <p14:tracePt t="21427" x="2273300" y="2192338"/>
          <p14:tracePt t="21434" x="2232025" y="2208213"/>
          <p14:tracePt t="21443" x="2200275" y="2216150"/>
          <p14:tracePt t="21450" x="2160588" y="2233613"/>
          <p14:tracePt t="21458" x="2112963" y="2249488"/>
          <p14:tracePt t="21467" x="2073275" y="2265363"/>
          <p14:tracePt t="21474" x="2025650" y="2281238"/>
          <p14:tracePt t="21482" x="1978025" y="2305050"/>
          <p14:tracePt t="21490" x="1938338" y="2320925"/>
          <p14:tracePt t="21500" x="1905000" y="2336800"/>
          <p14:tracePt t="21506" x="1857375" y="2352675"/>
          <p14:tracePt t="21514" x="1817688" y="2376488"/>
          <p14:tracePt t="21522" x="1770063" y="2408238"/>
          <p14:tracePt t="21531" x="1738313" y="2432050"/>
          <p14:tracePt t="21538" x="1698625" y="2455863"/>
          <p14:tracePt t="21546" x="1658938" y="2479675"/>
          <p14:tracePt t="21554" x="1627188" y="2503488"/>
          <p14:tracePt t="21573" x="1587500" y="2527300"/>
          <p14:tracePt t="21666" x="1579563" y="2527300"/>
          <p14:tracePt t="21674" x="1571625" y="2535238"/>
          <p14:tracePt t="21690" x="1562100" y="2543175"/>
          <p14:tracePt t="21698" x="1554163" y="2551113"/>
          <p14:tracePt t="21706" x="1554163" y="2566988"/>
          <p14:tracePt t="21714" x="1546225" y="2576513"/>
          <p14:tracePt t="21722" x="1538288" y="2592388"/>
          <p14:tracePt t="21730" x="1538288" y="2608263"/>
          <p14:tracePt t="21738" x="1530350" y="2624138"/>
          <p14:tracePt t="21746" x="1522413" y="2647950"/>
          <p14:tracePt t="21754" x="1522413" y="2671763"/>
          <p14:tracePt t="21765" x="1522413" y="2695575"/>
          <p14:tracePt t="21770" x="1522413" y="2719388"/>
          <p14:tracePt t="21779" x="1522413" y="2751138"/>
          <p14:tracePt t="21786" x="1522413" y="2774950"/>
          <p14:tracePt t="21794" x="1530350" y="2798763"/>
          <p14:tracePt t="21802" x="1538288" y="2830513"/>
          <p14:tracePt t="21811" x="1538288" y="2878138"/>
          <p14:tracePt t="21818" x="1554163" y="2927350"/>
          <p14:tracePt t="21828" x="1571625" y="2967038"/>
          <p14:tracePt t="21834" x="1587500" y="3014663"/>
          <p14:tracePt t="21850" x="1627188" y="3117850"/>
          <p14:tracePt t="21859" x="1651000" y="3173413"/>
          <p14:tracePt t="21866" x="1682750" y="3228975"/>
          <p14:tracePt t="21874" x="1706563" y="3294063"/>
          <p14:tracePt t="21882" x="1730375" y="3333750"/>
          <p14:tracePt t="21890" x="1754188" y="3397250"/>
          <p14:tracePt t="21900" x="1785938" y="3452813"/>
          <p14:tracePt t="21914" x="1825625" y="3563938"/>
          <p14:tracePt t="21925" x="1841500" y="3621088"/>
          <p14:tracePt t="21930" x="1865313" y="3684588"/>
          <p14:tracePt t="21939" x="1881188" y="3740150"/>
          <p14:tracePt t="21944" x="1897063" y="3795713"/>
          <p14:tracePt t="21952" x="1912938" y="3843338"/>
          <p14:tracePt t="21963" x="1930400" y="3883025"/>
          <p14:tracePt t="21971" x="1938338" y="3898900"/>
          <p14:tracePt t="21978" x="1946275" y="3914775"/>
          <p14:tracePt t="22001" x="1946275" y="3922713"/>
          <p14:tracePt t="22290" x="1954213" y="3922713"/>
          <p14:tracePt t="22296" x="1962150" y="3922713"/>
          <p14:tracePt t="22312" x="1962150" y="3906838"/>
          <p14:tracePt t="22320" x="1962150" y="3883025"/>
          <p14:tracePt t="22328" x="1962150" y="3859213"/>
          <p14:tracePt t="22336" x="1962150" y="3835400"/>
          <p14:tracePt t="22347" x="1962150" y="3819525"/>
          <p14:tracePt t="22352" x="1962150" y="3795713"/>
          <p14:tracePt t="22361" x="1962150" y="3779838"/>
          <p14:tracePt t="22368" x="1962150" y="3756025"/>
          <p14:tracePt t="22379" x="1962150" y="3732213"/>
          <p14:tracePt t="22384" x="1962150" y="3708400"/>
          <p14:tracePt t="22395" x="1962150" y="3700463"/>
          <p14:tracePt t="22398" x="1962150" y="3684588"/>
          <p14:tracePt t="22406" x="1962150" y="3668713"/>
          <p14:tracePt t="22414" x="1962150" y="3660775"/>
          <p14:tracePt t="22430" x="1962150" y="3652838"/>
          <p14:tracePt t="22446" x="1962150" y="3644900"/>
          <p14:tracePt t="22454" x="1970088" y="3629025"/>
          <p14:tracePt t="22465" x="1978025" y="3629025"/>
          <p14:tracePt t="22473" x="1985963" y="3621088"/>
          <p14:tracePt t="22478" x="1993900" y="3621088"/>
          <p14:tracePt t="22487" x="2001838" y="3613150"/>
          <p14:tracePt t="22494" x="2009775" y="3605213"/>
          <p14:tracePt t="22504" x="2017713" y="3605213"/>
          <p14:tracePt t="22514" x="2017713" y="3595688"/>
          <p14:tracePt t="22519" x="2025650" y="3595688"/>
          <p14:tracePt t="22526" x="2041525" y="3587750"/>
          <p14:tracePt t="22535" x="2049463" y="3579813"/>
          <p14:tracePt t="22542" x="2057400" y="3579813"/>
          <p14:tracePt t="22550" x="2073275" y="3571875"/>
          <p14:tracePt t="22558" x="2081213" y="3571875"/>
          <p14:tracePt t="22567" x="2097088" y="3571875"/>
          <p14:tracePt t="22574" x="2120900" y="3571875"/>
          <p14:tracePt t="22582" x="2136775" y="3571875"/>
          <p14:tracePt t="22590" x="2160588" y="3571875"/>
          <p14:tracePt t="22598" x="2184400" y="3571875"/>
          <p14:tracePt t="22606" x="2208213" y="3571875"/>
          <p14:tracePt t="22614" x="2216150" y="3563938"/>
          <p14:tracePt t="22623" x="2232025" y="3556000"/>
          <p14:tracePt t="22630" x="2239963" y="3556000"/>
          <p14:tracePt t="22638" x="2247900" y="3556000"/>
          <p14:tracePt t="22647" x="2255838" y="3556000"/>
          <p14:tracePt t="22654" x="2265363" y="3548063"/>
          <p14:tracePt t="22790" x="2273300" y="3548063"/>
          <p14:tracePt t="22815" x="2265363" y="3548063"/>
          <p14:tracePt t="22822" x="2247900" y="3548063"/>
          <p14:tracePt t="22831" x="2224088" y="3548063"/>
          <p14:tracePt t="22838" x="2200275" y="3548063"/>
          <p14:tracePt t="22847" x="2176463" y="3548063"/>
          <p14:tracePt t="22854" x="2168525" y="3548063"/>
          <p14:tracePt t="22866" x="2160588" y="3548063"/>
          <p14:tracePt t="22869" x="2136775" y="3540125"/>
          <p14:tracePt t="22877" x="2120900" y="3540125"/>
          <p14:tracePt t="22884" x="2105025" y="3516313"/>
          <p14:tracePt t="22894" x="2081213" y="3508375"/>
          <p14:tracePt t="22905" x="2049463" y="3492500"/>
          <p14:tracePt t="22910" x="2025650" y="3476625"/>
          <p14:tracePt t="22915" x="2009775" y="3468688"/>
          <p14:tracePt t="22924" x="2001838" y="3460750"/>
          <p14:tracePt t="22932" x="1985963" y="3452813"/>
          <p14:tracePt t="22940" x="1985963" y="3444875"/>
          <p14:tracePt t="22948" x="1970088" y="3436938"/>
          <p14:tracePt t="22956" x="1962150" y="3429000"/>
          <p14:tracePt t="22964" x="1954213" y="3421063"/>
          <p14:tracePt t="22975" x="1954213" y="3413125"/>
          <p14:tracePt t="22980" x="1946275" y="3397250"/>
          <p14:tracePt t="22988" x="1938338" y="3397250"/>
          <p14:tracePt t="22996" x="1930400" y="3381375"/>
          <p14:tracePt t="23005" x="1922463" y="3373438"/>
          <p14:tracePt t="23011" x="1922463" y="3365500"/>
          <p14:tracePt t="23022" x="1912938" y="3349625"/>
          <p14:tracePt t="23029" x="1912938" y="3333750"/>
          <p14:tracePt t="23036" x="1905000" y="3317875"/>
          <p14:tracePt t="23045" x="1905000" y="3309938"/>
          <p14:tracePt t="23052" x="1905000" y="3294063"/>
          <p14:tracePt t="23061" x="1905000" y="3270250"/>
          <p14:tracePt t="23069" x="1905000" y="3236913"/>
          <p14:tracePt t="23076" x="1905000" y="3189288"/>
          <p14:tracePt t="23084" x="1905000" y="3149600"/>
          <p14:tracePt t="23094" x="1905000" y="3101975"/>
          <p14:tracePt t="23100" x="1922463" y="3062288"/>
          <p14:tracePt t="23108" x="1946275" y="3014663"/>
          <p14:tracePt t="23116" x="1970088" y="2974975"/>
          <p14:tracePt t="23124" x="1993900" y="2935288"/>
          <p14:tracePt t="23131" x="2009775" y="2909888"/>
          <p14:tracePt t="23140" x="2041525" y="2878138"/>
          <p14:tracePt t="23148" x="2073275" y="2862263"/>
          <p14:tracePt t="23156" x="2097088" y="2838450"/>
          <p14:tracePt t="23164" x="2112963" y="2830513"/>
          <p14:tracePt t="23173" x="2136775" y="2814638"/>
          <p14:tracePt t="23180" x="2152650" y="2806700"/>
          <p14:tracePt t="23228" x="2160588" y="2806700"/>
          <p14:tracePt t="23236" x="2168525" y="2806700"/>
          <p14:tracePt t="23245" x="2192338" y="2822575"/>
          <p14:tracePt t="23252" x="2208213" y="2846388"/>
          <p14:tracePt t="23263" x="2232025" y="2886075"/>
          <p14:tracePt t="23272" x="2255838" y="2919413"/>
          <p14:tracePt t="23276" x="2289175" y="2959100"/>
          <p14:tracePt t="23284" x="2320925" y="3014663"/>
          <p14:tracePt t="23293" x="2352675" y="3086100"/>
          <p14:tracePt t="23298" x="2384425" y="3149600"/>
          <p14:tracePt t="23306" x="2408238" y="3221038"/>
          <p14:tracePt t="23314" x="2432050" y="3286125"/>
          <p14:tracePt t="23322" x="2447925" y="3341688"/>
          <p14:tracePt t="23331" x="2455863" y="3397250"/>
          <p14:tracePt t="23338" x="2455863" y="3436938"/>
          <p14:tracePt t="23346" x="2432050" y="3484563"/>
          <p14:tracePt t="23354" x="2392363" y="3524250"/>
          <p14:tracePt t="23366" x="2344738" y="3556000"/>
          <p14:tracePt t="23372" x="2289175" y="3579813"/>
          <p14:tracePt t="23380" x="2224088" y="3605213"/>
          <p14:tracePt t="23386" x="2168525" y="3629025"/>
          <p14:tracePt t="23396" x="2112963" y="3644900"/>
          <p14:tracePt t="23402" x="2057400" y="3660775"/>
          <p14:tracePt t="23410" x="2017713" y="3668713"/>
          <p14:tracePt t="23418" x="1970088" y="3676650"/>
          <p14:tracePt t="23427" x="1946275" y="3684588"/>
          <p14:tracePt t="23434" x="1938338" y="3684588"/>
          <p14:tracePt t="23442" x="1912938" y="3684588"/>
          <p14:tracePt t="23450" x="1905000" y="3692525"/>
          <p14:tracePt t="23634" x="1905000" y="3700463"/>
          <p14:tracePt t="23658" x="1905000" y="3708400"/>
          <p14:tracePt t="23675" x="1922463" y="3716338"/>
          <p14:tracePt t="23682" x="1938338" y="3716338"/>
          <p14:tracePt t="23691" x="1954213" y="3732213"/>
          <p14:tracePt t="23700" x="1970088" y="3740150"/>
          <p14:tracePt t="23706" x="1993900" y="3763963"/>
          <p14:tracePt t="23712" x="2017713" y="3779838"/>
          <p14:tracePt t="23720" x="2041525" y="3795713"/>
          <p14:tracePt t="23729" x="2081213" y="3811588"/>
          <p14:tracePt t="23736" x="2105025" y="3819525"/>
          <p14:tracePt t="23744" x="2136775" y="3835400"/>
          <p14:tracePt t="23752" x="2168525" y="3851275"/>
          <p14:tracePt t="23759" x="2200275" y="3859213"/>
          <p14:tracePt t="23768" x="2247900" y="3875088"/>
          <p14:tracePt t="23776" x="2312988" y="3890963"/>
          <p14:tracePt t="23784" x="2392363" y="3898900"/>
          <p14:tracePt t="23792" x="2463800" y="3914775"/>
          <p14:tracePt t="23800" x="2543175" y="3930650"/>
          <p14:tracePt t="23808" x="2616200" y="3938588"/>
          <p14:tracePt t="23816" x="2687638" y="3948113"/>
          <p14:tracePt t="23824" x="2751138" y="3956050"/>
          <p14:tracePt t="23832" x="2814638" y="3963988"/>
          <p14:tracePt t="23841" x="2878138" y="3963988"/>
          <p14:tracePt t="23849" x="2933700" y="3971925"/>
          <p14:tracePt t="23856" x="2990850" y="3979863"/>
          <p14:tracePt t="23865" x="3054350" y="3987800"/>
          <p14:tracePt t="23873" x="3109913" y="3995738"/>
          <p14:tracePt t="23880" x="3173413" y="3995738"/>
          <p14:tracePt t="23889" x="3236913" y="4003675"/>
          <p14:tracePt t="23896" x="3308350" y="4011613"/>
          <p14:tracePt t="23904" x="3389313" y="4019550"/>
          <p14:tracePt t="23919" x="3476625" y="4035425"/>
          <p14:tracePt t="23919" x="3556000" y="4051300"/>
          <p14:tracePt t="23930" x="3643313" y="4059238"/>
          <p14:tracePt t="23936" x="3740150" y="4067175"/>
          <p14:tracePt t="23944" x="3835400" y="4083050"/>
          <p14:tracePt t="23952" x="3930650" y="4090988"/>
          <p14:tracePt t="23961" x="4027488" y="4106863"/>
          <p14:tracePt t="23968" x="4130675" y="4122738"/>
          <p14:tracePt t="23977" x="4225925" y="4138613"/>
          <p14:tracePt t="23984" x="4321175" y="4146550"/>
          <p14:tracePt t="23992" x="4394200" y="4154488"/>
          <p14:tracePt t="24000" x="4473575" y="4162425"/>
          <p14:tracePt t="24009" x="4537075" y="4162425"/>
          <p14:tracePt t="24016" x="4568825" y="4162425"/>
          <p14:tracePt t="24114" x="4584700" y="4162425"/>
          <p14:tracePt t="24144" x="4600575" y="416242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2044700" y="333375"/>
            <a:ext cx="8204200" cy="1320800"/>
          </a:xfrm>
        </p:spPr>
        <p:txBody>
          <a:bodyPr/>
          <a:lstStyle/>
          <a:p>
            <a:r>
              <a:rPr lang="ja-JP" altLang="en-US" sz="4000"/>
              <a:t>積極的に行動する、好奇心が旺盛</a:t>
            </a:r>
          </a:p>
        </p:txBody>
      </p:sp>
      <p:sp>
        <p:nvSpPr>
          <p:cNvPr id="25603" name="コンテンツ プレースホルダー 2"/>
          <p:cNvSpPr>
            <a:spLocks noGrp="1"/>
          </p:cNvSpPr>
          <p:nvPr>
            <p:ph idx="1"/>
          </p:nvPr>
        </p:nvSpPr>
        <p:spPr>
          <a:xfrm>
            <a:off x="8054975" y="1577975"/>
            <a:ext cx="4114800" cy="1250950"/>
          </a:xfrm>
        </p:spPr>
        <p:txBody>
          <a:bodyPr/>
          <a:lstStyle/>
          <a:p>
            <a:pPr marL="0" indent="0">
              <a:buNone/>
            </a:pPr>
            <a:endParaRPr lang="en-US" altLang="ja-JP" sz="2400"/>
          </a:p>
          <a:p>
            <a:pPr marL="0" indent="0">
              <a:buNone/>
            </a:pPr>
            <a:endParaRPr lang="en-US" altLang="ja-JP" sz="2400"/>
          </a:p>
          <a:p>
            <a:pPr marL="0" indent="0">
              <a:buNone/>
            </a:pPr>
            <a:endParaRPr lang="en-US" altLang="ja-JP" sz="2400"/>
          </a:p>
          <a:p>
            <a:pPr marL="0" indent="0">
              <a:buNone/>
            </a:pPr>
            <a:endParaRPr lang="en-US" altLang="ja-JP" sz="2400"/>
          </a:p>
        </p:txBody>
      </p:sp>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474" y="1563490"/>
            <a:ext cx="2957513"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正方形/長方形 3"/>
          <p:cNvSpPr>
            <a:spLocks noChangeArrowheads="1"/>
          </p:cNvSpPr>
          <p:nvPr/>
        </p:nvSpPr>
        <p:spPr bwMode="auto">
          <a:xfrm>
            <a:off x="5159376" y="1916113"/>
            <a:ext cx="55086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Clr>
                <a:srgbClr val="90C226"/>
              </a:buClr>
              <a:buFontTx/>
              <a:buNone/>
            </a:pPr>
            <a:endParaRPr lang="en-US" altLang="ja-JP" u="sng">
              <a:solidFill>
                <a:srgbClr val="595959"/>
              </a:solidFill>
              <a:latin typeface="Garamond" pitchFamily="18" charset="0"/>
            </a:endParaRPr>
          </a:p>
          <a:p>
            <a:pPr eaLnBrk="1" hangingPunct="1">
              <a:spcBef>
                <a:spcPct val="0"/>
              </a:spcBef>
              <a:buClr>
                <a:srgbClr val="90C226"/>
              </a:buClr>
              <a:buFont typeface="Wingdings" pitchFamily="2" charset="2"/>
              <a:buChar char="l"/>
            </a:pPr>
            <a:r>
              <a:rPr lang="ja-JP" altLang="en-US" sz="2400">
                <a:solidFill>
                  <a:srgbClr val="404040"/>
                </a:solidFill>
                <a:latin typeface="Garamond" pitchFamily="18" charset="0"/>
              </a:rPr>
              <a:t>人間の世界にあこがれ</a:t>
            </a:r>
            <a:r>
              <a:rPr lang="ja-JP" altLang="ja-JP" sz="2400">
                <a:solidFill>
                  <a:srgbClr val="404040"/>
                </a:solidFill>
                <a:latin typeface="Garamond" pitchFamily="18" charset="0"/>
              </a:rPr>
              <a:t>、自らの足で、</a:t>
            </a:r>
            <a:endParaRPr lang="en-US" altLang="ja-JP" sz="2400">
              <a:solidFill>
                <a:srgbClr val="404040"/>
              </a:solidFill>
              <a:latin typeface="Garamond" pitchFamily="18" charset="0"/>
            </a:endParaRPr>
          </a:p>
          <a:p>
            <a:pPr eaLnBrk="1" hangingPunct="1">
              <a:spcBef>
                <a:spcPct val="0"/>
              </a:spcBef>
              <a:buClr>
                <a:srgbClr val="90C226"/>
              </a:buClr>
              <a:buFontTx/>
              <a:buNone/>
            </a:pPr>
            <a:r>
              <a:rPr lang="ja-JP" altLang="en-US" sz="2400">
                <a:solidFill>
                  <a:srgbClr val="404040"/>
                </a:solidFill>
                <a:latin typeface="Garamond" pitchFamily="18" charset="0"/>
              </a:rPr>
              <a:t>　外の世界</a:t>
            </a:r>
            <a:r>
              <a:rPr lang="ja-JP" altLang="ja-JP" sz="2400">
                <a:solidFill>
                  <a:srgbClr val="404040"/>
                </a:solidFill>
                <a:latin typeface="Garamond" pitchFamily="18" charset="0"/>
              </a:rPr>
              <a:t>を夢見て冒険</a:t>
            </a:r>
            <a:endParaRPr lang="en-US" altLang="ja-JP" sz="2400">
              <a:solidFill>
                <a:srgbClr val="404040"/>
              </a:solidFill>
              <a:latin typeface="Garamond" pitchFamily="18" charset="0"/>
            </a:endParaRPr>
          </a:p>
          <a:p>
            <a:pPr eaLnBrk="1" hangingPunct="1">
              <a:spcBef>
                <a:spcPct val="0"/>
              </a:spcBef>
              <a:buClr>
                <a:srgbClr val="90C226"/>
              </a:buClr>
              <a:buFontTx/>
              <a:buNone/>
            </a:pPr>
            <a:endParaRPr lang="en-US" altLang="ja-JP" sz="2400">
              <a:solidFill>
                <a:srgbClr val="404040"/>
              </a:solidFill>
              <a:latin typeface="Garamond" pitchFamily="18" charset="0"/>
            </a:endParaRPr>
          </a:p>
          <a:p>
            <a:pPr eaLnBrk="1" hangingPunct="1">
              <a:spcBef>
                <a:spcPct val="0"/>
              </a:spcBef>
              <a:buClr>
                <a:srgbClr val="90C226"/>
              </a:buClr>
              <a:buFont typeface="Wingdings" pitchFamily="2" charset="2"/>
              <a:buChar char="l"/>
            </a:pPr>
            <a:r>
              <a:rPr lang="ja-JP" altLang="ja-JP" sz="2400">
                <a:solidFill>
                  <a:srgbClr val="404040"/>
                </a:solidFill>
                <a:latin typeface="Garamond" pitchFamily="18" charset="0"/>
              </a:rPr>
              <a:t>アリエルはエリック王子と結ばれて幸せに</a:t>
            </a:r>
            <a:r>
              <a:rPr lang="ja-JP" altLang="en-US" sz="2400">
                <a:solidFill>
                  <a:srgbClr val="404040"/>
                </a:solidFill>
                <a:latin typeface="Garamond" pitchFamily="18" charset="0"/>
              </a:rPr>
              <a:t>なる</a:t>
            </a:r>
            <a:r>
              <a:rPr lang="ja-JP" altLang="ja-JP" sz="2400">
                <a:solidFill>
                  <a:srgbClr val="404040"/>
                </a:solidFill>
                <a:latin typeface="Garamond" pitchFamily="18" charset="0"/>
              </a:rPr>
              <a:t>が…</a:t>
            </a:r>
            <a:endParaRPr lang="en-US" altLang="ja-JP" sz="2400">
              <a:solidFill>
                <a:srgbClr val="404040"/>
              </a:solidFill>
              <a:latin typeface="Garamond" pitchFamily="18" charset="0"/>
            </a:endParaRPr>
          </a:p>
        </p:txBody>
      </p:sp>
      <p:grpSp>
        <p:nvGrpSpPr>
          <p:cNvPr id="2" name="グループ化 8"/>
          <p:cNvGrpSpPr>
            <a:grpSpLocks/>
          </p:cNvGrpSpPr>
          <p:nvPr/>
        </p:nvGrpSpPr>
        <p:grpSpPr bwMode="auto">
          <a:xfrm>
            <a:off x="5578476" y="4460876"/>
            <a:ext cx="4670425" cy="1920875"/>
            <a:chOff x="769258" y="2612571"/>
            <a:chExt cx="9361714" cy="972457"/>
          </a:xfrm>
        </p:grpSpPr>
        <p:sp>
          <p:nvSpPr>
            <p:cNvPr id="10" name="角丸四角形 9"/>
            <p:cNvSpPr/>
            <p:nvPr/>
          </p:nvSpPr>
          <p:spPr>
            <a:xfrm>
              <a:off x="769258" y="2612571"/>
              <a:ext cx="9361714" cy="97245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25609" name="テキスト ボックス 10"/>
            <p:cNvSpPr txBox="1">
              <a:spLocks noChangeArrowheads="1"/>
            </p:cNvSpPr>
            <p:nvPr/>
          </p:nvSpPr>
          <p:spPr bwMode="auto">
            <a:xfrm>
              <a:off x="1806620" y="2782814"/>
              <a:ext cx="7332251" cy="6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b="1" dirty="0">
                  <a:latin typeface="Garamond" pitchFamily="18" charset="0"/>
                </a:rPr>
                <a:t>相手は王子様、結婚してハッピーエンドという枠組みは変わらない。</a:t>
              </a:r>
            </a:p>
          </p:txBody>
        </p:sp>
      </p:grpSp>
      <p:sp>
        <p:nvSpPr>
          <p:cNvPr id="11" name="テキスト ボックス 10"/>
          <p:cNvSpPr txBox="1"/>
          <p:nvPr/>
        </p:nvSpPr>
        <p:spPr>
          <a:xfrm>
            <a:off x="2063750" y="4941888"/>
            <a:ext cx="1511300" cy="830262"/>
          </a:xfrm>
          <a:prstGeom prst="rect">
            <a:avLst/>
          </a:prstGeom>
          <a:noFill/>
        </p:spPr>
        <p:txBody>
          <a:bodyPr>
            <a:spAutoFit/>
          </a:bodyPr>
          <a:lstStyle/>
          <a:p>
            <a:pPr>
              <a:defRPr/>
            </a:pPr>
            <a:r>
              <a:rPr lang="ja-JP" altLang="en-US" sz="2400" dirty="0">
                <a:solidFill>
                  <a:schemeClr val="tx1">
                    <a:lumMod val="50000"/>
                    <a:lumOff val="50000"/>
                  </a:schemeClr>
                </a:solidFill>
              </a:rPr>
              <a:t>アリエル（</a:t>
            </a:r>
            <a:r>
              <a:rPr lang="en-US" altLang="ja-JP" sz="2400" dirty="0">
                <a:solidFill>
                  <a:schemeClr val="tx1">
                    <a:lumMod val="50000"/>
                    <a:lumOff val="50000"/>
                  </a:schemeClr>
                </a:solidFill>
              </a:rPr>
              <a:t>1989</a:t>
            </a:r>
            <a:r>
              <a:rPr lang="ja-JP" altLang="en-US" sz="2400" dirty="0">
                <a:solidFill>
                  <a:schemeClr val="tx1">
                    <a:lumMod val="50000"/>
                    <a:lumOff val="50000"/>
                  </a:schemeClr>
                </a:solidFill>
              </a:rPr>
              <a:t>年）</a:t>
            </a:r>
          </a:p>
        </p:txBody>
      </p:sp>
      <p:pic>
        <p:nvPicPr>
          <p:cNvPr id="3" name="オーディオ 2">
            <a:hlinkClick r:id="" action="ppaction://media"/>
            <a:extLst>
              <a:ext uri="{FF2B5EF4-FFF2-40B4-BE49-F238E27FC236}">
                <a16:creationId xmlns:a16="http://schemas.microsoft.com/office/drawing/2014/main" id="{A3DBBFF1-FAEA-5B15-99C4-12153E1C8E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428"/>
    </mc:Choice>
    <mc:Fallback xmlns="">
      <p:transition spd="slow" advTm="3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793" x="4648200" y="4162425"/>
          <p14:tracePt t="3808" x="4705350" y="4162425"/>
          <p14:tracePt t="3811" x="4776788" y="4154488"/>
          <p14:tracePt t="3818" x="4856163" y="4138613"/>
          <p14:tracePt t="3826" x="4943475" y="4114800"/>
          <p14:tracePt t="3835" x="5022850" y="4075113"/>
          <p14:tracePt t="3842" x="5087938" y="4035425"/>
          <p14:tracePt t="3850" x="5151438" y="3979863"/>
          <p14:tracePt t="3859" x="5199063" y="3930650"/>
          <p14:tracePt t="3867" x="5246688" y="3883025"/>
          <p14:tracePt t="3875" x="5286375" y="3835400"/>
          <p14:tracePt t="3882" x="5334000" y="3787775"/>
          <p14:tracePt t="3890" x="5373688" y="3740150"/>
          <p14:tracePt t="3898" x="5422900" y="3676650"/>
          <p14:tracePt t="3906" x="5462588" y="3621088"/>
          <p14:tracePt t="3914" x="5502275" y="3548063"/>
          <p14:tracePt t="3926" x="5534025" y="3492500"/>
          <p14:tracePt t="3931" x="5573713" y="3436938"/>
          <p14:tracePt t="3939" x="5605463" y="3373438"/>
          <p14:tracePt t="3946" x="5637213" y="3325813"/>
          <p14:tracePt t="3954" x="5676900" y="3270250"/>
          <p14:tracePt t="3961" x="5716588" y="3213100"/>
          <p14:tracePt t="3970" x="5765800" y="3149600"/>
          <p14:tracePt t="3978" x="5805488" y="3094038"/>
          <p14:tracePt t="3986" x="5837238" y="3046413"/>
          <p14:tracePt t="3994" x="5868988" y="3006725"/>
          <p14:tracePt t="4002" x="5892800" y="2967038"/>
          <p14:tracePt t="4010" x="5916613" y="2943225"/>
          <p14:tracePt t="4018" x="5932488" y="2927350"/>
          <p14:tracePt t="4025" x="5948363" y="2901950"/>
          <p14:tracePt t="4034" x="5956300" y="2894013"/>
          <p14:tracePt t="4042" x="5964238" y="2886075"/>
          <p14:tracePt t="4058" x="5980113" y="2878138"/>
          <p14:tracePt t="4130" x="5988050" y="2878138"/>
          <p14:tracePt t="4244" x="5995988" y="2878138"/>
          <p14:tracePt t="4251" x="6011863" y="2854325"/>
          <p14:tracePt t="4259" x="6019800" y="2846388"/>
          <p14:tracePt t="4266" x="6019800" y="2830513"/>
          <p14:tracePt t="4275" x="6019800" y="2814638"/>
          <p14:tracePt t="4282" x="6019800" y="2798763"/>
          <p14:tracePt t="4291" x="6019800" y="2774950"/>
          <p14:tracePt t="4298" x="6019800" y="2751138"/>
          <p14:tracePt t="4309" x="6019800" y="2727325"/>
          <p14:tracePt t="4314" x="6019800" y="2703513"/>
          <p14:tracePt t="4326" x="6019800" y="2671763"/>
          <p14:tracePt t="4333" x="6019800" y="2640013"/>
          <p14:tracePt t="4340" x="6027738" y="2608263"/>
          <p14:tracePt t="4346" x="6027738" y="2584450"/>
          <p14:tracePt t="4354" x="6035675" y="2559050"/>
          <p14:tracePt t="4362" x="6035675" y="2527300"/>
          <p14:tracePt t="4369" x="6035675" y="2479675"/>
          <p14:tracePt t="4378" x="6035675" y="2439988"/>
          <p14:tracePt t="4386" x="6035675" y="2392363"/>
          <p14:tracePt t="4394" x="6035675" y="2352675"/>
          <p14:tracePt t="4401" x="6035675" y="2320925"/>
          <p14:tracePt t="4410" x="6035675" y="2289175"/>
          <p14:tracePt t="4418" x="6035675" y="2241550"/>
          <p14:tracePt t="4426" x="6035675" y="2208213"/>
          <p14:tracePt t="4434" x="6035675" y="2176463"/>
          <p14:tracePt t="4443" x="6027738" y="2152650"/>
          <p14:tracePt t="4459" x="6019800" y="2144713"/>
          <p14:tracePt t="4533" x="6019800" y="2136775"/>
          <p14:tracePt t="4535" x="6011863" y="2128838"/>
          <p14:tracePt t="4544" x="6011863" y="2120900"/>
          <p14:tracePt t="4564" x="6011863" y="2112963"/>
          <p14:tracePt t="4568" x="6003925" y="2097088"/>
          <p14:tracePt t="4591" x="5995988" y="2081213"/>
          <p14:tracePt t="4601" x="5988050" y="2073275"/>
          <p14:tracePt t="4617" x="5988050" y="2065338"/>
          <p14:tracePt t="4626" x="5988050" y="2057400"/>
          <p14:tracePt t="4632" x="5980113" y="2049463"/>
          <p14:tracePt t="4656" x="5980113" y="2041525"/>
          <p14:tracePt t="4664" x="5972175" y="2041525"/>
          <p14:tracePt t="4683" x="5964238" y="2033588"/>
          <p14:tracePt t="4687" x="5964238" y="2025650"/>
          <p14:tracePt t="4704" x="5964238" y="2017713"/>
          <p14:tracePt t="4713" x="5956300" y="2017713"/>
          <p14:tracePt t="4721" x="5956300" y="2009775"/>
          <p14:tracePt t="4737" x="5948363" y="1993900"/>
          <p14:tracePt t="4768" x="5940425" y="1985963"/>
          <p14:tracePt t="4777" x="5932488" y="1985963"/>
          <p14:tracePt t="4793" x="5932488" y="1978025"/>
          <p14:tracePt t="4800" x="5932488" y="1970088"/>
          <p14:tracePt t="5344" x="5932488" y="1962150"/>
          <p14:tracePt t="5361" x="5932488" y="1954213"/>
          <p14:tracePt t="5368" x="5940425" y="1954213"/>
          <p14:tracePt t="8225" x="5940425" y="1946275"/>
          <p14:tracePt t="8232" x="5948363" y="1946275"/>
          <p14:tracePt t="8248" x="5948363" y="1938338"/>
          <p14:tracePt t="8273" x="5948363" y="1922463"/>
          <p14:tracePt t="8352" x="5948363" y="1914525"/>
          <p14:tracePt t="8361" x="5940425" y="1906588"/>
          <p14:tracePt t="8377" x="5940425" y="1898650"/>
          <p14:tracePt t="8432" x="5932488" y="1898650"/>
          <p14:tracePt t="8456" x="5932488" y="1890713"/>
          <p14:tracePt t="8464" x="5924550" y="1890713"/>
          <p14:tracePt t="8489" x="5924550" y="1881188"/>
          <p14:tracePt t="8505" x="5916613" y="1881188"/>
          <p14:tracePt t="8518" x="5908675" y="1881188"/>
          <p14:tracePt t="8519" x="5908675" y="1873250"/>
          <p14:tracePt t="8762" x="5900738" y="1865313"/>
          <p14:tracePt t="8770" x="5884863" y="1865313"/>
          <p14:tracePt t="8774" x="5861050" y="1849438"/>
          <p14:tracePt t="8782" x="5829300" y="1833563"/>
          <p14:tracePt t="8790" x="5781675" y="1825625"/>
          <p14:tracePt t="8797" x="5700713" y="1809750"/>
          <p14:tracePt t="8806" x="5621338" y="1793875"/>
          <p14:tracePt t="8814" x="5534025" y="1778000"/>
          <p14:tracePt t="8823" x="5438775" y="1762125"/>
          <p14:tracePt t="8830" x="5334000" y="1738313"/>
          <p14:tracePt t="8838" x="5230813" y="1714500"/>
          <p14:tracePt t="8846" x="5135563" y="1690688"/>
          <p14:tracePt t="8854" x="5038725" y="1674813"/>
          <p14:tracePt t="8862" x="4935538" y="1651000"/>
          <p14:tracePt t="8870" x="4856163" y="1635125"/>
          <p14:tracePt t="8882" x="4784725" y="1619250"/>
          <p14:tracePt t="8886" x="4729163" y="1611313"/>
          <p14:tracePt t="8894" x="4687888" y="1603375"/>
          <p14:tracePt t="8902" x="4656138" y="1595438"/>
          <p14:tracePt t="8914" x="4632325" y="1595438"/>
          <p14:tracePt t="8919" x="4632325" y="1587500"/>
          <p14:tracePt t="8968" x="4624388" y="1579563"/>
          <p14:tracePt t="8975" x="4608513" y="1579563"/>
          <p14:tracePt t="8982" x="4592638" y="1571625"/>
          <p14:tracePt t="9038" x="4584700" y="1571625"/>
          <p14:tracePt t="9047" x="4568825" y="1563688"/>
          <p14:tracePt t="9054" x="4545013" y="1563688"/>
          <p14:tracePt t="9065" x="4521200" y="1563688"/>
          <p14:tracePt t="9072" x="4497388" y="1555750"/>
          <p14:tracePt t="9084" x="4481513" y="1555750"/>
          <p14:tracePt t="9085" x="4481513" y="1547813"/>
          <p14:tracePt t="9214" x="4473575" y="1538288"/>
          <p14:tracePt t="9406" x="4473575" y="1530350"/>
          <p14:tracePt t="9422" x="4481513" y="1522413"/>
          <p14:tracePt t="9438" x="4489450" y="1514475"/>
          <p14:tracePt t="9446" x="4497388" y="1506538"/>
          <p14:tracePt t="9455" x="4513263" y="1498600"/>
          <p14:tracePt t="9462" x="4529138" y="1482725"/>
          <p14:tracePt t="9470" x="4552950" y="1466850"/>
          <p14:tracePt t="9479" x="4592638" y="1450975"/>
          <p14:tracePt t="9486" x="4616450" y="1450975"/>
          <p14:tracePt t="9495" x="4648200" y="1435100"/>
          <p14:tracePt t="9502" x="4695825" y="1419225"/>
          <p14:tracePt t="9512" x="4752975" y="1411288"/>
          <p14:tracePt t="9519" x="4808538" y="1395413"/>
          <p14:tracePt t="9526" x="4864100" y="1379538"/>
          <p14:tracePt t="9534" x="4927600" y="1363663"/>
          <p14:tracePt t="9543" x="4991100" y="1347788"/>
          <p14:tracePt t="9556" x="5064125" y="1339850"/>
          <p14:tracePt t="9557" x="5119688" y="1331913"/>
          <p14:tracePt t="9566" x="5167313" y="1323975"/>
          <p14:tracePt t="9574" x="5214938" y="1323975"/>
          <p14:tracePt t="9583" x="5254625" y="1316038"/>
          <p14:tracePt t="9591" x="5278438" y="1316038"/>
          <p14:tracePt t="9890" x="5286375" y="1316038"/>
          <p14:tracePt t="9898" x="5294313" y="1316038"/>
          <p14:tracePt t="9906" x="5302250" y="1316038"/>
          <p14:tracePt t="9914" x="5302250" y="1323975"/>
          <p14:tracePt t="9923" x="5310188" y="1339850"/>
          <p14:tracePt t="9930" x="5326063" y="1363663"/>
          <p14:tracePt t="9938" x="5341938" y="1379538"/>
          <p14:tracePt t="9946" x="5381625" y="1403350"/>
          <p14:tracePt t="9954" x="5430838" y="1427163"/>
          <p14:tracePt t="9959" x="5470525" y="1443038"/>
          <p14:tracePt t="9970" x="5526088" y="1458913"/>
          <p14:tracePt t="9976" x="5573713" y="1466850"/>
          <p14:tracePt t="9984" x="5621338" y="1474788"/>
          <p14:tracePt t="9992" x="5653088" y="1474788"/>
          <p14:tracePt t="10002" x="5676900" y="1474788"/>
          <p14:tracePt t="10064" x="5692775" y="1474788"/>
          <p14:tracePt t="10072" x="5700713" y="1474788"/>
          <p14:tracePt t="10080" x="5716588" y="1474788"/>
          <p14:tracePt t="10099" x="5724525" y="1474788"/>
          <p14:tracePt t="10631" x="5740400" y="1474788"/>
          <p14:tracePt t="10853" x="5749925" y="1474788"/>
          <p14:tracePt t="10875" x="5765800" y="1474788"/>
          <p14:tracePt t="10908" x="5773738" y="1482725"/>
          <p14:tracePt t="10999" x="5781675" y="1482725"/>
          <p14:tracePt t="11014" x="5781675" y="1490663"/>
          <p14:tracePt t="11020" x="5789613" y="1490663"/>
          <p14:tracePt t="11068" x="5797550" y="1498600"/>
          <p14:tracePt t="11076" x="5805488" y="1498600"/>
          <p14:tracePt t="11084" x="5821363" y="1506538"/>
          <p14:tracePt t="11091" x="5829300" y="1506538"/>
          <p14:tracePt t="11100" x="5845175" y="1514475"/>
          <p14:tracePt t="11108" x="5868988" y="1514475"/>
          <p14:tracePt t="11116" x="5900738" y="1522413"/>
          <p14:tracePt t="11124" x="5948363" y="1530350"/>
          <p14:tracePt t="11134" x="5995988" y="1538288"/>
          <p14:tracePt t="11140" x="6043613" y="1547813"/>
          <p14:tracePt t="11150" x="6116638" y="1555750"/>
          <p14:tracePt t="11156" x="6164263" y="1563688"/>
          <p14:tracePt t="11164" x="6235700" y="1571625"/>
          <p14:tracePt t="11172" x="6283325" y="1571625"/>
          <p14:tracePt t="11180" x="6338888" y="1571625"/>
          <p14:tracePt t="11188" x="6394450" y="1571625"/>
          <p14:tracePt t="11194" x="6434138" y="1571625"/>
          <p14:tracePt t="11202" x="6483350" y="1571625"/>
          <p14:tracePt t="11210" x="6523038" y="1571625"/>
          <p14:tracePt t="11217" x="6578600" y="1571625"/>
          <p14:tracePt t="11226" x="6618288" y="1571625"/>
          <p14:tracePt t="11234" x="6665913" y="1571625"/>
          <p14:tracePt t="11242" x="6713538" y="1571625"/>
          <p14:tracePt t="11250" x="6761163" y="1571625"/>
          <p14:tracePt t="11258" x="6802438" y="1571625"/>
          <p14:tracePt t="11266" x="6850063" y="1571625"/>
          <p14:tracePt t="11274" x="6889750" y="1571625"/>
          <p14:tracePt t="11282" x="6937375" y="1571625"/>
          <p14:tracePt t="11290" x="6977063" y="1571625"/>
          <p14:tracePt t="11298" x="7032625" y="1571625"/>
          <p14:tracePt t="11306" x="7080250" y="1571625"/>
          <p14:tracePt t="11314" x="7127875" y="1571625"/>
          <p14:tracePt t="11323" x="7169150" y="1571625"/>
          <p14:tracePt t="11333" x="7216775" y="1571625"/>
          <p14:tracePt t="11343" x="7256463" y="1571625"/>
          <p14:tracePt t="11346" x="7304088" y="1571625"/>
          <p14:tracePt t="11354" x="7335838" y="1571625"/>
          <p14:tracePt t="11367" x="7367588" y="1571625"/>
          <p14:tracePt t="11378" x="7399338" y="1571625"/>
          <p14:tracePt t="11383" x="7446963" y="1563688"/>
          <p14:tracePt t="11390" x="7486650" y="1555750"/>
          <p14:tracePt t="11397" x="7535863" y="1555750"/>
          <p14:tracePt t="11403" x="7575550" y="1555750"/>
          <p14:tracePt t="11417" x="7623175" y="1547813"/>
          <p14:tracePt t="11423" x="7662863" y="1538288"/>
          <p14:tracePt t="11429" x="7710488" y="1538288"/>
          <p14:tracePt t="11435" x="7750175" y="1530350"/>
          <p14:tracePt t="11444" x="7789863" y="1522413"/>
          <p14:tracePt t="11452" x="7821613" y="1514475"/>
          <p14:tracePt t="11460" x="7862888" y="1506538"/>
          <p14:tracePt t="11467" x="7878763" y="1490663"/>
          <p14:tracePt t="11476" x="7894638" y="1482725"/>
          <p14:tracePt t="11484" x="7910513" y="1482725"/>
          <p14:tracePt t="11492" x="7926388" y="1466850"/>
          <p14:tracePt t="11499" x="7950200" y="1458913"/>
          <p14:tracePt t="11508" x="7966075" y="1458913"/>
          <p14:tracePt t="11516" x="7989888" y="1443038"/>
          <p14:tracePt t="11524" x="8013700" y="1427163"/>
          <p14:tracePt t="11532" x="8037513" y="1427163"/>
          <p14:tracePt t="11540" x="8069263" y="1411288"/>
          <p14:tracePt t="11548" x="8085138" y="1395413"/>
          <p14:tracePt t="11556" x="8093075" y="1395413"/>
          <p14:tracePt t="13255" x="8101013" y="1395413"/>
          <p14:tracePt t="13276" x="8101013" y="1403350"/>
          <p14:tracePt t="13285" x="8101013" y="1419225"/>
          <p14:tracePt t="13292" x="8085138" y="1435100"/>
          <p14:tracePt t="13301" x="8069263" y="1458913"/>
          <p14:tracePt t="13308" x="8061325" y="1474788"/>
          <p14:tracePt t="13319" x="8053388" y="1498600"/>
          <p14:tracePt t="13324" x="8053388" y="1514475"/>
          <p14:tracePt t="13336" x="8053388" y="1522413"/>
          <p14:tracePt t="13343" x="8045450" y="1538288"/>
          <p14:tracePt t="13658" x="8037513" y="1547813"/>
          <p14:tracePt t="13682" x="8037513" y="1563688"/>
          <p14:tracePt t="13699" x="8037513" y="1571625"/>
          <p14:tracePt t="13706" x="8037513" y="1579563"/>
          <p14:tracePt t="13762" x="8037513" y="1587500"/>
          <p14:tracePt t="13778" x="8037513" y="1595438"/>
          <p14:tracePt t="13788" x="8029575" y="1603375"/>
          <p14:tracePt t="13794" x="8029575" y="1619250"/>
          <p14:tracePt t="13803" x="8029575" y="1627188"/>
          <p14:tracePt t="13811" x="8029575" y="1643063"/>
          <p14:tracePt t="13820" x="8029575" y="1658938"/>
          <p14:tracePt t="13826" x="8029575" y="1682750"/>
          <p14:tracePt t="13835" x="8029575" y="1706563"/>
          <p14:tracePt t="13842" x="8045450" y="1738313"/>
          <p14:tracePt t="13852" x="8069263" y="1770063"/>
          <p14:tracePt t="13858" x="8085138" y="1801813"/>
          <p14:tracePt t="13870" x="8108950" y="1833563"/>
          <p14:tracePt t="13874" x="8132763" y="1873250"/>
          <p14:tracePt t="13889" x="8164513" y="1922463"/>
          <p14:tracePt t="13889" x="8189913" y="1962150"/>
          <p14:tracePt t="13899" x="8213725" y="1993900"/>
          <p14:tracePt t="13906" x="8245475" y="2033588"/>
          <p14:tracePt t="13914" x="8277225" y="2081213"/>
          <p14:tracePt t="13922" x="8316913" y="2128838"/>
          <p14:tracePt t="13930" x="8356600" y="2176463"/>
          <p14:tracePt t="13938" x="8396288" y="2233613"/>
          <p14:tracePt t="13945" x="8435975" y="2273300"/>
          <p14:tracePt t="13954" x="8475663" y="2305050"/>
          <p14:tracePt t="13963" x="8499475" y="2336800"/>
          <p14:tracePt t="13973" x="8531225" y="2368550"/>
          <p14:tracePt t="13980" x="8556625" y="2392363"/>
          <p14:tracePt t="13989" x="8572500" y="2424113"/>
          <p14:tracePt t="13996" x="8596313" y="2455863"/>
          <p14:tracePt t="14004" x="8620125" y="2495550"/>
          <p14:tracePt t="14012" x="8651875" y="2535238"/>
          <p14:tracePt t="14020" x="8691563" y="2584450"/>
          <p14:tracePt t="14028" x="8731250" y="2632075"/>
          <p14:tracePt t="14035" x="8778875" y="2679700"/>
          <p14:tracePt t="14044" x="8834438" y="2735263"/>
          <p14:tracePt t="14054" x="8899525" y="2782888"/>
          <p14:tracePt t="14058" x="8947150" y="2822575"/>
          <p14:tracePt t="14066" x="8994775" y="2862263"/>
          <p14:tracePt t="14074" x="9042400" y="2894013"/>
          <p14:tracePt t="14086" x="9082088" y="2927350"/>
          <p14:tracePt t="14090" x="9121775" y="2951163"/>
          <p14:tracePt t="14101" x="9145588" y="2959100"/>
          <p14:tracePt t="14106" x="9153525" y="2967038"/>
          <p14:tracePt t="15258" x="9169400" y="2974975"/>
          <p14:tracePt t="15306" x="9177338" y="2974975"/>
          <p14:tracePt t="16601" x="9177338" y="2967038"/>
          <p14:tracePt t="18919" x="9177338" y="2982913"/>
          <p14:tracePt t="18926" x="9177338" y="2990850"/>
          <p14:tracePt t="18934" x="9177338" y="2998788"/>
          <p14:tracePt t="18942" x="9177338" y="3006725"/>
          <p14:tracePt t="18950" x="9177338" y="3014663"/>
          <p14:tracePt t="18958" x="9177338" y="3022600"/>
          <p14:tracePt t="18966" x="9177338" y="3030538"/>
          <p14:tracePt t="18992" x="9177338" y="3046413"/>
          <p14:tracePt t="19007" x="9177338" y="3054350"/>
          <p14:tracePt t="19023" x="9177338" y="3062288"/>
          <p14:tracePt t="19046" x="9177338" y="3070225"/>
          <p14:tracePt t="19062" x="9177338" y="3078163"/>
          <p14:tracePt t="19071" x="9177338" y="3101975"/>
          <p14:tracePt t="19078" x="9177338" y="3117850"/>
          <p14:tracePt t="19086" x="9177338" y="3133725"/>
          <p14:tracePt t="19095" x="9177338" y="3149600"/>
          <p14:tracePt t="19102" x="9177338" y="3165475"/>
          <p14:tracePt t="19110" x="9177338" y="3181350"/>
          <p14:tracePt t="19118" x="9177338" y="3205163"/>
          <p14:tracePt t="19127" x="9169400" y="3228975"/>
          <p14:tracePt t="19134" x="9169400" y="3244850"/>
          <p14:tracePt t="19158" x="9153525" y="3317875"/>
          <p14:tracePt t="19166" x="9153525" y="3333750"/>
          <p14:tracePt t="19174" x="9145588" y="3357563"/>
          <p14:tracePt t="19183" x="9137650" y="3365500"/>
          <p14:tracePt t="19192" x="9129713" y="3389313"/>
          <p14:tracePt t="19198" x="9113838" y="3413125"/>
          <p14:tracePt t="19206" x="9090025" y="3436938"/>
          <p14:tracePt t="19214" x="9082088" y="3460750"/>
          <p14:tracePt t="19234" x="9058275" y="3516313"/>
          <p14:tracePt t="19237" x="9050338" y="3548063"/>
          <p14:tracePt t="19246" x="9034463" y="3595688"/>
          <p14:tracePt t="19254" x="9010650" y="3644900"/>
          <p14:tracePt t="19262" x="8986838" y="3684588"/>
          <p14:tracePt t="19271" x="8963025" y="3732213"/>
          <p14:tracePt t="19278" x="8931275" y="3779838"/>
          <p14:tracePt t="19285" x="8907463" y="3811588"/>
          <p14:tracePt t="19294" x="8883650" y="3859213"/>
          <p14:tracePt t="19304" x="8858250" y="3898900"/>
          <p14:tracePt t="19310" x="8826500" y="3938588"/>
          <p14:tracePt t="19317" x="8802688" y="3963988"/>
          <p14:tracePt t="19326" x="8770938" y="3995738"/>
          <p14:tracePt t="19334" x="8747125" y="4027488"/>
          <p14:tracePt t="19342" x="8715375" y="4051300"/>
          <p14:tracePt t="19350" x="8691563" y="4075113"/>
          <p14:tracePt t="19358" x="8651875" y="4098925"/>
          <p14:tracePt t="19366" x="8596313" y="4130675"/>
          <p14:tracePt t="19374" x="8531225" y="4162425"/>
          <p14:tracePt t="19382" x="8459788" y="4194175"/>
          <p14:tracePt t="19391" x="8380413" y="4241800"/>
          <p14:tracePt t="19399" x="8277225" y="4281488"/>
          <p14:tracePt t="19406" x="8180388" y="4330700"/>
          <p14:tracePt t="19414" x="8085138" y="4378325"/>
          <p14:tracePt t="19426" x="7981950" y="4418013"/>
          <p14:tracePt t="19430" x="7886700" y="4465638"/>
          <p14:tracePt t="19438" x="7805738" y="4497388"/>
          <p14:tracePt t="19446" x="7742238" y="4521200"/>
          <p14:tracePt t="19455" x="7686675" y="4545013"/>
          <p14:tracePt t="19462" x="7662863" y="4552950"/>
          <p14:tracePt t="19474" x="7639050" y="4560888"/>
          <p14:tracePt t="19479" x="7631113" y="4560888"/>
          <p14:tracePt t="19526" x="7615238" y="4560888"/>
          <p14:tracePt t="19556" x="7607300" y="4560888"/>
          <p14:tracePt t="19572" x="7591425" y="4560888"/>
          <p14:tracePt t="19604" x="7575550" y="4560888"/>
          <p14:tracePt t="19749" x="7567613" y="4545013"/>
          <p14:tracePt t="19796" x="7567613" y="4537075"/>
          <p14:tracePt t="19828" x="7567613" y="4529138"/>
          <p14:tracePt t="19836" x="7567613" y="4521200"/>
          <p14:tracePt t="19844" x="7559675" y="4513263"/>
          <p14:tracePt t="19860" x="7551738" y="4505325"/>
          <p14:tracePt t="19940" x="7543800" y="4505325"/>
          <p14:tracePt t="20012" x="7543800" y="4497388"/>
          <p14:tracePt t="20101" x="7543800" y="4489450"/>
          <p14:tracePt t="20108" x="7543800" y="4465638"/>
          <p14:tracePt t="20116" x="7543800" y="4449763"/>
          <p14:tracePt t="20124" x="7543800" y="4433888"/>
          <p14:tracePt t="20133" x="7559675" y="4418013"/>
          <p14:tracePt t="20140" x="7567613" y="4402138"/>
          <p14:tracePt t="20148" x="7583488" y="4378325"/>
          <p14:tracePt t="20156" x="7599363" y="4354513"/>
          <p14:tracePt t="20164" x="7623175" y="4338638"/>
          <p14:tracePt t="20176" x="7639050" y="4314825"/>
          <p14:tracePt t="20180" x="7654925" y="4306888"/>
          <p14:tracePt t="20189" x="7670800" y="4291013"/>
          <p14:tracePt t="20196" x="7686675" y="4291013"/>
          <p14:tracePt t="20205" x="7702550" y="4273550"/>
          <p14:tracePt t="20212" x="7710488" y="4273550"/>
          <p14:tracePt t="20220" x="7726363" y="4265613"/>
          <p14:tracePt t="20227" x="7734300" y="4257675"/>
          <p14:tracePt t="20388" x="7750175" y="4249738"/>
          <p14:tracePt t="20412" x="7758113" y="4241800"/>
          <p14:tracePt t="20422" x="7766050" y="4241800"/>
          <p14:tracePt t="20434" x="7773988" y="4233863"/>
          <p14:tracePt t="20436" x="7789863" y="4233863"/>
          <p14:tracePt t="20444" x="7797800" y="4233863"/>
          <p14:tracePt t="20452" x="7813675" y="4225925"/>
          <p14:tracePt t="20460" x="7839075" y="4225925"/>
          <p14:tracePt t="20468" x="7862888" y="4217988"/>
          <p14:tracePt t="20477" x="7894638" y="4217988"/>
          <p14:tracePt t="20484" x="7926388" y="4217988"/>
          <p14:tracePt t="20492" x="7966075" y="4210050"/>
          <p14:tracePt t="20500" x="8005763" y="4210050"/>
          <p14:tracePt t="20509" x="8037513" y="4210050"/>
          <p14:tracePt t="20516" x="8069263" y="4210050"/>
          <p14:tracePt t="20525" x="8093075" y="4210050"/>
          <p14:tracePt t="20532" x="8124825" y="4210050"/>
          <p14:tracePt t="20542" x="8164513" y="4210050"/>
          <p14:tracePt t="20548" x="8205788" y="4210050"/>
          <p14:tracePt t="20556" x="8237538" y="4210050"/>
          <p14:tracePt t="20564" x="8261350" y="4210050"/>
          <p14:tracePt t="20964" x="8277225" y="4202113"/>
          <p14:tracePt t="20973" x="8293100" y="4194175"/>
          <p14:tracePt t="20982" x="8301038" y="4186238"/>
          <p14:tracePt t="20996" x="8308975" y="4178300"/>
          <p14:tracePt t="21004" x="8332788" y="4178300"/>
          <p14:tracePt t="21013" x="8348663" y="4178300"/>
          <p14:tracePt t="21021" x="8372475" y="4170363"/>
          <p14:tracePt t="21034" x="8404225" y="4170363"/>
          <p14:tracePt t="21035" x="8443913" y="4170363"/>
          <p14:tracePt t="21045" x="8483600" y="4170363"/>
          <p14:tracePt t="21052" x="8515350" y="4170363"/>
          <p14:tracePt t="21060" x="8548688" y="4170363"/>
          <p14:tracePt t="21069" x="8588375" y="4170363"/>
          <p14:tracePt t="21076" x="8636000" y="4170363"/>
          <p14:tracePt t="21084" x="8667750" y="4170363"/>
          <p14:tracePt t="21093" x="8699500" y="4170363"/>
          <p14:tracePt t="21101" x="8731250" y="4170363"/>
          <p14:tracePt t="21108" x="8763000" y="4170363"/>
          <p14:tracePt t="21116" x="8778875" y="4170363"/>
          <p14:tracePt t="21124" x="8794750" y="4170363"/>
          <p14:tracePt t="21133" x="8818563" y="4170363"/>
          <p14:tracePt t="21139" x="8826500" y="4170363"/>
          <p14:tracePt t="21220" x="8834438" y="4170363"/>
          <p14:tracePt t="21348" x="8842375" y="4170363"/>
          <p14:tracePt t="21359" x="8858250" y="4170363"/>
          <p14:tracePt t="21364" x="8866188" y="4170363"/>
          <p14:tracePt t="21377" x="8874125" y="4170363"/>
          <p14:tracePt t="21380" x="8891588" y="4170363"/>
          <p14:tracePt t="21390" x="8915400" y="4170363"/>
          <p14:tracePt t="21396" x="8931275" y="4178300"/>
          <p14:tracePt t="21404" x="8947150" y="4186238"/>
          <p14:tracePt t="21412" x="8963025" y="4186238"/>
          <p14:tracePt t="21421" x="8978900" y="4194175"/>
          <p14:tracePt t="21428" x="9010650" y="4202113"/>
          <p14:tracePt t="21436" x="9042400" y="4217988"/>
          <p14:tracePt t="21444" x="9082088" y="4233863"/>
          <p14:tracePt t="21452" x="9137650" y="4249738"/>
          <p14:tracePt t="21460" x="9201150" y="4265613"/>
          <p14:tracePt t="21468" x="9266238" y="4291013"/>
          <p14:tracePt t="21476" x="9345613" y="4306888"/>
          <p14:tracePt t="21483" x="9417050" y="4330700"/>
          <p14:tracePt t="21494" x="9488488" y="4354513"/>
          <p14:tracePt t="21503" x="9551988" y="4370388"/>
          <p14:tracePt t="21508" x="9617075" y="4386263"/>
          <p14:tracePt t="21515" x="9672638" y="4402138"/>
          <p14:tracePt t="21524" x="9736138" y="4418013"/>
          <p14:tracePt t="21532" x="9783763" y="4425950"/>
          <p14:tracePt t="21540" x="9855200" y="4433888"/>
          <p14:tracePt t="21547" x="9902825" y="4441825"/>
          <p14:tracePt t="21557" x="9959975" y="4449763"/>
          <p14:tracePt t="21564" x="10007600" y="4457700"/>
          <p14:tracePt t="21581" x="10031413" y="4457700"/>
          <p14:tracePt t="28444" x="10039350" y="4473575"/>
          <p14:tracePt t="28447" x="10039350" y="4489450"/>
          <p14:tracePt t="28540" x="10039350" y="4497388"/>
          <p14:tracePt t="28547" x="10023475" y="4513263"/>
          <p14:tracePt t="28556" x="9999663" y="4521200"/>
          <p14:tracePt t="28565" x="9967913" y="4529138"/>
          <p14:tracePt t="28572" x="9918700" y="4537075"/>
          <p14:tracePt t="28583" x="9879013" y="4545013"/>
          <p14:tracePt t="28588" x="9831388" y="4545013"/>
          <p14:tracePt t="28597" x="9783763" y="4545013"/>
          <p14:tracePt t="28604" x="9720263" y="4545013"/>
          <p14:tracePt t="28624" x="9528175" y="4545013"/>
          <p14:tracePt t="28628" x="9409113" y="4529138"/>
          <p14:tracePt t="28636" x="9242425" y="4505325"/>
          <p14:tracePt t="28647" x="9042400" y="4489450"/>
          <p14:tracePt t="28656" x="8691563" y="4473575"/>
          <p14:tracePt t="28664" x="8301038" y="4465638"/>
          <p14:tracePt t="28672" x="7910513" y="4465638"/>
          <p14:tracePt t="28684" x="7527925" y="4465638"/>
          <p14:tracePt t="28690" x="7153275" y="4449763"/>
          <p14:tracePt t="28700" x="6802438" y="4433888"/>
          <p14:tracePt t="28704" x="6499225" y="4418013"/>
          <p14:tracePt t="28712" x="6235700" y="4410075"/>
          <p14:tracePt t="28720" x="6003925" y="4378325"/>
          <p14:tracePt t="28728" x="5821363" y="4354513"/>
          <p14:tracePt t="28737" x="5684838" y="4346575"/>
          <p14:tracePt t="28744" x="5589588" y="4338638"/>
          <p14:tracePt t="28752" x="5502275" y="4330700"/>
          <p14:tracePt t="28760" x="5430838" y="4330700"/>
          <p14:tracePt t="28769" x="5373688" y="4330700"/>
          <p14:tracePt t="28776" x="5334000" y="4330700"/>
          <p14:tracePt t="28784" x="5302250" y="4330700"/>
          <p14:tracePt t="28792" x="5254625" y="4330700"/>
          <p14:tracePt t="28802" x="5214938" y="4330700"/>
          <p14:tracePt t="28808" x="5159375" y="4330700"/>
          <p14:tracePt t="28816" x="5103813" y="4330700"/>
          <p14:tracePt t="28824" x="5046663" y="4330700"/>
          <p14:tracePt t="28836" x="4999038" y="4330700"/>
          <p14:tracePt t="28840" x="4951413" y="4338638"/>
          <p14:tracePt t="28848" x="4911725" y="4338638"/>
          <p14:tracePt t="28856" x="4864100" y="4346575"/>
          <p14:tracePt t="28865" x="4808538" y="4354513"/>
          <p14:tracePt t="28872" x="4752975" y="4362450"/>
          <p14:tracePt t="28881" x="4687888" y="4362450"/>
          <p14:tracePt t="28888" x="4616450" y="4362450"/>
          <p14:tracePt t="28896" x="4529138" y="4362450"/>
          <p14:tracePt t="28904" x="4457700" y="4362450"/>
          <p14:tracePt t="28914" x="4386263" y="4362450"/>
          <p14:tracePt t="28922" x="4305300" y="4362450"/>
          <p14:tracePt t="28927" x="4233863" y="4362450"/>
          <p14:tracePt t="28936" x="4162425" y="4362450"/>
          <p14:tracePt t="28944" x="4083050" y="4362450"/>
          <p14:tracePt t="28952" x="4002088" y="4362450"/>
          <p14:tracePt t="28960" x="3890963" y="4354513"/>
          <p14:tracePt t="28966" x="3779838" y="4346575"/>
          <p14:tracePt t="28974" x="3660775" y="4330700"/>
          <p14:tracePt t="28984" x="3524250" y="4314825"/>
          <p14:tracePt t="28997" x="3381375" y="4291013"/>
          <p14:tracePt t="28999" x="3268663" y="4281488"/>
          <p14:tracePt t="29006" x="3149600" y="4265613"/>
          <p14:tracePt t="29014" x="3022600" y="4249738"/>
          <p14:tracePt t="29021" x="2901950" y="4225925"/>
          <p14:tracePt t="29031" x="2798763" y="4217988"/>
          <p14:tracePt t="29038" x="2711450" y="4210050"/>
          <p14:tracePt t="29047" x="2632075" y="4202113"/>
          <p14:tracePt t="29053" x="2598738" y="4194175"/>
          <p14:tracePt t="29064" x="2582863" y="4194175"/>
          <p14:tracePt t="29117" x="2574925" y="4194175"/>
          <p14:tracePt t="29126" x="2566988" y="4202113"/>
          <p14:tracePt t="29134" x="2559050" y="4225925"/>
          <p14:tracePt t="29145" x="2551113" y="4249738"/>
          <p14:tracePt t="29152" x="2551113" y="4281488"/>
          <p14:tracePt t="29158" x="2543175" y="4338638"/>
          <p14:tracePt t="29167" x="2535238" y="4402138"/>
          <p14:tracePt t="29174" x="2527300" y="4465638"/>
          <p14:tracePt t="29182" x="2519363" y="4545013"/>
          <p14:tracePt t="29192" x="2503488" y="4608513"/>
          <p14:tracePt t="29198" x="2503488" y="4665663"/>
          <p14:tracePt t="29207" x="2503488" y="4705350"/>
          <p14:tracePt t="29214" x="2511425" y="4745038"/>
          <p14:tracePt t="29223" x="2543175" y="4768850"/>
          <p14:tracePt t="29235" x="2574925" y="4784725"/>
          <p14:tracePt t="29241" x="2624138" y="4800600"/>
          <p14:tracePt t="29245" x="2679700" y="4808538"/>
          <p14:tracePt t="29254" x="2751138" y="4808538"/>
          <p14:tracePt t="29262" x="2838450" y="4808538"/>
          <p14:tracePt t="29271" x="2941638" y="4800600"/>
          <p14:tracePt t="29278" x="3078163" y="4776788"/>
          <p14:tracePt t="29286" x="3244850" y="4752975"/>
          <p14:tracePt t="29294" x="3405188" y="4737100"/>
          <p14:tracePt t="29302" x="3587750" y="4721225"/>
          <p14:tracePt t="29310" x="3779838" y="4721225"/>
          <p14:tracePt t="29318" x="3938588" y="4721225"/>
          <p14:tracePt t="29326" x="4067175" y="4721225"/>
          <p14:tracePt t="29335" x="4186238" y="4721225"/>
          <p14:tracePt t="29342" x="4281488" y="4721225"/>
          <p14:tracePt t="29350" x="4321175" y="4721225"/>
          <p14:tracePt t="29367" x="4337050" y="4721225"/>
          <p14:tracePt t="29388" x="4352925" y="4729163"/>
          <p14:tracePt t="29397" x="4352925" y="4737100"/>
          <p14:tracePt t="29404" x="4362450" y="4745038"/>
          <p14:tracePt t="29412" x="4370388" y="4768850"/>
          <p14:tracePt t="29420" x="4378325" y="4784725"/>
          <p14:tracePt t="29429" x="4394200" y="4800600"/>
          <p14:tracePt t="29436" x="4418013" y="4832350"/>
          <p14:tracePt t="29444" x="4441825" y="4856163"/>
          <p14:tracePt t="29452" x="4457700" y="4872038"/>
          <p14:tracePt t="29460" x="4481513" y="4887913"/>
          <p14:tracePt t="29468" x="4505325" y="4903788"/>
          <p14:tracePt t="29476" x="4521200" y="4911725"/>
          <p14:tracePt t="29484" x="4537075" y="4919663"/>
          <p14:tracePt t="29492" x="4552950" y="4927600"/>
          <p14:tracePt t="29501" x="4576763" y="4935538"/>
          <p14:tracePt t="29508" x="4616450" y="4943475"/>
          <p14:tracePt t="29516" x="4640263" y="4951413"/>
          <p14:tracePt t="29523" x="4664075" y="4959350"/>
          <p14:tracePt t="29532" x="4695825" y="4959350"/>
          <p14:tracePt t="29540" x="4745038" y="4967288"/>
          <p14:tracePt t="29548" x="4792663" y="4984750"/>
          <p14:tracePt t="29556" x="4832350" y="4992688"/>
          <p14:tracePt t="29565" x="4879975" y="5000625"/>
          <p14:tracePt t="29572" x="4935538" y="5008563"/>
          <p14:tracePt t="29581" x="4959350" y="5016500"/>
          <p14:tracePt t="29587" x="4983163" y="5016500"/>
          <p14:tracePt t="29644" x="4967288" y="5016500"/>
          <p14:tracePt t="29652" x="4943475" y="5016500"/>
          <p14:tracePt t="29662" x="4911725" y="5016500"/>
          <p14:tracePt t="29667" x="4879975" y="5016500"/>
          <p14:tracePt t="29676" x="4848225" y="5024438"/>
          <p14:tracePt t="29684" x="4816475" y="5024438"/>
          <p14:tracePt t="29694" x="4792663" y="5032375"/>
          <p14:tracePt t="29702" x="4768850" y="5032375"/>
          <p14:tracePt t="29709" x="4760913" y="5040313"/>
          <p14:tracePt t="29716" x="4745038" y="5048250"/>
          <p14:tracePt t="29724" x="4729163" y="5064125"/>
          <p14:tracePt t="29743" x="4721225" y="5080000"/>
          <p14:tracePt t="29756" x="4721225" y="5095875"/>
          <p14:tracePt t="29765" x="4721225" y="5111750"/>
          <p14:tracePt t="29773" x="4721225" y="5127625"/>
          <p14:tracePt t="29782" x="4721225" y="5143500"/>
          <p14:tracePt t="29788" x="4721225" y="5159375"/>
          <p14:tracePt t="29794" x="4721225" y="5175250"/>
          <p14:tracePt t="29803" x="4721225" y="5183188"/>
          <p14:tracePt t="29811" x="4721225" y="5207000"/>
          <p14:tracePt t="29818" x="4721225" y="5222875"/>
          <p14:tracePt t="29826" x="4721225" y="5238750"/>
          <p14:tracePt t="29835" x="4721225" y="5254625"/>
          <p14:tracePt t="29842" x="4721225" y="5262563"/>
          <p14:tracePt t="29851" x="4721225" y="5278438"/>
          <p14:tracePt t="29866" x="4737100" y="5294313"/>
          <p14:tracePt t="29874" x="4745038" y="5302250"/>
          <p14:tracePt t="29886" x="4752975" y="5310188"/>
          <p14:tracePt t="29892" x="4760913" y="5319713"/>
          <p14:tracePt t="29900" x="4776788" y="5327650"/>
          <p14:tracePt t="29906" x="4784725" y="5343525"/>
          <p14:tracePt t="29915" x="4792663" y="5351463"/>
          <p14:tracePt t="29922" x="4816475" y="5359400"/>
          <p14:tracePt t="29930" x="4840288" y="5375275"/>
          <p14:tracePt t="29938" x="4872038" y="5375275"/>
          <p14:tracePt t="29946" x="4911725" y="5383213"/>
          <p14:tracePt t="29954" x="4951413" y="5399088"/>
          <p14:tracePt t="29963" x="4999038" y="5407025"/>
          <p14:tracePt t="29970" x="5038725" y="5414963"/>
          <p14:tracePt t="29978" x="5087938" y="5422900"/>
          <p14:tracePt t="29986" x="5111750" y="5422900"/>
          <p14:tracePt t="29993" x="5143500" y="5422900"/>
          <p14:tracePt t="30002" x="5175250" y="5422900"/>
          <p14:tracePt t="30010" x="5222875" y="5422900"/>
          <p14:tracePt t="30018" x="5270500" y="5422900"/>
          <p14:tracePt t="30025" x="5326063" y="5422900"/>
          <p14:tracePt t="30034" x="5389563" y="5422900"/>
          <p14:tracePt t="30042" x="5454650" y="5422900"/>
          <p14:tracePt t="30050" x="5518150" y="5422900"/>
          <p14:tracePt t="30058" x="5573713" y="5414963"/>
          <p14:tracePt t="30066" x="5637213" y="5407025"/>
          <p14:tracePt t="30074" x="5692775" y="5391150"/>
          <p14:tracePt t="30082" x="5749925" y="5383213"/>
          <p14:tracePt t="30090" x="5805488" y="5375275"/>
          <p14:tracePt t="30099" x="5829300" y="5375275"/>
          <p14:tracePt t="30106" x="5845175" y="5375275"/>
          <p14:tracePt t="30122" x="5861050" y="5375275"/>
          <p14:tracePt t="30138" x="5868988" y="5367338"/>
          <p14:tracePt t="30146" x="5876925" y="5367338"/>
          <p14:tracePt t="30153" x="5884863" y="5367338"/>
          <p14:tracePt t="30165" x="5892800" y="5359400"/>
          <p14:tracePt t="30170" x="5900738" y="5351463"/>
          <p14:tracePt t="30178" x="5924550" y="5343525"/>
          <p14:tracePt t="30186" x="5948363" y="5335588"/>
          <p14:tracePt t="30194" x="5964238" y="5335588"/>
          <p14:tracePt t="30202" x="5988050" y="5319713"/>
          <p14:tracePt t="30209" x="6011863" y="5302250"/>
          <p14:tracePt t="30216" x="6051550" y="5286375"/>
          <p14:tracePt t="30224" x="6083300" y="5286375"/>
          <p14:tracePt t="30236" x="6108700" y="5278438"/>
          <p14:tracePt t="30240" x="6148388" y="5270500"/>
          <p14:tracePt t="30248" x="6180138" y="5262563"/>
          <p14:tracePt t="30256" x="6227763" y="5246688"/>
          <p14:tracePt t="30266" x="6291263" y="5230813"/>
          <p14:tracePt t="30272" x="6354763" y="5214938"/>
          <p14:tracePt t="30282" x="6426200" y="5199063"/>
          <p14:tracePt t="30289" x="6499225" y="5183188"/>
          <p14:tracePt t="30296" x="6578600" y="5167313"/>
          <p14:tracePt t="30305" x="6650038" y="5151438"/>
          <p14:tracePt t="30312" x="6705600" y="5143500"/>
          <p14:tracePt t="30320" x="6761163" y="5127625"/>
          <p14:tracePt t="30328" x="6810375" y="5111750"/>
          <p14:tracePt t="30338" x="6858000" y="5103813"/>
          <p14:tracePt t="30344" x="6889750" y="5095875"/>
          <p14:tracePt t="30352" x="6921500" y="5087938"/>
          <p14:tracePt t="30360" x="6961188" y="5080000"/>
          <p14:tracePt t="30370" x="6985000" y="5072063"/>
          <p14:tracePt t="30376" x="7000875" y="5072063"/>
          <p14:tracePt t="30384" x="7024688" y="5072063"/>
          <p14:tracePt t="30392" x="7048500" y="5064125"/>
          <p14:tracePt t="30401" x="7072313" y="5056188"/>
          <p14:tracePt t="30408" x="7096125" y="5048250"/>
          <p14:tracePt t="30415" x="7119938" y="5048250"/>
          <p14:tracePt t="30424" x="7153275" y="5040313"/>
          <p14:tracePt t="30440" x="7232650" y="5040313"/>
          <p14:tracePt t="30449" x="7272338" y="5040313"/>
          <p14:tracePt t="30456" x="7319963" y="5040313"/>
          <p14:tracePt t="30464" x="7359650" y="5040313"/>
          <p14:tracePt t="30472" x="7407275" y="5040313"/>
          <p14:tracePt t="30480" x="7446963" y="5040313"/>
          <p14:tracePt t="30488" x="7496175" y="5040313"/>
          <p14:tracePt t="30495" x="7527925" y="5040313"/>
          <p14:tracePt t="30504" x="7559675" y="5032375"/>
          <p14:tracePt t="30512" x="7591425" y="5032375"/>
          <p14:tracePt t="30520" x="7615238" y="5032375"/>
          <p14:tracePt t="30527" x="7631113" y="5032375"/>
          <p14:tracePt t="30536" x="7646988" y="5032375"/>
          <p14:tracePt t="30544" x="7654925" y="5032375"/>
          <p14:tracePt t="30552" x="7662863" y="5024438"/>
          <p14:tracePt t="30559" x="7670800" y="5024438"/>
          <p14:tracePt t="30592" x="7678738" y="5024438"/>
          <p14:tracePt t="30609" x="7694613" y="5024438"/>
          <p14:tracePt t="30616" x="7702550" y="5024438"/>
          <p14:tracePt t="30624" x="7710488" y="5024438"/>
          <p14:tracePt t="30632" x="7734300" y="5024438"/>
          <p14:tracePt t="30644" x="7758113" y="5024438"/>
          <p14:tracePt t="30645" x="7789863" y="5024438"/>
          <p14:tracePt t="30654" x="7821613" y="5024438"/>
          <p14:tracePt t="30662" x="7854950" y="5024438"/>
          <p14:tracePt t="30670" x="7878763" y="5024438"/>
          <p14:tracePt t="30678" x="7902575" y="5024438"/>
          <p14:tracePt t="30686" x="7934325" y="5024438"/>
          <p14:tracePt t="30694" x="7974013" y="5024438"/>
          <p14:tracePt t="30702" x="8013700" y="5024438"/>
          <p14:tracePt t="30710" x="8061325" y="5032375"/>
          <p14:tracePt t="30718" x="8101013" y="5040313"/>
          <p14:tracePt t="30726" x="8140700" y="5048250"/>
          <p14:tracePt t="30734" x="8172450" y="5048250"/>
          <p14:tracePt t="30742" x="8205788" y="5048250"/>
          <p14:tracePt t="30750" x="8229600" y="5048250"/>
          <p14:tracePt t="30758" x="8245475" y="5048250"/>
          <p14:tracePt t="30766" x="8261350" y="5048250"/>
          <p14:tracePt t="30943" x="8269288" y="5056188"/>
          <p14:tracePt t="30958" x="8285163" y="5064125"/>
          <p14:tracePt t="30967" x="8308975" y="5072063"/>
          <p14:tracePt t="30974" x="8340725" y="5080000"/>
          <p14:tracePt t="30986" x="8372475" y="5080000"/>
          <p14:tracePt t="30992" x="8428038" y="5095875"/>
          <p14:tracePt t="30999" x="8499475" y="5119688"/>
          <p14:tracePt t="31006" x="8612188" y="5127625"/>
          <p14:tracePt t="31014" x="8755063" y="5135563"/>
          <p14:tracePt t="31022" x="8963025" y="5159375"/>
          <p14:tracePt t="31029" x="9185275" y="5183188"/>
          <p14:tracePt t="31038" x="9432925" y="5207000"/>
          <p14:tracePt t="31044" x="9680575" y="5238750"/>
          <p14:tracePt t="31052" x="9926638" y="5262563"/>
          <p14:tracePt t="31060" x="10134600" y="5286375"/>
          <p14:tracePt t="31069" x="10294938" y="5294313"/>
          <p14:tracePt t="31076" x="10414000" y="5294313"/>
          <p14:tracePt t="31084" x="10501313" y="5294313"/>
          <p14:tracePt t="31091" x="10564813" y="5294313"/>
          <p14:tracePt t="31099" x="10604500" y="5294313"/>
          <p14:tracePt t="31172" x="10596563" y="5294313"/>
          <p14:tracePt t="31187" x="10580688" y="5294313"/>
          <p14:tracePt t="31196" x="10564813" y="5294313"/>
          <p14:tracePt t="31204" x="10556875" y="5294313"/>
          <p14:tracePt t="31212" x="10541000" y="5294313"/>
          <p14:tracePt t="31219" x="10525125" y="5294313"/>
          <p14:tracePt t="31228" x="10509250" y="5294313"/>
          <p14:tracePt t="31236" x="10493375" y="5294313"/>
          <p14:tracePt t="31244" x="10469563" y="5294313"/>
          <p14:tracePt t="31260" x="10461625" y="5294313"/>
          <p14:tracePt t="31269" x="10453688" y="5294313"/>
          <p14:tracePt t="31275" x="10445750" y="5294313"/>
          <p14:tracePt t="31292" x="10437813" y="5294313"/>
          <p14:tracePt t="31373" x="10453688" y="5294313"/>
          <p14:tracePt t="31379" x="10477500" y="5302250"/>
          <p14:tracePt t="31387" x="10509250" y="5302250"/>
          <p14:tracePt t="31395" x="10556875" y="5310188"/>
          <p14:tracePt t="31405" x="10620375" y="5319713"/>
          <p14:tracePt t="31412" x="10717213" y="5335588"/>
          <p14:tracePt t="31420" x="10852150" y="5367338"/>
          <p14:tracePt t="31428" x="11044238" y="5399088"/>
          <p14:tracePt t="31438" x="11274425" y="5438775"/>
          <p14:tracePt t="31444" x="11545888" y="5478463"/>
          <p14:tracePt t="31455" x="11817350" y="5518150"/>
          <p14:tracePt t="31459" x="12088813" y="55499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リトルマーメイド</a:t>
            </a:r>
          </a:p>
        </p:txBody>
      </p:sp>
      <p:sp>
        <p:nvSpPr>
          <p:cNvPr id="3" name="コンテンツ プレースホルダー 2"/>
          <p:cNvSpPr>
            <a:spLocks noGrp="1"/>
          </p:cNvSpPr>
          <p:nvPr>
            <p:ph idx="1"/>
          </p:nvPr>
        </p:nvSpPr>
        <p:spPr/>
        <p:txBody>
          <a:bodyPr/>
          <a:lstStyle/>
          <a:p>
            <a:r>
              <a:rPr kumimoji="1" lang="ja-JP" altLang="en-US" dirty="0"/>
              <a:t>王様の末娘</a:t>
            </a:r>
            <a:endParaRPr kumimoji="1" lang="en-US" altLang="ja-JP" dirty="0"/>
          </a:p>
          <a:p>
            <a:r>
              <a:rPr lang="ja-JP" altLang="en-US" dirty="0"/>
              <a:t>好奇心旺盛、</a:t>
            </a:r>
            <a:r>
              <a:rPr lang="ja-JP" altLang="en-US" dirty="0">
                <a:solidFill>
                  <a:srgbClr val="FF0000"/>
                </a:solidFill>
              </a:rPr>
              <a:t>デビューのコンサートをすっぽかす。</a:t>
            </a:r>
            <a:endParaRPr kumimoji="1" lang="en-US" altLang="ja-JP" dirty="0">
              <a:solidFill>
                <a:srgbClr val="FF0000"/>
              </a:solidFill>
            </a:endParaRPr>
          </a:p>
          <a:p>
            <a:r>
              <a:rPr lang="ja-JP" altLang="en-US" dirty="0"/>
              <a:t>エリックが好きになる</a:t>
            </a:r>
            <a:endParaRPr lang="en-US" altLang="ja-JP" dirty="0"/>
          </a:p>
          <a:p>
            <a:r>
              <a:rPr kumimoji="1" lang="ja-JP" altLang="en-US" dirty="0"/>
              <a:t>魔女アースラに声を渡す代わりに、人間になる。人間になると話せない。</a:t>
            </a:r>
            <a:endParaRPr kumimoji="1" lang="en-US" altLang="ja-JP" dirty="0"/>
          </a:p>
          <a:p>
            <a:r>
              <a:rPr lang="ja-JP" altLang="en-US" dirty="0"/>
              <a:t>真実の愛がえられれば人間になれる。</a:t>
            </a:r>
            <a:endParaRPr kumimoji="1" lang="ja-JP" altLang="en-US" dirty="0"/>
          </a:p>
        </p:txBody>
      </p:sp>
      <p:pic>
        <p:nvPicPr>
          <p:cNvPr id="4" name="オーディオ 3">
            <a:hlinkClick r:id="" action="ppaction://media"/>
            <a:extLst>
              <a:ext uri="{FF2B5EF4-FFF2-40B4-BE49-F238E27FC236}">
                <a16:creationId xmlns:a16="http://schemas.microsoft.com/office/drawing/2014/main" id="{8E054D6D-1195-DC0F-1D87-C6EA9DA43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554086"/>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07" x="11888788" y="6164263"/>
          <p14:tracePt t="1715" x="11649075" y="6330950"/>
          <p14:tracePt t="1722" x="11434763" y="6483350"/>
          <p14:tracePt t="1730" x="11242675" y="6610350"/>
          <p14:tracePt t="1738" x="11068050" y="6707188"/>
          <p14:tracePt t="1746" x="10947400" y="6786563"/>
          <p14:tracePt t="1754" x="10852150" y="6834188"/>
          <p14:tracePt t="1843" x="10741025" y="6770688"/>
          <p14:tracePt t="1849" x="10741025" y="6650038"/>
          <p14:tracePt t="1858" x="10741025" y="6515100"/>
          <p14:tracePt t="1867" x="10693400" y="6364288"/>
          <p14:tracePt t="1874" x="10629900" y="6203950"/>
          <p14:tracePt t="1883" x="10517188" y="6029325"/>
          <p14:tracePt t="1893" x="10374313" y="5837238"/>
          <p14:tracePt t="1900" x="10229850" y="5597525"/>
          <p14:tracePt t="1907" x="10126663" y="5391150"/>
          <p14:tracePt t="1917" x="10055225" y="5191125"/>
          <p14:tracePt t="1928" x="10007600" y="5016500"/>
          <p14:tracePt t="1933" x="9975850" y="4887913"/>
          <p14:tracePt t="1938" x="9959975" y="4784725"/>
          <p14:tracePt t="1946" x="9952038" y="4689475"/>
          <p14:tracePt t="1954" x="9952038" y="4584700"/>
          <p14:tracePt t="1962" x="9944100" y="4449763"/>
          <p14:tracePt t="1969" x="9918700" y="4291013"/>
          <p14:tracePt t="1978" x="9886950" y="4114800"/>
          <p14:tracePt t="1995" x="9759950" y="3700463"/>
          <p14:tracePt t="2003" x="9664700" y="3476625"/>
          <p14:tracePt t="2012" x="9551988" y="3213100"/>
          <p14:tracePt t="2020" x="9432925" y="2959100"/>
          <p14:tracePt t="2028" x="9290050" y="2727325"/>
          <p14:tracePt t="2036" x="9161463" y="2527300"/>
          <p14:tracePt t="2066" x="9050338" y="2408238"/>
          <p14:tracePt t="2074" x="8858250" y="2352675"/>
          <p14:tracePt t="2082" x="8636000" y="2336800"/>
          <p14:tracePt t="2090" x="8420100" y="2336800"/>
          <p14:tracePt t="2097" x="8197850" y="2336800"/>
          <p14:tracePt t="2106" x="7997825" y="2344738"/>
          <p14:tracePt t="2115" x="7805738" y="2344738"/>
          <p14:tracePt t="2122" x="7607300" y="2344738"/>
          <p14:tracePt t="2130" x="7407275" y="2344738"/>
          <p14:tracePt t="2139" x="7216775" y="2344738"/>
          <p14:tracePt t="2146" x="7016750" y="2344738"/>
          <p14:tracePt t="2153" x="6842125" y="2336800"/>
          <p14:tracePt t="2163" x="6673850" y="2312988"/>
          <p14:tracePt t="2170" x="6507163" y="2273300"/>
          <p14:tracePt t="2178" x="6323013" y="2200275"/>
          <p14:tracePt t="2192" x="6140450" y="2120900"/>
          <p14:tracePt t="2193" x="5916613" y="2049463"/>
          <p14:tracePt t="2203" x="5661025" y="1978025"/>
          <p14:tracePt t="2210" x="5407025" y="1914525"/>
          <p14:tracePt t="2219" x="5127625" y="1857375"/>
          <p14:tracePt t="2225" x="4856163" y="1825625"/>
          <p14:tracePt t="2233" x="4608513" y="1801813"/>
          <p14:tracePt t="2242" x="4410075" y="1793875"/>
          <p14:tracePt t="2251" x="4233863" y="1793875"/>
          <p14:tracePt t="2258" x="4106863" y="1793875"/>
          <p14:tracePt t="2266" x="3986213" y="1793875"/>
          <p14:tracePt t="2274" x="3883025" y="1801813"/>
          <p14:tracePt t="2282" x="3795713" y="1817688"/>
          <p14:tracePt t="2290" x="3732213" y="1841500"/>
          <p14:tracePt t="2298" x="3676650" y="1857375"/>
          <p14:tracePt t="2306" x="3643313" y="1873250"/>
          <p14:tracePt t="2338" x="3635375" y="1881188"/>
          <p14:tracePt t="2357" x="3619500" y="1881188"/>
          <p14:tracePt t="2364" x="3611563" y="1881188"/>
          <p14:tracePt t="2373" x="3603625" y="1890713"/>
          <p14:tracePt t="2380" x="3595688" y="1890713"/>
          <p14:tracePt t="2393" x="3587750" y="1890713"/>
          <p14:tracePt t="2402" x="3571875" y="1890713"/>
          <p14:tracePt t="2409" x="3563938" y="1890713"/>
          <p14:tracePt t="2417" x="3548063" y="1890713"/>
          <p14:tracePt t="2426" x="3524250" y="1890713"/>
          <p14:tracePt t="2432" x="3492500" y="1890713"/>
          <p14:tracePt t="2441" x="3444875" y="1890713"/>
          <p14:tracePt t="2448" x="3413125" y="1890713"/>
          <p14:tracePt t="2456" x="3381375" y="1890713"/>
          <p14:tracePt t="2464" x="3349625" y="1890713"/>
          <p14:tracePt t="2472" x="3308350" y="1890713"/>
          <p14:tracePt t="2480" x="3260725" y="1890713"/>
          <p14:tracePt t="2488" x="3228975" y="1890713"/>
          <p14:tracePt t="2497" x="3205163" y="1890713"/>
          <p14:tracePt t="2505" x="3197225" y="1890713"/>
          <p14:tracePt t="3702" x="3189288" y="1890713"/>
          <p14:tracePt t="3710" x="3213100" y="1906588"/>
          <p14:tracePt t="3718" x="3260725" y="1914525"/>
          <p14:tracePt t="3727" x="3308350" y="1922463"/>
          <p14:tracePt t="3734" x="3381375" y="1930400"/>
          <p14:tracePt t="3742" x="3444875" y="1938338"/>
          <p14:tracePt t="3749" x="3492500" y="1938338"/>
          <p14:tracePt t="3759" x="3516313" y="1938338"/>
          <p14:tracePt t="8342" x="3540125" y="1938338"/>
          <p14:tracePt t="8394" x="3548063" y="1954213"/>
          <p14:tracePt t="8402" x="3548063" y="1962150"/>
          <p14:tracePt t="8410" x="3548063" y="1970088"/>
          <p14:tracePt t="8417" x="3548063" y="1978025"/>
          <p14:tracePt t="8427" x="3548063" y="1985963"/>
          <p14:tracePt t="8434" x="3548063" y="1993900"/>
          <p14:tracePt t="8443" x="3548063" y="2009775"/>
          <p14:tracePt t="8458" x="3548063" y="2017713"/>
          <p14:tracePt t="8467" x="3548063" y="2025650"/>
          <p14:tracePt t="8476" x="3548063" y="2033588"/>
          <p14:tracePt t="8484" x="3548063" y="2049463"/>
          <p14:tracePt t="8490" x="3548063" y="2065338"/>
          <p14:tracePt t="8499" x="3548063" y="2073275"/>
          <p14:tracePt t="8505" x="3548063" y="2089150"/>
          <p14:tracePt t="8514" x="3548063" y="2105025"/>
          <p14:tracePt t="8522" x="3548063" y="2120900"/>
          <p14:tracePt t="8531" x="3540125" y="2144713"/>
          <p14:tracePt t="8538" x="3540125" y="2152650"/>
          <p14:tracePt t="8553" x="3532188" y="2168525"/>
          <p14:tracePt t="8562" x="3524250" y="2184400"/>
          <p14:tracePt t="8602" x="3516313" y="2192338"/>
          <p14:tracePt t="8618" x="3508375" y="2200275"/>
          <p14:tracePt t="8632" x="3508375" y="2208213"/>
          <p14:tracePt t="8633" x="3500438" y="2224088"/>
          <p14:tracePt t="8650" x="3492500" y="2233613"/>
          <p14:tracePt t="8657" x="3476625" y="2257425"/>
          <p14:tracePt t="8666" x="3460750" y="2265363"/>
          <p14:tracePt t="8676" x="3444875" y="2281238"/>
          <p14:tracePt t="8681" x="3429000" y="2305050"/>
          <p14:tracePt t="8689" x="3405188" y="2320925"/>
          <p14:tracePt t="8698" x="3397250" y="2336800"/>
          <p14:tracePt t="8706" x="3381375" y="2360613"/>
          <p14:tracePt t="8714" x="3357563" y="2376488"/>
          <p14:tracePt t="8723" x="3349625" y="2384425"/>
          <p14:tracePt t="8730" x="3333750" y="2392363"/>
          <p14:tracePt t="8738" x="3308350" y="2408238"/>
          <p14:tracePt t="8746" x="3300413" y="2416175"/>
          <p14:tracePt t="8759" x="3284538" y="2432050"/>
          <p14:tracePt t="8763" x="3268663" y="2439988"/>
          <p14:tracePt t="8770" x="3260725" y="2447925"/>
          <p14:tracePt t="8778" x="3244850" y="2455863"/>
          <p14:tracePt t="8793" x="3228975" y="2471738"/>
          <p14:tracePt t="8845" x="3221038" y="2479675"/>
          <p14:tracePt t="8862" x="3205163" y="2487613"/>
          <p14:tracePt t="8866" x="3197225" y="2495550"/>
          <p14:tracePt t="8876" x="3189288" y="2503488"/>
          <p14:tracePt t="8889" x="3165475" y="2511425"/>
          <p14:tracePt t="8907" x="3149600" y="2519363"/>
          <p14:tracePt t="8914" x="3133725" y="2527300"/>
          <p14:tracePt t="8922" x="3117850" y="2535238"/>
          <p14:tracePt t="8930" x="3101975" y="2543175"/>
          <p14:tracePt t="8938" x="3086100" y="2551113"/>
          <p14:tracePt t="8946" x="3062288" y="2559050"/>
          <p14:tracePt t="8957" x="3038475" y="2566988"/>
          <p14:tracePt t="8963" x="3014663" y="2576513"/>
          <p14:tracePt t="8970" x="2990850" y="2584450"/>
          <p14:tracePt t="8978" x="2949575" y="2592388"/>
          <p14:tracePt t="8986" x="2917825" y="2608263"/>
          <p14:tracePt t="8996" x="2878138" y="2616200"/>
          <p14:tracePt t="9004" x="2854325" y="2624138"/>
          <p14:tracePt t="9010" x="2838450" y="2632075"/>
          <p14:tracePt t="9029" x="2798763" y="2640013"/>
          <p14:tracePt t="9033" x="2782888" y="2647950"/>
          <p14:tracePt t="9042" x="2759075" y="2655888"/>
          <p14:tracePt t="9050" x="2727325" y="2655888"/>
          <p14:tracePt t="9057" x="2711450" y="2663825"/>
          <p14:tracePt t="9065" x="2695575" y="2671763"/>
          <p14:tracePt t="9073" x="2687638" y="2671763"/>
          <p14:tracePt t="9082" x="2663825" y="2679700"/>
          <p14:tracePt t="9097" x="2647950" y="2679700"/>
          <p14:tracePt t="9107" x="2640013" y="2687638"/>
          <p14:tracePt t="9114" x="2632075" y="2695575"/>
          <p14:tracePt t="9138" x="2624138" y="2695575"/>
          <p14:tracePt t="9154" x="2616200" y="2703513"/>
          <p14:tracePt t="9347" x="2606675" y="2711450"/>
          <p14:tracePt t="9370" x="2590800" y="2727325"/>
          <p14:tracePt t="9379" x="2582863" y="2735263"/>
          <p14:tracePt t="9386" x="2574925" y="2751138"/>
          <p14:tracePt t="9394" x="2566988" y="2759075"/>
          <p14:tracePt t="9402" x="2551113" y="2774950"/>
          <p14:tracePt t="9410" x="2551113" y="2790825"/>
          <p14:tracePt t="9418" x="2543175" y="2806700"/>
          <p14:tracePt t="9431" x="2543175" y="2822575"/>
          <p14:tracePt t="9437" x="2543175" y="2838450"/>
          <p14:tracePt t="9441" x="2543175" y="2854325"/>
          <p14:tracePt t="9450" x="2543175" y="2870200"/>
          <p14:tracePt t="9457" x="2543175" y="2886075"/>
          <p14:tracePt t="9466" x="2543175" y="2894013"/>
          <p14:tracePt t="9473" x="2543175" y="2901950"/>
          <p14:tracePt t="9482" x="2543175" y="2909888"/>
          <p14:tracePt t="9498" x="2543175" y="2919413"/>
          <p14:tracePt t="9554" x="2543175" y="2927350"/>
          <p14:tracePt t="9578" x="2543175" y="2935288"/>
          <p14:tracePt t="9603" x="2543175" y="2943225"/>
          <p14:tracePt t="10856" x="2543175" y="2951163"/>
          <p14:tracePt t="11313" x="2543175" y="2959100"/>
          <p14:tracePt t="11336" x="2551113" y="2974975"/>
          <p14:tracePt t="11344" x="2559050" y="2982913"/>
          <p14:tracePt t="11352" x="2574925" y="2990850"/>
          <p14:tracePt t="11359" x="2582863" y="3006725"/>
          <p14:tracePt t="11365" x="2606675" y="3022600"/>
          <p14:tracePt t="11375" x="2632075" y="3038475"/>
          <p14:tracePt t="11382" x="2647950" y="3054350"/>
          <p14:tracePt t="11393" x="2679700" y="3078163"/>
          <p14:tracePt t="11398" x="2703513" y="3109913"/>
          <p14:tracePt t="11406" x="2727325" y="3125788"/>
          <p14:tracePt t="11415" x="2751138" y="3149600"/>
          <p14:tracePt t="11421" x="2782888" y="3165475"/>
          <p14:tracePt t="11430" x="2814638" y="3189288"/>
          <p14:tracePt t="11438" x="2854325" y="3205163"/>
          <p14:tracePt t="11452" x="2870200" y="3213100"/>
          <p14:tracePt t="11454" x="2894013" y="3221038"/>
          <p14:tracePt t="11463" x="2901950" y="3228975"/>
          <p14:tracePt t="11470" x="2917825" y="3228975"/>
          <p14:tracePt t="11479" x="2933700" y="3228975"/>
          <p14:tracePt t="11485" x="2949575" y="3228975"/>
          <p14:tracePt t="11494" x="2967038" y="3236913"/>
          <p14:tracePt t="11502" x="2982913" y="3236913"/>
          <p14:tracePt t="11509" x="3006725" y="3236913"/>
          <p14:tracePt t="11517" x="3030538" y="3236913"/>
          <p14:tracePt t="11527" x="3054350" y="3244850"/>
          <p14:tracePt t="11534" x="3086100" y="3252788"/>
          <p14:tracePt t="11541" x="3133725" y="3262313"/>
          <p14:tracePt t="11549" x="3181350" y="3270250"/>
          <p14:tracePt t="11558" x="3252788" y="3278188"/>
          <p14:tracePt t="11566" x="3317875" y="3286125"/>
          <p14:tracePt t="11574" x="3381375" y="3294063"/>
          <p14:tracePt t="11582" x="3436938" y="3302000"/>
          <p14:tracePt t="11590" x="3500438" y="3302000"/>
          <p14:tracePt t="11598" x="3563938" y="3309938"/>
          <p14:tracePt t="11606" x="3619500" y="3309938"/>
          <p14:tracePt t="11614" x="3668713" y="3309938"/>
          <p14:tracePt t="11622" x="3724275" y="3309938"/>
          <p14:tracePt t="11629" x="3779838" y="3309938"/>
          <p14:tracePt t="11639" x="3835400" y="3309938"/>
          <p14:tracePt t="11646" x="3883025" y="3309938"/>
          <p14:tracePt t="11654" x="3938588" y="3309938"/>
          <p14:tracePt t="11663" x="4002088" y="3309938"/>
          <p14:tracePt t="11671" x="4067175" y="3309938"/>
          <p14:tracePt t="11678" x="4130675" y="3309938"/>
          <p14:tracePt t="11685" x="4194175" y="3309938"/>
          <p14:tracePt t="11694" x="4273550" y="3309938"/>
          <p14:tracePt t="11703" x="4337050" y="3309938"/>
          <p14:tracePt t="11709" x="4410075" y="3309938"/>
          <p14:tracePt t="11718" x="4473575" y="3309938"/>
          <p14:tracePt t="11727" x="4537075" y="3309938"/>
          <p14:tracePt t="11737" x="4600575" y="3302000"/>
          <p14:tracePt t="11743" x="4664075" y="3294063"/>
          <p14:tracePt t="11750" x="4721225" y="3286125"/>
          <p14:tracePt t="11758" x="4776788" y="3270250"/>
          <p14:tracePt t="11766" x="4824413" y="3252788"/>
          <p14:tracePt t="11775" x="4872038" y="3236913"/>
          <p14:tracePt t="11782" x="4903788" y="3221038"/>
          <p14:tracePt t="11790" x="4943475" y="3205163"/>
          <p14:tracePt t="11798" x="4975225" y="3189288"/>
          <p14:tracePt t="11806" x="5006975" y="3173413"/>
          <p14:tracePt t="11814" x="5030788" y="3149600"/>
          <p14:tracePt t="11822" x="5064125" y="3133725"/>
          <p14:tracePt t="11829" x="5087938" y="3109913"/>
          <p14:tracePt t="11838" x="5119688" y="3086100"/>
          <p14:tracePt t="11852" x="5135563" y="3078163"/>
          <p14:tracePt t="11855" x="5143500" y="3070225"/>
          <p14:tracePt t="11862" x="5167313" y="3054350"/>
          <p14:tracePt t="11870" x="5175250" y="3046413"/>
          <p14:tracePt t="11878" x="5183188" y="3046413"/>
          <p14:tracePt t="11886" x="5191125" y="3038475"/>
          <p14:tracePt t="11893" x="5199063" y="3022600"/>
          <p14:tracePt t="11902" x="5199063" y="3014663"/>
          <p14:tracePt t="11910" x="5214938" y="2998788"/>
          <p14:tracePt t="11925" x="5222875" y="2998788"/>
          <p14:tracePt t="11934" x="5230813" y="2990850"/>
          <p14:tracePt t="13082" x="5230813" y="2982913"/>
          <p14:tracePt t="13502" x="5230813" y="2974975"/>
          <p14:tracePt t="13525" x="5222875" y="2974975"/>
          <p14:tracePt t="13542" x="5214938" y="2974975"/>
          <p14:tracePt t="13550" x="5207000" y="2982913"/>
          <p14:tracePt t="13557" x="5199063" y="2982913"/>
          <p14:tracePt t="13569" x="5199063" y="2990850"/>
          <p14:tracePt t="13574" x="5191125" y="2990850"/>
          <p14:tracePt t="13581" x="5183188" y="2998788"/>
          <p14:tracePt t="13589" x="5183188" y="3006725"/>
          <p14:tracePt t="13606" x="5175250" y="3006725"/>
          <p14:tracePt t="13615" x="5175250" y="3014663"/>
          <p14:tracePt t="13772" x="5167313" y="3022600"/>
          <p14:tracePt t="13788" x="5151438" y="3030538"/>
          <p14:tracePt t="13795" x="5143500" y="3030538"/>
          <p14:tracePt t="13807" x="5127625" y="3046413"/>
          <p14:tracePt t="13811" x="5111750" y="3054350"/>
          <p14:tracePt t="13820" x="5103813" y="3070225"/>
          <p14:tracePt t="13827" x="5095875" y="3094038"/>
          <p14:tracePt t="13836" x="5080000" y="3117850"/>
          <p14:tracePt t="13845" x="5064125" y="3141663"/>
          <p14:tracePt t="13852" x="5038725" y="3173413"/>
          <p14:tracePt t="13859" x="5022850" y="3197225"/>
          <p14:tracePt t="13868" x="5006975" y="3228975"/>
          <p14:tracePt t="13885" x="4959350" y="3302000"/>
          <p14:tracePt t="13891" x="4927600" y="3349625"/>
          <p14:tracePt t="13901" x="4895850" y="3397250"/>
          <p14:tracePt t="13907" x="4864100" y="3452813"/>
          <p14:tracePt t="13916" x="4832350" y="3524250"/>
          <p14:tracePt t="13925" x="4800600" y="3587750"/>
          <p14:tracePt t="13934" x="4760913" y="3660775"/>
          <p14:tracePt t="13940" x="4729163" y="3716338"/>
          <p14:tracePt t="13948" x="4687888" y="3771900"/>
          <p14:tracePt t="13956" x="4656138" y="3819525"/>
          <p14:tracePt t="13965" x="4624388" y="3867150"/>
          <p14:tracePt t="13972" x="4592638" y="3906838"/>
          <p14:tracePt t="13979" x="4576763" y="3922713"/>
          <p14:tracePt t="14012" x="4560888" y="3938588"/>
          <p14:tracePt t="14020" x="4560888" y="3948113"/>
          <p14:tracePt t="14027" x="4545013" y="3963988"/>
          <p14:tracePt t="14043" x="4537075" y="3971925"/>
          <p14:tracePt t="14052" x="4537075" y="3987800"/>
          <p14:tracePt t="14059" x="4529138" y="4003675"/>
          <p14:tracePt t="14076" x="4521200" y="4011613"/>
          <p14:tracePt t="14084" x="4521200" y="4027488"/>
          <p14:tracePt t="14091" x="4513263" y="4043363"/>
          <p14:tracePt t="14100" x="4513263" y="4059238"/>
          <p14:tracePt t="14108" x="4505325" y="4075113"/>
          <p14:tracePt t="14119" x="4505325" y="4098925"/>
          <p14:tracePt t="14124" x="4497388" y="4106863"/>
          <p14:tracePt t="14131" x="4489450" y="4114800"/>
          <p14:tracePt t="14140" x="4489450" y="4130675"/>
          <p14:tracePt t="14149" x="4481513" y="4138613"/>
          <p14:tracePt t="14155" x="4465638" y="4146550"/>
          <p14:tracePt t="15020" x="4457700" y="4154488"/>
          <p14:tracePt t="15148" x="4441825" y="4162425"/>
          <p14:tracePt t="15228" x="4441825" y="4170363"/>
          <p14:tracePt t="15334" x="4433888" y="4178300"/>
          <p14:tracePt t="15612" x="4433888" y="4186238"/>
          <p14:tracePt t="15628" x="4457700" y="4194175"/>
          <p14:tracePt t="15636" x="4481513" y="4202113"/>
          <p14:tracePt t="15643" x="4505325" y="4202113"/>
          <p14:tracePt t="15652" x="4529138" y="4210050"/>
          <p14:tracePt t="15660" x="4552950" y="4217988"/>
          <p14:tracePt t="15667" x="4584700" y="4225925"/>
          <p14:tracePt t="15675" x="4608513" y="4225925"/>
          <p14:tracePt t="15684" x="4632325" y="4225925"/>
          <p14:tracePt t="15691" x="4664075" y="4225925"/>
          <p14:tracePt t="15701" x="4695825" y="4225925"/>
          <p14:tracePt t="15708" x="4737100" y="4225925"/>
          <p14:tracePt t="15723" x="4768850" y="4225925"/>
          <p14:tracePt t="15724" x="4800600" y="4225925"/>
          <p14:tracePt t="15732" x="4832350" y="4225925"/>
          <p14:tracePt t="15740" x="4864100" y="4225925"/>
          <p14:tracePt t="15748" x="4887913" y="4225925"/>
          <p14:tracePt t="15755" x="4903788" y="4225925"/>
          <p14:tracePt t="15764" x="4919663" y="4225925"/>
          <p14:tracePt t="15772" x="4935538" y="4225925"/>
          <p14:tracePt t="15780" x="4951413" y="4225925"/>
          <p14:tracePt t="15787" x="4959350" y="4225925"/>
          <p14:tracePt t="15805" x="4967288" y="4225925"/>
          <p14:tracePt t="15819" x="4975225" y="4225925"/>
          <p14:tracePt t="15849" x="4983163" y="4225925"/>
          <p14:tracePt t="15994" x="4991100" y="4225925"/>
          <p14:tracePt t="16018" x="4999038" y="4225925"/>
          <p14:tracePt t="16073" x="5006975" y="4217988"/>
          <p14:tracePt t="16090" x="5006975" y="4210050"/>
          <p14:tracePt t="16122" x="5006975" y="4202113"/>
          <p14:tracePt t="16138" x="5006975" y="4194175"/>
          <p14:tracePt t="16154" x="5006975" y="4186238"/>
          <p14:tracePt t="16162" x="5006975" y="4178300"/>
          <p14:tracePt t="16178" x="5006975" y="4170363"/>
          <p14:tracePt t="16220" x="5006975" y="4162425"/>
          <p14:tracePt t="16346" x="5014913" y="4154488"/>
          <p14:tracePt t="16362" x="5014913" y="4146550"/>
          <p14:tracePt t="16370" x="5030788" y="4146550"/>
          <p14:tracePt t="16378" x="5038725" y="4146550"/>
          <p14:tracePt t="16386" x="5056188" y="4146550"/>
          <p14:tracePt t="16394" x="5064125" y="4146550"/>
          <p14:tracePt t="16402" x="5072063" y="4146550"/>
          <p14:tracePt t="16410" x="5080000" y="4146550"/>
          <p14:tracePt t="16417" x="5087938" y="4146550"/>
          <p14:tracePt t="16426" x="5095875" y="4146550"/>
          <p14:tracePt t="16442" x="5111750" y="4146550"/>
          <p14:tracePt t="16540" x="5119688" y="4146550"/>
          <p14:tracePt t="16714" x="5127625" y="4138613"/>
          <p14:tracePt t="16729" x="5143500" y="4130675"/>
          <p14:tracePt t="16754" x="5151438" y="4122738"/>
          <p14:tracePt t="16763" x="5151438" y="4114800"/>
          <p14:tracePt t="17073" x="5143500" y="4114800"/>
          <p14:tracePt t="17080" x="5119688" y="4114800"/>
          <p14:tracePt t="17088" x="5095875" y="4114800"/>
          <p14:tracePt t="17097" x="5056188" y="4122738"/>
          <p14:tracePt t="17104" x="4983163" y="4130675"/>
          <p14:tracePt t="17112" x="4903788" y="4138613"/>
          <p14:tracePt t="17120" x="4808538" y="4146550"/>
          <p14:tracePt t="17128" x="4695825" y="4146550"/>
          <p14:tracePt t="17140" x="4592638" y="4146550"/>
          <p14:tracePt t="17143" x="4481513" y="4146550"/>
          <p14:tracePt t="17152" x="4362450" y="4146550"/>
          <p14:tracePt t="17160" x="4249738" y="4146550"/>
          <p14:tracePt t="17168" x="4130675" y="4146550"/>
          <p14:tracePt t="17176" x="4027488" y="4146550"/>
          <p14:tracePt t="17185" x="3930650" y="4146550"/>
          <p14:tracePt t="17192" x="3859213" y="4146550"/>
          <p14:tracePt t="17199" x="3779838" y="4146550"/>
          <p14:tracePt t="17208" x="3716338" y="4146550"/>
          <p14:tracePt t="17220" x="3660775" y="4146550"/>
          <p14:tracePt t="17226" x="3611563" y="4146550"/>
          <p14:tracePt t="17231" x="3563938" y="4146550"/>
          <p14:tracePt t="17240" x="3524250" y="4146550"/>
          <p14:tracePt t="17248" x="3476625" y="4146550"/>
          <p14:tracePt t="17256" x="3444875" y="4146550"/>
          <p14:tracePt t="17263" x="3429000" y="4146550"/>
          <p14:tracePt t="17272" x="3421063" y="4146550"/>
          <p14:tracePt t="17280" x="3405188" y="4146550"/>
          <p14:tracePt t="17359" x="3405188" y="4138613"/>
          <p14:tracePt t="17992" x="3405188" y="4130675"/>
          <p14:tracePt t="18015" x="3413125" y="4122738"/>
          <p14:tracePt t="18035" x="3413125" y="4114800"/>
          <p14:tracePt t="18096" x="3421063" y="4114800"/>
          <p14:tracePt t="18113" x="3429000" y="4114800"/>
          <p14:tracePt t="18128" x="3436938" y="4114800"/>
          <p14:tracePt t="18149" x="3452813" y="4122738"/>
          <p14:tracePt t="18152" x="3460750" y="4130675"/>
          <p14:tracePt t="18166" x="3468688" y="4138613"/>
          <p14:tracePt t="18310" x="3476625" y="4146550"/>
          <p14:tracePt t="18342" x="3476625" y="4154488"/>
          <p14:tracePt t="18350" x="3476625" y="4162425"/>
          <p14:tracePt t="18358" x="3476625" y="4170363"/>
          <p14:tracePt t="18365" x="3476625" y="4194175"/>
          <p14:tracePt t="18374" x="3476625" y="4217988"/>
          <p14:tracePt t="18381" x="3476625" y="4249738"/>
          <p14:tracePt t="18391" x="3484563" y="4281488"/>
          <p14:tracePt t="18397" x="3484563" y="4306888"/>
          <p14:tracePt t="18406" x="3492500" y="4338638"/>
          <p14:tracePt t="18414" x="3492500" y="4370388"/>
          <p14:tracePt t="18423" x="3500438" y="4418013"/>
          <p14:tracePt t="18430" x="3508375" y="4465638"/>
          <p14:tracePt t="18438" x="3516313" y="4505325"/>
          <p14:tracePt t="18446" x="3516313" y="4552950"/>
          <p14:tracePt t="18455" x="3524250" y="4608513"/>
          <p14:tracePt t="18462" x="3540125" y="4673600"/>
          <p14:tracePt t="18470" x="3548063" y="4737100"/>
          <p14:tracePt t="18478" x="3556000" y="4808538"/>
          <p14:tracePt t="18491" x="3563938" y="4887913"/>
          <p14:tracePt t="18493" x="3571875" y="4976813"/>
          <p14:tracePt t="18503" x="3571875" y="5048250"/>
          <p14:tracePt t="18510" x="3571875" y="5119688"/>
          <p14:tracePt t="18517" x="3571875" y="5183188"/>
          <p14:tracePt t="18526" x="3571875" y="5246688"/>
          <p14:tracePt t="18533" x="3571875" y="5302250"/>
          <p14:tracePt t="18542" x="3571875" y="5343525"/>
          <p14:tracePt t="18549" x="3571875" y="5383213"/>
          <p14:tracePt t="18558" x="3563938" y="5399088"/>
          <p14:tracePt t="18566" x="3556000" y="5414963"/>
          <p14:tracePt t="18574" x="3540125" y="5430838"/>
          <p14:tracePt t="18581" x="3532188" y="5438775"/>
          <p14:tracePt t="18590" x="3524250" y="5446713"/>
          <p14:tracePt t="18654" x="3516313" y="5454650"/>
          <p14:tracePt t="18918" x="3508375" y="5454650"/>
          <p14:tracePt t="18925" x="3508375" y="5462588"/>
          <p14:tracePt t="18933" x="3500438" y="5470525"/>
          <p14:tracePt t="18943" x="3484563" y="5470525"/>
          <p14:tracePt t="18958" x="3484563" y="5478463"/>
          <p14:tracePt t="18967" x="3468688" y="5478463"/>
          <p14:tracePt t="18982" x="3460750" y="5478463"/>
          <p14:tracePt t="18989" x="3444875" y="5478463"/>
          <p14:tracePt t="18998" x="3436938" y="5478463"/>
          <p14:tracePt t="19006" x="3421063" y="5478463"/>
          <p14:tracePt t="19014" x="3413125" y="547846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291139" y="1497014"/>
            <a:ext cx="4810125" cy="1831975"/>
          </a:xfrm>
        </p:spPr>
        <p:txBody>
          <a:bodyPr>
            <a:normAutofit/>
          </a:bodyPr>
          <a:lstStyle/>
          <a:p>
            <a:pPr marL="0" indent="0">
              <a:buClr>
                <a:srgbClr val="90C226"/>
              </a:buClr>
              <a:buNone/>
              <a:defRPr/>
            </a:pPr>
            <a:r>
              <a:rPr lang="ja-JP" altLang="ja-JP" u="sng" dirty="0">
                <a:solidFill>
                  <a:prstClr val="black">
                    <a:lumMod val="65000"/>
                    <a:lumOff val="35000"/>
                  </a:prstClr>
                </a:solidFill>
              </a:rPr>
              <a:t>知的</a:t>
            </a:r>
            <a:r>
              <a:rPr lang="ja-JP" altLang="en-US" u="sng" dirty="0">
                <a:solidFill>
                  <a:prstClr val="black">
                    <a:lumMod val="65000"/>
                    <a:lumOff val="35000"/>
                  </a:prstClr>
                </a:solidFill>
              </a:rPr>
              <a:t>で</a:t>
            </a:r>
            <a:r>
              <a:rPr lang="ja-JP" altLang="ja-JP" u="sng" dirty="0">
                <a:solidFill>
                  <a:prstClr val="black">
                    <a:lumMod val="65000"/>
                    <a:lumOff val="35000"/>
                  </a:prstClr>
                </a:solidFill>
              </a:rPr>
              <a:t>、聡明</a:t>
            </a:r>
            <a:r>
              <a:rPr lang="ja-JP" altLang="en-US" u="sng" dirty="0">
                <a:solidFill>
                  <a:prstClr val="black">
                    <a:lumMod val="65000"/>
                    <a:lumOff val="35000"/>
                  </a:prstClr>
                </a:solidFill>
              </a:rPr>
              <a:t>な</a:t>
            </a:r>
            <a:r>
              <a:rPr lang="ja-JP" altLang="ja-JP" u="sng" dirty="0">
                <a:solidFill>
                  <a:prstClr val="black">
                    <a:lumMod val="65000"/>
                    <a:lumOff val="35000"/>
                  </a:prstClr>
                </a:solidFill>
              </a:rPr>
              <a:t>女性</a:t>
            </a:r>
            <a:r>
              <a:rPr lang="ja-JP" altLang="en-US" u="sng" dirty="0">
                <a:solidFill>
                  <a:prstClr val="black">
                    <a:lumMod val="65000"/>
                    <a:lumOff val="35000"/>
                  </a:prstClr>
                </a:solidFill>
              </a:rPr>
              <a:t>ベル</a:t>
            </a:r>
            <a:endParaRPr lang="en-US" altLang="ja-JP" u="sng" dirty="0">
              <a:solidFill>
                <a:prstClr val="black">
                  <a:lumMod val="65000"/>
                  <a:lumOff val="35000"/>
                </a:prstClr>
              </a:solidFill>
            </a:endParaRPr>
          </a:p>
          <a:p>
            <a:pPr>
              <a:buClr>
                <a:srgbClr val="90C226"/>
              </a:buClr>
              <a:buFont typeface="Wingdings" panose="05000000000000000000" pitchFamily="2" charset="2"/>
              <a:buChar char="l"/>
              <a:defRPr/>
            </a:pPr>
            <a:r>
              <a:rPr lang="ja-JP" altLang="en-US" sz="2400" dirty="0">
                <a:solidFill>
                  <a:prstClr val="black">
                    <a:lumMod val="75000"/>
                    <a:lumOff val="25000"/>
                  </a:prstClr>
                </a:solidFill>
              </a:rPr>
              <a:t>読書に夢中、恋愛に興味がない</a:t>
            </a:r>
            <a:endParaRPr lang="en-US" altLang="ja-JP" sz="2400" dirty="0">
              <a:solidFill>
                <a:prstClr val="black">
                  <a:lumMod val="75000"/>
                  <a:lumOff val="25000"/>
                </a:prstClr>
              </a:solidFill>
            </a:endParaRPr>
          </a:p>
          <a:p>
            <a:pPr>
              <a:buClr>
                <a:srgbClr val="90C226"/>
              </a:buClr>
              <a:buFont typeface="Wingdings" panose="05000000000000000000" pitchFamily="2" charset="2"/>
              <a:buChar char="l"/>
              <a:defRPr/>
            </a:pPr>
            <a:r>
              <a:rPr lang="ja-JP" altLang="en-US" sz="2400" dirty="0">
                <a:solidFill>
                  <a:prstClr val="black">
                    <a:lumMod val="75000"/>
                    <a:lumOff val="25000"/>
                  </a:prstClr>
                </a:solidFill>
              </a:rPr>
              <a:t>男性らしいガストンに見向きもしない。</a:t>
            </a:r>
            <a:endParaRPr lang="en-US" altLang="ja-JP" sz="2400" dirty="0">
              <a:solidFill>
                <a:prstClr val="black">
                  <a:lumMod val="75000"/>
                  <a:lumOff val="25000"/>
                </a:prstClr>
              </a:solidFill>
            </a:endParaRPr>
          </a:p>
          <a:p>
            <a:pPr>
              <a:buClr>
                <a:srgbClr val="90C226"/>
              </a:buClr>
              <a:buFont typeface="Wingdings" panose="05000000000000000000" pitchFamily="2" charset="2"/>
              <a:buChar char="l"/>
              <a:defRPr/>
            </a:pPr>
            <a:endParaRPr lang="ja-JP" altLang="ja-JP" sz="2400" dirty="0">
              <a:solidFill>
                <a:prstClr val="black">
                  <a:lumMod val="75000"/>
                  <a:lumOff val="25000"/>
                </a:prstClr>
              </a:solidFill>
            </a:endParaRPr>
          </a:p>
          <a:p>
            <a:pPr>
              <a:defRPr/>
            </a:pPr>
            <a:endParaRPr lang="ja-JP" altLang="en-US" dirty="0"/>
          </a:p>
        </p:txBody>
      </p:sp>
      <p:grpSp>
        <p:nvGrpSpPr>
          <p:cNvPr id="2" name="グループ化 11"/>
          <p:cNvGrpSpPr>
            <a:grpSpLocks/>
          </p:cNvGrpSpPr>
          <p:nvPr/>
        </p:nvGrpSpPr>
        <p:grpSpPr bwMode="auto">
          <a:xfrm>
            <a:off x="5448300" y="4365626"/>
            <a:ext cx="5544244" cy="1712913"/>
            <a:chOff x="1248230" y="6560457"/>
            <a:chExt cx="9180286" cy="617526"/>
          </a:xfrm>
        </p:grpSpPr>
        <p:sp>
          <p:nvSpPr>
            <p:cNvPr id="10" name="角丸四角形 9"/>
            <p:cNvSpPr/>
            <p:nvPr/>
          </p:nvSpPr>
          <p:spPr>
            <a:xfrm>
              <a:off x="1248230" y="6560457"/>
              <a:ext cx="9180286" cy="57803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26631" name="テキスト ボックス 10"/>
            <p:cNvSpPr txBox="1">
              <a:spLocks noChangeArrowheads="1"/>
            </p:cNvSpPr>
            <p:nvPr/>
          </p:nvSpPr>
          <p:spPr bwMode="auto">
            <a:xfrm>
              <a:off x="1403550" y="6612353"/>
              <a:ext cx="8907187" cy="56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Garamond" pitchFamily="18" charset="0"/>
                </a:rPr>
                <a:t>相手は王子様、結婚でハッピーエンドというパターンは変わらない。献身的な所も問題？</a:t>
              </a:r>
            </a:p>
          </p:txBody>
        </p:sp>
      </p:grpSp>
      <p:pic>
        <p:nvPicPr>
          <p:cNvPr id="266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666" y="985515"/>
            <a:ext cx="2957512"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2279650" y="5084763"/>
            <a:ext cx="2592388" cy="461962"/>
          </a:xfrm>
          <a:prstGeom prst="rect">
            <a:avLst/>
          </a:prstGeom>
          <a:noFill/>
        </p:spPr>
        <p:txBody>
          <a:bodyPr>
            <a:spAutoFit/>
          </a:bodyPr>
          <a:lstStyle/>
          <a:p>
            <a:pPr>
              <a:defRPr/>
            </a:pPr>
            <a:r>
              <a:rPr lang="ja-JP" altLang="en-US" sz="2400" dirty="0">
                <a:solidFill>
                  <a:schemeClr val="tx1">
                    <a:lumMod val="50000"/>
                    <a:lumOff val="50000"/>
                  </a:schemeClr>
                </a:solidFill>
              </a:rPr>
              <a:t>ベル（</a:t>
            </a:r>
            <a:r>
              <a:rPr lang="en-US" altLang="ja-JP" sz="2400" dirty="0">
                <a:solidFill>
                  <a:schemeClr val="tx1">
                    <a:lumMod val="50000"/>
                    <a:lumOff val="50000"/>
                  </a:schemeClr>
                </a:solidFill>
              </a:rPr>
              <a:t>1991</a:t>
            </a:r>
            <a:r>
              <a:rPr lang="ja-JP" altLang="en-US" sz="2400" dirty="0">
                <a:solidFill>
                  <a:schemeClr val="tx1">
                    <a:lumMod val="50000"/>
                    <a:lumOff val="50000"/>
                  </a:schemeClr>
                </a:solidFill>
              </a:rPr>
              <a:t>年）</a:t>
            </a:r>
          </a:p>
        </p:txBody>
      </p:sp>
      <p:pic>
        <p:nvPicPr>
          <p:cNvPr id="4" name="オーディオ 3">
            <a:hlinkClick r:id="" action="ppaction://media"/>
            <a:extLst>
              <a:ext uri="{FF2B5EF4-FFF2-40B4-BE49-F238E27FC236}">
                <a16:creationId xmlns:a16="http://schemas.microsoft.com/office/drawing/2014/main" id="{15082F63-EA4B-B425-CF75-2F5445C1DF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054"/>
    </mc:Choice>
    <mc:Fallback xmlns="">
      <p:transition spd="slow" advTm="45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446" x="3413125" y="5470525"/>
          <p14:tracePt t="2454" x="3619500" y="5407025"/>
          <p14:tracePt t="2461" x="3787775" y="5375275"/>
          <p14:tracePt t="2470" x="4002088" y="5319713"/>
          <p14:tracePt t="2478" x="4217988" y="5270500"/>
          <p14:tracePt t="2487" x="4410075" y="5222875"/>
          <p14:tracePt t="2493" x="4584700" y="5175250"/>
          <p14:tracePt t="2502" x="4729163" y="5143500"/>
          <p14:tracePt t="2511" x="4895850" y="5119688"/>
          <p14:tracePt t="2518" x="5087938" y="5087938"/>
          <p14:tracePt t="2525" x="5270500" y="5064125"/>
          <p14:tracePt t="2541" x="5438775" y="5032375"/>
          <p14:tracePt t="2544" x="5565775" y="5000625"/>
          <p14:tracePt t="2551" x="5676900" y="4967288"/>
          <p14:tracePt t="2557" x="5765800" y="4927600"/>
          <p14:tracePt t="2566" x="5845175" y="4879975"/>
          <p14:tracePt t="2574" x="5916613" y="4816475"/>
          <p14:tracePt t="2582" x="5972175" y="4737100"/>
          <p14:tracePt t="2590" x="6027738" y="4657725"/>
          <p14:tracePt t="2599" x="6091238" y="4576763"/>
          <p14:tracePt t="2606" x="6156325" y="4489450"/>
          <p14:tracePt t="2615" x="6227763" y="4394200"/>
          <p14:tracePt t="2621" x="6299200" y="4298950"/>
          <p14:tracePt t="2630" x="6378575" y="4210050"/>
          <p14:tracePt t="2638" x="6434138" y="4138613"/>
          <p14:tracePt t="2649" x="6499225" y="4075113"/>
          <p14:tracePt t="2654" x="6554788" y="4027488"/>
          <p14:tracePt t="2662" x="6602413" y="3995738"/>
          <p14:tracePt t="2670" x="6634163" y="3979863"/>
          <p14:tracePt t="2759" x="6665913" y="3963988"/>
          <p14:tracePt t="2768" x="6705600" y="3963988"/>
          <p14:tracePt t="2776" x="6729413" y="3956050"/>
          <p14:tracePt t="2784" x="6753225" y="3948113"/>
          <p14:tracePt t="2795" x="6769100" y="3938588"/>
          <p14:tracePt t="3032" x="6777038" y="3938588"/>
          <p14:tracePt t="3038" x="6784975" y="3938588"/>
          <p14:tracePt t="3423" x="6794500" y="3938588"/>
          <p14:tracePt t="3431" x="6802438" y="3938588"/>
          <p14:tracePt t="3444" x="6810375" y="3938588"/>
          <p14:tracePt t="3445" x="6818313" y="3938588"/>
          <p14:tracePt t="3462" x="6826250" y="3938588"/>
          <p14:tracePt t="3469" x="6842125" y="393858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919288" y="765176"/>
          <a:ext cx="8496300" cy="5826125"/>
        </p:xfrm>
        <a:graphic>
          <a:graphicData uri="http://schemas.openxmlformats.org/drawingml/2006/table">
            <a:tbl>
              <a:tblPr/>
              <a:tblGrid>
                <a:gridCol w="64770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60362">
                  <a:extLst>
                    <a:ext uri="{9D8B030D-6E8A-4147-A177-3AD203B41FA5}">
                      <a16:colId xmlns:a16="http://schemas.microsoft.com/office/drawing/2014/main" val="20002"/>
                    </a:ext>
                  </a:extLst>
                </a:gridCol>
                <a:gridCol w="431800">
                  <a:extLst>
                    <a:ext uri="{9D8B030D-6E8A-4147-A177-3AD203B41FA5}">
                      <a16:colId xmlns:a16="http://schemas.microsoft.com/office/drawing/2014/main" val="20003"/>
                    </a:ext>
                  </a:extLst>
                </a:gridCol>
                <a:gridCol w="503238">
                  <a:extLst>
                    <a:ext uri="{9D8B030D-6E8A-4147-A177-3AD203B41FA5}">
                      <a16:colId xmlns:a16="http://schemas.microsoft.com/office/drawing/2014/main" val="20004"/>
                    </a:ext>
                  </a:extLst>
                </a:gridCol>
                <a:gridCol w="474662">
                  <a:extLst>
                    <a:ext uri="{9D8B030D-6E8A-4147-A177-3AD203B41FA5}">
                      <a16:colId xmlns:a16="http://schemas.microsoft.com/office/drawing/2014/main" val="20005"/>
                    </a:ext>
                  </a:extLst>
                </a:gridCol>
                <a:gridCol w="677863">
                  <a:extLst>
                    <a:ext uri="{9D8B030D-6E8A-4147-A177-3AD203B41FA5}">
                      <a16:colId xmlns:a16="http://schemas.microsoft.com/office/drawing/2014/main" val="20006"/>
                    </a:ext>
                  </a:extLst>
                </a:gridCol>
                <a:gridCol w="792162">
                  <a:extLst>
                    <a:ext uri="{9D8B030D-6E8A-4147-A177-3AD203B41FA5}">
                      <a16:colId xmlns:a16="http://schemas.microsoft.com/office/drawing/2014/main" val="20007"/>
                    </a:ext>
                  </a:extLst>
                </a:gridCol>
                <a:gridCol w="720725">
                  <a:extLst>
                    <a:ext uri="{9D8B030D-6E8A-4147-A177-3AD203B41FA5}">
                      <a16:colId xmlns:a16="http://schemas.microsoft.com/office/drawing/2014/main" val="20008"/>
                    </a:ext>
                  </a:extLst>
                </a:gridCol>
                <a:gridCol w="608013">
                  <a:extLst>
                    <a:ext uri="{9D8B030D-6E8A-4147-A177-3AD203B41FA5}">
                      <a16:colId xmlns:a16="http://schemas.microsoft.com/office/drawing/2014/main" val="20009"/>
                    </a:ext>
                  </a:extLst>
                </a:gridCol>
                <a:gridCol w="758825">
                  <a:extLst>
                    <a:ext uri="{9D8B030D-6E8A-4147-A177-3AD203B41FA5}">
                      <a16:colId xmlns:a16="http://schemas.microsoft.com/office/drawing/2014/main" val="20010"/>
                    </a:ext>
                  </a:extLst>
                </a:gridCol>
              </a:tblGrid>
              <a:tr h="1616075">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a:ln>
                            <a:noFill/>
                          </a:ln>
                          <a:solidFill>
                            <a:schemeClr val="bg1"/>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王女</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相手は王子</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王子と結婚</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白人</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舞台</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前作との間隔（年）</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日本</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ビビティバディブティック</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extLst>
                  <a:ext uri="{0D108BD9-81ED-4DB2-BD59-A6C34878D82A}">
                    <a16:rowId xmlns:a16="http://schemas.microsoft.com/office/drawing/2014/main" val="10000"/>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1937</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白雪姫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〇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〇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1"/>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1950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シンデレラ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2"/>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1959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眠れる森の美女</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3"/>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1989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リトル・マーメイド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4"/>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美女と野獣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5"/>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1992</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アラジン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中東</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6"/>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1995</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ポカホンタス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7"/>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1998</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ムーラン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中国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8"/>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2007</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魔法にかけられて</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9"/>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2009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プリンセスと魔法のキス</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0"/>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塔の上のラプンツェル</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1"/>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2012</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メリダとおそろしの森</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2"/>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2014</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アナと雪の女王</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3"/>
                  </a:ext>
                </a:extLst>
              </a:tr>
            </a:tbl>
          </a:graphicData>
        </a:graphic>
      </p:graphicFrame>
      <p:sp>
        <p:nvSpPr>
          <p:cNvPr id="27832" name="テキスト ボックス 3"/>
          <p:cNvSpPr txBox="1">
            <a:spLocks noChangeArrowheads="1"/>
          </p:cNvSpPr>
          <p:nvPr/>
        </p:nvSpPr>
        <p:spPr bwMode="auto">
          <a:xfrm>
            <a:off x="2495550" y="260351"/>
            <a:ext cx="7488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ディズニープリンセスはこう変わった。</a:t>
            </a:r>
          </a:p>
        </p:txBody>
      </p:sp>
      <p:sp>
        <p:nvSpPr>
          <p:cNvPr id="5" name="正方形/長方形 4"/>
          <p:cNvSpPr/>
          <p:nvPr/>
        </p:nvSpPr>
        <p:spPr>
          <a:xfrm>
            <a:off x="1847851" y="2349501"/>
            <a:ext cx="8640763" cy="1008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1847851" y="3357563"/>
            <a:ext cx="8640763"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847851" y="4005264"/>
            <a:ext cx="8640763" cy="1584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1847851" y="5589588"/>
            <a:ext cx="8640763"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1847851" y="6237288"/>
            <a:ext cx="8640763"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オーディオ 1">
            <a:hlinkClick r:id="" action="ppaction://media"/>
            <a:extLst>
              <a:ext uri="{FF2B5EF4-FFF2-40B4-BE49-F238E27FC236}">
                <a16:creationId xmlns:a16="http://schemas.microsoft.com/office/drawing/2014/main" id="{1D171C28-9484-7D55-859A-AB62329DA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07"/>
    </mc:Choice>
    <mc:Fallback xmlns="">
      <p:transition spd="slow" advTm="2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38" x="6881813" y="3906838"/>
          <p14:tracePt t="2558" x="6953250" y="3811588"/>
          <p14:tracePt t="2564" x="6969125" y="3763963"/>
          <p14:tracePt t="2573" x="6969125" y="3708400"/>
          <p14:tracePt t="2584" x="6969125" y="3660775"/>
          <p14:tracePt t="2592" x="6945313" y="3587750"/>
          <p14:tracePt t="2595" x="6897688" y="3532188"/>
          <p14:tracePt t="2603" x="6826250" y="3476625"/>
          <p14:tracePt t="2611" x="6729413" y="3444875"/>
          <p14:tracePt t="2620" x="6538913" y="3413125"/>
          <p14:tracePt t="2630" x="6211888" y="3381375"/>
          <p14:tracePt t="2636" x="5773738" y="3365500"/>
          <p14:tracePt t="2645" x="5278438" y="3349625"/>
          <p14:tracePt t="2652" x="4687888" y="3317875"/>
          <p14:tracePt t="2659" x="4043363" y="3286125"/>
          <p14:tracePt t="2669" x="3333750" y="3262313"/>
          <p14:tracePt t="2677" x="2574925" y="3244850"/>
          <p14:tracePt t="2686" x="1825625" y="3244850"/>
          <p14:tracePt t="2691" x="1068388" y="3244850"/>
          <p14:tracePt t="2702" x="358775" y="3252788"/>
          <p14:tracePt t="2750" x="11874500" y="3460750"/>
          <p14:tracePt t="2770" x="11868150" y="3460750"/>
          <p14:tracePt t="2811" x="11868150" y="3454400"/>
          <p14:tracePt t="2845" x="11880850" y="3454400"/>
          <p14:tracePt t="2856" x="11899900" y="3454400"/>
          <p14:tracePt t="2868" x="11938000" y="3454400"/>
          <p14:tracePt t="2883" x="11976100" y="3454400"/>
          <p14:tracePt t="3179" x="11988800" y="3454400"/>
          <p14:tracePt t="3187" x="12014200" y="3454400"/>
          <p14:tracePt t="3196" x="12039600" y="3454400"/>
          <p14:tracePt t="3217" x="12134850" y="3454400"/>
          <p14:tracePt t="3675" x="11753850" y="2413000"/>
          <p14:tracePt t="3685" x="11347450" y="2178050"/>
          <p14:tracePt t="3700" x="10458450" y="1752600"/>
          <p14:tracePt t="3717" x="9556750" y="1428750"/>
          <p14:tracePt t="3734" x="8718550" y="1212850"/>
          <p14:tracePt t="3755" x="7943850" y="1073150"/>
          <p14:tracePt t="3761" x="7588250" y="1022350"/>
          <p14:tracePt t="3767" x="7270750" y="971550"/>
          <p14:tracePt t="3784" x="6705600" y="901700"/>
          <p14:tracePt t="3788" x="6451600" y="869950"/>
          <p14:tracePt t="3801" x="6203950" y="844550"/>
          <p14:tracePt t="3821" x="5499100" y="781050"/>
          <p14:tracePt t="3828" x="5270500" y="768350"/>
          <p14:tracePt t="3851" x="4870450" y="749300"/>
          <p14:tracePt t="3853" x="4692650" y="749300"/>
          <p14:tracePt t="3868" x="4432300" y="749300"/>
          <p14:tracePt t="3884" x="4248150" y="749300"/>
          <p14:tracePt t="3904" x="4089400" y="749300"/>
          <p14:tracePt t="3918" x="3956050" y="781050"/>
          <p14:tracePt t="3934" x="3822700" y="850900"/>
          <p14:tracePt t="3951" x="3638550" y="971550"/>
          <p14:tracePt t="3953" x="3530600" y="1054100"/>
          <p14:tracePt t="3968" x="3441700" y="1130300"/>
          <p14:tracePt t="3988" x="3187700" y="1390650"/>
          <p14:tracePt t="4004" x="3079750" y="1574800"/>
          <p14:tracePt t="4018" x="3009900" y="1771650"/>
          <p14:tracePt t="4035" x="2978150" y="1930400"/>
          <p14:tracePt t="4055" x="2959100" y="2038350"/>
          <p14:tracePt t="4062" x="2959100" y="2070100"/>
          <p14:tracePt t="4068" x="2965450" y="2082800"/>
          <p14:tracePt t="4101" x="2978150" y="2095500"/>
          <p14:tracePt t="4208" x="2978150" y="2101850"/>
          <p14:tracePt t="4217" x="2978150" y="2108200"/>
          <p14:tracePt t="4224" x="2978150" y="2114550"/>
          <p14:tracePt t="4239" x="2978150" y="2120900"/>
          <p14:tracePt t="4254" x="2978150" y="2127250"/>
          <p14:tracePt t="4268" x="2971800" y="2146300"/>
          <p14:tracePt t="4285" x="2965450" y="2152650"/>
          <p14:tracePt t="4287" x="2965450" y="2159000"/>
          <p14:tracePt t="4301" x="2952750" y="2165350"/>
          <p14:tracePt t="4321" x="2908300" y="2222500"/>
          <p14:tracePt t="4335" x="2895600" y="2235200"/>
          <p14:tracePt t="4336" x="2889250" y="2260600"/>
          <p14:tracePt t="4351" x="2863850" y="2324100"/>
          <p14:tracePt t="4369" x="2838450" y="2406650"/>
          <p14:tracePt t="4385" x="2832100" y="2438400"/>
          <p14:tracePt t="4839" x="2825750" y="2451100"/>
          <p14:tracePt t="4856" x="2800350" y="2470150"/>
          <p14:tracePt t="4868" x="2774950" y="2489200"/>
          <p14:tracePt t="4885" x="2755900" y="2527300"/>
          <p14:tracePt t="4903" x="2736850" y="2565400"/>
          <p14:tracePt t="4918" x="2730500" y="2603500"/>
          <p14:tracePt t="4935" x="2730500" y="2616200"/>
          <p14:tracePt t="4955" x="2730500" y="2641600"/>
          <p14:tracePt t="4959" x="2730500" y="2647950"/>
          <p14:tracePt t="4969" x="2730500" y="2660650"/>
          <p14:tracePt t="4985" x="2730500" y="2692400"/>
          <p14:tracePt t="4987" x="2730500" y="2711450"/>
          <p14:tracePt t="5002" x="2730500" y="2730500"/>
          <p14:tracePt t="5022" x="2749550" y="2781300"/>
          <p14:tracePt t="5029" x="2762250" y="2794000"/>
          <p14:tracePt t="5035" x="2768600" y="2800350"/>
          <p14:tracePt t="5052" x="2774950" y="2813050"/>
          <p14:tracePt t="5086" x="2781300" y="2825750"/>
          <p14:tracePt t="5102" x="2781300" y="2832100"/>
          <p14:tracePt t="5156" x="2781300" y="2838450"/>
          <p14:tracePt t="5163" x="2781300" y="2844800"/>
          <p14:tracePt t="5185" x="2787650" y="2863850"/>
          <p14:tracePt t="5202" x="2787650" y="2876550"/>
          <p14:tracePt t="5219" x="2787650" y="2882900"/>
          <p14:tracePt t="5235" x="2787650" y="2889250"/>
          <p14:tracePt t="5272" x="2787650" y="2901950"/>
          <p14:tracePt t="5286" x="2787650" y="2908300"/>
          <p14:tracePt t="5307" x="2787650" y="2921000"/>
          <p14:tracePt t="5313" x="2787650" y="2927350"/>
          <p14:tracePt t="5336" x="2787650" y="2933700"/>
          <p14:tracePt t="5356" x="2787650" y="2946400"/>
          <p14:tracePt t="5503" x="2794000" y="2952750"/>
          <p14:tracePt t="5519" x="2794000" y="2959100"/>
          <p14:tracePt t="5536" x="2794000" y="2971800"/>
          <p14:tracePt t="5552" x="2794000" y="2984500"/>
          <p14:tracePt t="5569" x="2794000" y="2990850"/>
          <p14:tracePt t="5590" x="2794000" y="2997200"/>
          <p14:tracePt t="5661" x="2794000" y="3003550"/>
          <p14:tracePt t="5670" x="2794000" y="3009900"/>
          <p14:tracePt t="5693" x="2794000" y="3028950"/>
          <p14:tracePt t="5703" x="2794000" y="3035300"/>
          <p14:tracePt t="5720" x="2794000" y="3054350"/>
          <p14:tracePt t="5828" x="2794000" y="3060700"/>
          <p14:tracePt t="5845" x="2794000" y="3067050"/>
          <p14:tracePt t="5852" x="2794000" y="3073400"/>
          <p14:tracePt t="5869" x="2794000" y="3079750"/>
          <p14:tracePt t="5876" x="2794000" y="3086100"/>
          <p14:tracePt t="5903" x="2794000" y="3098800"/>
          <p14:tracePt t="5923" x="2794000" y="3111500"/>
          <p14:tracePt t="5963" x="2794000" y="3117850"/>
          <p14:tracePt t="5981" x="2794000" y="3124200"/>
          <p14:tracePt t="5990" x="2794000" y="3130550"/>
          <p14:tracePt t="6020" x="2794000" y="3143250"/>
          <p14:tracePt t="6037" x="2794000" y="3155950"/>
          <p14:tracePt t="6056" x="2800350" y="3162300"/>
          <p14:tracePt t="6073" x="2806700" y="3168650"/>
          <p14:tracePt t="6103" x="2806700" y="3181350"/>
          <p14:tracePt t="6105" x="2813050" y="3187700"/>
          <p14:tracePt t="6512" x="2813050" y="3194050"/>
          <p14:tracePt t="6520" x="2813050" y="3200400"/>
          <p14:tracePt t="6529" x="2800350" y="3213100"/>
          <p14:tracePt t="6543" x="2787650" y="3225800"/>
          <p14:tracePt t="7154" x="2781300" y="3232150"/>
          <p14:tracePt t="7162" x="2774950" y="3238500"/>
          <p14:tracePt t="7172" x="2762250" y="3244850"/>
          <p14:tracePt t="7187" x="2749550" y="3257550"/>
          <p14:tracePt t="7204" x="2743200" y="3257550"/>
          <p14:tracePt t="7237" x="2736850" y="3270250"/>
          <p14:tracePt t="7255" x="2724150" y="3276600"/>
          <p14:tracePt t="7258" x="2717800" y="3289300"/>
          <p14:tracePt t="7271" x="2711450" y="3289300"/>
          <p14:tracePt t="7321" x="2705100" y="3289300"/>
          <p14:tracePt t="7338" x="2698750" y="3289300"/>
          <p14:tracePt t="7344" x="2692400" y="3289300"/>
          <p14:tracePt t="7354" x="2679700" y="3295650"/>
          <p14:tracePt t="7371" x="2667000" y="3295650"/>
          <p14:tracePt t="7388" x="2660650" y="3295650"/>
          <p14:tracePt t="8250" x="2647950" y="3308350"/>
          <p14:tracePt t="8258" x="2635250" y="3314700"/>
          <p14:tracePt t="8278" x="2628900" y="3321050"/>
          <p14:tracePt t="8289" x="2622550" y="3321050"/>
          <p14:tracePt t="8557" x="2616200" y="3327400"/>
          <p14:tracePt t="8577" x="2603500" y="3333750"/>
          <p14:tracePt t="8581" x="2590800" y="3333750"/>
          <p14:tracePt t="8595" x="2578100" y="3333750"/>
          <p14:tracePt t="8606" x="2540000" y="3333750"/>
          <p14:tracePt t="8622" x="2501900" y="3333750"/>
          <p14:tracePt t="8639" x="2463800" y="3333750"/>
          <p14:tracePt t="8656" x="2419350" y="3333750"/>
          <p14:tracePt t="8676" x="2355850" y="3333750"/>
          <p14:tracePt t="8689" x="2286000" y="3333750"/>
          <p14:tracePt t="8706" x="2197100" y="3333750"/>
          <p14:tracePt t="8726" x="2057400" y="3333750"/>
          <p14:tracePt t="8739" x="2000250" y="3333750"/>
          <p14:tracePt t="8759" x="1898650" y="3333750"/>
          <p14:tracePt t="8772" x="1885950" y="3333750"/>
          <p14:tracePt t="8789" x="1879600" y="3327400"/>
          <p14:tracePt t="8806" x="1879600" y="3321050"/>
          <p14:tracePt t="8823" x="1879600" y="3302000"/>
          <p14:tracePt t="8839" x="1879600" y="3270250"/>
          <p14:tracePt t="8856" x="1879600" y="3232150"/>
          <p14:tracePt t="8859" x="1885950" y="3219450"/>
          <p14:tracePt t="8876" x="1885950" y="3206750"/>
          <p14:tracePt t="8889" x="1885950" y="3187700"/>
          <p14:tracePt t="8891" x="1892300" y="3175000"/>
          <p14:tracePt t="8906" x="1898650" y="3162300"/>
          <p14:tracePt t="8907" x="1898650" y="3149600"/>
          <p14:tracePt t="8923" x="1898650" y="3143250"/>
          <p14:tracePt t="8925" x="1905000" y="3130550"/>
          <p14:tracePt t="8939" x="1917700" y="3111500"/>
          <p14:tracePt t="8956" x="1943100" y="3086100"/>
          <p14:tracePt t="8973" x="1968500" y="3079750"/>
          <p14:tracePt t="8989" x="2012950" y="3060700"/>
          <p14:tracePt t="9006" x="2070100" y="3041650"/>
          <p14:tracePt t="9023" x="2133600" y="3041650"/>
          <p14:tracePt t="9039" x="2216150" y="3041650"/>
          <p14:tracePt t="9041" x="2254250" y="3041650"/>
          <p14:tracePt t="9056" x="2273300" y="3041650"/>
          <p14:tracePt t="9100" x="2279650" y="3041650"/>
          <p14:tracePt t="9125" x="2286000" y="3041650"/>
          <p14:tracePt t="9149" x="2286000" y="3048000"/>
          <p14:tracePt t="9173" x="2286000" y="3054350"/>
          <p14:tracePt t="9190" x="2286000" y="3067050"/>
          <p14:tracePt t="9206" x="2286000" y="3086100"/>
          <p14:tracePt t="9223" x="2292350" y="3098800"/>
          <p14:tracePt t="9240" x="2305050" y="3149600"/>
          <p14:tracePt t="9256" x="2317750" y="3187700"/>
          <p14:tracePt t="9258" x="2324100" y="3206750"/>
          <p14:tracePt t="9273" x="2349500" y="3244850"/>
          <p14:tracePt t="9290" x="2368550" y="3276600"/>
          <p14:tracePt t="9306" x="2381250" y="3321050"/>
          <p14:tracePt t="9323" x="2406650" y="3371850"/>
          <p14:tracePt t="9340" x="2419350" y="3416300"/>
          <p14:tracePt t="9362" x="2425700" y="3429000"/>
          <p14:tracePt t="9431" x="2425700" y="3448050"/>
          <p14:tracePt t="9458" x="2425700" y="3460750"/>
          <p14:tracePt t="9527" x="2425700" y="3467100"/>
          <p14:tracePt t="9565" x="2425700" y="3473450"/>
          <p14:tracePt t="9581" x="2425700" y="3479800"/>
          <p14:tracePt t="9590" x="2425700" y="3486150"/>
          <p14:tracePt t="9598" x="2425700" y="3492500"/>
          <p14:tracePt t="9623" x="2425700" y="3511550"/>
          <p14:tracePt t="9640" x="2425700" y="3530600"/>
          <p14:tracePt t="9656" x="2425700" y="3556000"/>
          <p14:tracePt t="9679" x="2438400" y="3581400"/>
          <p14:tracePt t="9690" x="2444750" y="3594100"/>
          <p14:tracePt t="9839" x="2444750" y="3606800"/>
          <p14:tracePt t="9844" x="2444750" y="3613150"/>
          <p14:tracePt t="9873" x="2444750" y="3619500"/>
          <p14:tracePt t="9891" x="2451100" y="3638550"/>
          <p14:tracePt t="9907" x="2451100" y="3644900"/>
          <p14:tracePt t="9940" x="2451100" y="3651250"/>
          <p14:tracePt t="9957" x="2451100" y="3657600"/>
          <p14:tracePt t="9973" x="2451100" y="3663950"/>
          <p14:tracePt t="9990" x="2419350" y="3663950"/>
          <p14:tracePt t="10007" x="2362200" y="3663950"/>
          <p14:tracePt t="10009" x="2343150" y="3663950"/>
          <p14:tracePt t="10024" x="2336800" y="3663950"/>
          <p14:tracePt t="10026" x="2330450" y="3663950"/>
          <p14:tracePt t="10040" x="2324100" y="3663950"/>
          <p14:tracePt t="10042" x="2311400" y="3657600"/>
          <p14:tracePt t="10057" x="2305050" y="3651250"/>
          <p14:tracePt t="10074" x="2292350" y="3644900"/>
          <p14:tracePt t="10090" x="2286000" y="3632200"/>
          <p14:tracePt t="10107" x="2279650" y="3625850"/>
          <p14:tracePt t="10124" x="2266950" y="3613150"/>
          <p14:tracePt t="10140" x="2266950" y="3606800"/>
          <p14:tracePt t="10157" x="2260600" y="3587750"/>
          <p14:tracePt t="10174" x="2254250" y="3568700"/>
          <p14:tracePt t="10191" x="2254250" y="3556000"/>
          <p14:tracePt t="10208" x="2254250" y="3543300"/>
          <p14:tracePt t="10224" x="2254250" y="3536950"/>
          <p14:tracePt t="10225" x="2254250" y="3517900"/>
          <p14:tracePt t="10243" x="2254250" y="3511550"/>
          <p14:tracePt t="10258" x="2260600" y="3492500"/>
          <p14:tracePt t="10274" x="2292350" y="3473450"/>
          <p14:tracePt t="10291" x="2362200" y="3460750"/>
          <p14:tracePt t="10307" x="2451100" y="3454400"/>
          <p14:tracePt t="10324" x="2533650" y="3454400"/>
          <p14:tracePt t="10341" x="2565400" y="3454400"/>
          <p14:tracePt t="10392" x="2571750" y="3454400"/>
          <p14:tracePt t="10399" x="2578100" y="3454400"/>
          <p14:tracePt t="10407" x="2584450" y="3454400"/>
          <p14:tracePt t="10424" x="2597150" y="3460750"/>
          <p14:tracePt t="10441" x="2603500" y="3486150"/>
          <p14:tracePt t="10458" x="2609850" y="3498850"/>
          <p14:tracePt t="10474" x="2616200" y="3505200"/>
          <p14:tracePt t="10511" x="2616200" y="3511550"/>
          <p14:tracePt t="10520" x="2622550" y="3511550"/>
          <p14:tracePt t="10535" x="2628900" y="3511550"/>
          <p14:tracePt t="10557" x="2635250" y="3492500"/>
          <p14:tracePt t="10559" x="2635250" y="3479800"/>
          <p14:tracePt t="10574" x="2641600" y="3454400"/>
          <p14:tracePt t="10591" x="2641600" y="3416300"/>
          <p14:tracePt t="10607" x="2654300" y="3352800"/>
          <p14:tracePt t="10624" x="2660650" y="3295650"/>
          <p14:tracePt t="10641" x="2679700" y="3251200"/>
          <p14:tracePt t="10658" x="2686050" y="3225800"/>
          <p14:tracePt t="10674" x="2692400" y="3219450"/>
          <p14:tracePt t="10995" x="2692400" y="3213100"/>
          <p14:tracePt t="11004" x="2698750" y="3213100"/>
          <p14:tracePt t="11044" x="2705100" y="3219450"/>
          <p14:tracePt t="11052" x="2711450" y="3238500"/>
          <p14:tracePt t="11075" x="2724150" y="3289300"/>
          <p14:tracePt t="11091" x="2730500" y="3327400"/>
          <p14:tracePt t="11108" x="2730500" y="3352800"/>
          <p14:tracePt t="11125" x="2730500" y="3378200"/>
          <p14:tracePt t="11141" x="2730500" y="3403600"/>
          <p14:tracePt t="11158" x="2730500" y="3429000"/>
          <p14:tracePt t="11175" x="2730500" y="3435350"/>
          <p14:tracePt t="11192" x="2730500" y="3441700"/>
          <p14:tracePt t="11213" x="2730500" y="3460750"/>
          <p14:tracePt t="11242" x="2724150" y="3479800"/>
          <p14:tracePt t="11281" x="2724150" y="3486150"/>
          <p14:tracePt t="11292" x="2717800" y="3492500"/>
          <p14:tracePt t="11309" x="2717800" y="3498850"/>
          <p14:tracePt t="11576" x="2717800" y="3492500"/>
          <p14:tracePt t="11982" x="2717800" y="3498850"/>
          <p14:tracePt t="12146" x="2717800" y="3505200"/>
          <p14:tracePt t="12329" x="2717800" y="3511550"/>
          <p14:tracePt t="12338" x="2717800" y="3530600"/>
          <p14:tracePt t="12345" x="2717800" y="3536950"/>
          <p14:tracePt t="12363" x="2724150" y="3556000"/>
          <p14:tracePt t="12379" x="2724150" y="3562350"/>
          <p14:tracePt t="12393" x="2724150" y="3587750"/>
          <p14:tracePt t="12409" x="2724150" y="3619500"/>
          <p14:tracePt t="12426" x="2736850" y="3644900"/>
          <p14:tracePt t="12443" x="2743200" y="3676650"/>
          <p14:tracePt t="12459" x="2749550" y="3683000"/>
          <p14:tracePt t="12476" x="2755900" y="3695700"/>
          <p14:tracePt t="12509" x="2762250" y="3702050"/>
          <p14:tracePt t="12526" x="2762250" y="3708400"/>
          <p14:tracePt t="12543" x="2762250" y="3721100"/>
          <p14:tracePt t="12560" x="2762250" y="3727450"/>
          <p14:tracePt t="12579" x="2762250" y="3746500"/>
          <p14:tracePt t="12594" x="2762250" y="3759200"/>
          <p14:tracePt t="12609" x="2762250" y="3765550"/>
          <p14:tracePt t="12646" x="2762250" y="3771900"/>
          <p14:tracePt t="12658" x="2762250" y="3778250"/>
          <p14:tracePt t="12670" x="2762250" y="3784600"/>
          <p14:tracePt t="12806" x="2762250" y="3790950"/>
          <p14:tracePt t="12838" x="2768600" y="3790950"/>
          <p14:tracePt t="13205" x="2768600" y="3803650"/>
          <p14:tracePt t="13213" x="2768600" y="3816350"/>
          <p14:tracePt t="13227" x="2768600" y="3854450"/>
          <p14:tracePt t="13243" x="2768600" y="3905250"/>
          <p14:tracePt t="13260" x="2768600" y="3949700"/>
          <p14:tracePt t="13277" x="2768600" y="3981450"/>
          <p14:tracePt t="13299" x="2768600" y="4006850"/>
          <p14:tracePt t="13305" x="2768600" y="4013200"/>
          <p14:tracePt t="14502" x="2768600" y="4019550"/>
          <p14:tracePt t="14511" x="2768600" y="4025900"/>
          <p14:tracePt t="14552" x="2768600" y="4038600"/>
          <p14:tracePt t="14562" x="2768600" y="4044950"/>
          <p14:tracePt t="14568" x="2768600" y="4051300"/>
          <p14:tracePt t="14578" x="2768600" y="4064000"/>
          <p14:tracePt t="14595" x="2768600" y="4083050"/>
          <p14:tracePt t="14616" x="2768600" y="4102100"/>
          <p14:tracePt t="14628" x="2768600" y="4114800"/>
          <p14:tracePt t="14713" x="2762250" y="4121150"/>
          <p14:tracePt t="14724" x="2755900" y="4133850"/>
          <p14:tracePt t="14729" x="2749550" y="4140200"/>
          <p14:tracePt t="14733" x="2743200" y="4140200"/>
          <p14:tracePt t="14762" x="2724150" y="4146550"/>
          <p14:tracePt t="14783" x="2686050" y="4152900"/>
          <p14:tracePt t="14795" x="2667000" y="4152900"/>
          <p14:tracePt t="14812" x="2628900" y="4152900"/>
          <p14:tracePt t="14829" x="2578100" y="4159250"/>
          <p14:tracePt t="14830" x="2546350" y="4159250"/>
          <p14:tracePt t="14845" x="2470150" y="4159250"/>
          <p14:tracePt t="14865" x="2381250" y="4165600"/>
          <p14:tracePt t="14878" x="2305050" y="4165600"/>
          <p14:tracePt t="14895" x="2216150" y="4178300"/>
          <p14:tracePt t="14917" x="2063750" y="4191000"/>
          <p14:tracePt t="14928" x="2000250" y="4191000"/>
          <p14:tracePt t="14946" x="1892300" y="4197350"/>
          <p14:tracePt t="14962" x="1797050" y="4203700"/>
          <p14:tracePt t="14964" x="1765300" y="4203700"/>
          <p14:tracePt t="14982" x="1733550" y="4203700"/>
          <p14:tracePt t="15183" x="1727200" y="4203700"/>
          <p14:tracePt t="15194" x="1720850" y="4203700"/>
          <p14:tracePt t="15212" x="1714500" y="4197350"/>
          <p14:tracePt t="15280" x="1701800" y="4197350"/>
          <p14:tracePt t="15283" x="1695450" y="4197350"/>
          <p14:tracePt t="15295" x="1689100" y="4197350"/>
          <p14:tracePt t="15316" x="1663700" y="4197350"/>
          <p14:tracePt t="16213" x="1657350" y="4203700"/>
          <p14:tracePt t="16215" x="1651000" y="4222750"/>
          <p14:tracePt t="16233" x="1651000" y="4254500"/>
          <p14:tracePt t="16246" x="1651000" y="4292600"/>
          <p14:tracePt t="16263" x="1651000" y="4311650"/>
          <p14:tracePt t="16280" x="1651000" y="4330700"/>
          <p14:tracePt t="16297" x="1651000" y="4343400"/>
          <p14:tracePt t="16316" x="1651000" y="4349750"/>
          <p14:tracePt t="16330" x="1651000" y="4368800"/>
          <p14:tracePt t="16347" x="1651000" y="4406900"/>
          <p14:tracePt t="16364" x="1651000" y="4445000"/>
          <p14:tracePt t="16366" x="1651000" y="4457700"/>
          <p14:tracePt t="16380" x="1651000" y="4476750"/>
          <p14:tracePt t="16382" x="1651000" y="4495800"/>
          <p14:tracePt t="16397" x="1657350" y="4514850"/>
          <p14:tracePt t="16417" x="1657350" y="4540250"/>
          <p14:tracePt t="16424" x="1657350" y="4546600"/>
          <p14:tracePt t="16449" x="1657350" y="4552950"/>
          <p14:tracePt t="16455" x="1657350" y="4559300"/>
          <p14:tracePt t="16486" x="1657350" y="4565650"/>
          <p14:tracePt t="16500" x="1663700" y="4572000"/>
          <p14:tracePt t="16513" x="1663700" y="4591050"/>
          <p14:tracePt t="16532" x="1670050" y="4610100"/>
          <p14:tracePt t="16547" x="1676400" y="4635500"/>
          <p14:tracePt t="16549" x="1682750" y="4641850"/>
          <p14:tracePt t="16567" x="1689100" y="4660900"/>
          <p14:tracePt t="16581" x="1689100" y="4667250"/>
          <p14:tracePt t="16600" x="1689100" y="4679950"/>
          <p14:tracePt t="16614" x="1689100" y="4692650"/>
          <p14:tracePt t="16630" x="1695450" y="4711700"/>
          <p14:tracePt t="16647" x="1708150" y="4737100"/>
          <p14:tracePt t="16668" x="1720850" y="4762500"/>
          <p14:tracePt t="16675" x="1727200" y="4775200"/>
          <p14:tracePt t="16699" x="1733550" y="4775200"/>
          <p14:tracePt t="16707" x="1739900" y="47815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92314" y="1557339"/>
            <a:ext cx="8351837" cy="4967287"/>
          </a:xfrm>
        </p:spPr>
        <p:txBody>
          <a:bodyPr>
            <a:noAutofit/>
          </a:bodyPr>
          <a:lstStyle/>
          <a:p>
            <a:pPr>
              <a:buFont typeface="Wingdings" panose="05000000000000000000" pitchFamily="2" charset="2"/>
              <a:buChar char="l"/>
              <a:defRPr/>
            </a:pPr>
            <a:r>
              <a:rPr lang="ja-JP" altLang="ja-JP" sz="2800" dirty="0"/>
              <a:t>アラジンが公開された</a:t>
            </a:r>
            <a:r>
              <a:rPr lang="en-US" altLang="ja-JP" sz="2800" dirty="0"/>
              <a:t>1990</a:t>
            </a:r>
            <a:r>
              <a:rPr lang="ja-JP" altLang="ja-JP" sz="2800" dirty="0"/>
              <a:t>年代に大きく進んだ</a:t>
            </a:r>
            <a:endParaRPr lang="en-US" altLang="ja-JP" sz="2800" dirty="0"/>
          </a:p>
          <a:p>
            <a:pPr marL="0" indent="0">
              <a:buNone/>
              <a:defRPr/>
            </a:pPr>
            <a:r>
              <a:rPr lang="ja-JP" altLang="en-US" sz="2800" dirty="0"/>
              <a:t>　</a:t>
            </a:r>
            <a:r>
              <a:rPr lang="ja-JP" altLang="ja-JP" sz="2800" dirty="0"/>
              <a:t>「多文化主義」と「国際化」</a:t>
            </a:r>
            <a:r>
              <a:rPr lang="ja-JP" altLang="en-US" sz="2800" dirty="0"/>
              <a:t>の</a:t>
            </a:r>
            <a:r>
              <a:rPr lang="ja-JP" altLang="ja-JP" sz="2800" dirty="0"/>
              <a:t>象徴</a:t>
            </a:r>
            <a:endParaRPr lang="en-US" altLang="ja-JP" sz="2800" dirty="0"/>
          </a:p>
          <a:p>
            <a:pPr>
              <a:defRPr/>
            </a:pPr>
            <a:endParaRPr lang="en-US" altLang="ja-JP" sz="2800" dirty="0"/>
          </a:p>
          <a:p>
            <a:pPr>
              <a:buFont typeface="Wingdings" panose="05000000000000000000" pitchFamily="2" charset="2"/>
              <a:buChar char="l"/>
              <a:defRPr/>
            </a:pPr>
            <a:r>
              <a:rPr lang="ja-JP" altLang="en-US" sz="2800" dirty="0"/>
              <a:t>非白人を主人公にし、戦う女性を前面に押し出す</a:t>
            </a:r>
            <a:endParaRPr lang="en-US" altLang="ja-JP" sz="2800" dirty="0"/>
          </a:p>
          <a:p>
            <a:pPr>
              <a:defRPr/>
            </a:pPr>
            <a:endParaRPr lang="ja-JP" altLang="ja-JP" sz="2800" dirty="0"/>
          </a:p>
          <a:p>
            <a:pPr>
              <a:buFont typeface="Wingdings" panose="05000000000000000000" pitchFamily="2" charset="2"/>
              <a:buChar char="l"/>
              <a:defRPr/>
            </a:pPr>
            <a:r>
              <a:rPr lang="ja-JP" altLang="ja-JP" sz="2800" dirty="0"/>
              <a:t>ジャスミン</a:t>
            </a:r>
            <a:r>
              <a:rPr lang="ja-JP" altLang="en-US" sz="2800" dirty="0"/>
              <a:t>ー</a:t>
            </a:r>
            <a:r>
              <a:rPr lang="ja-JP" altLang="ja-JP" sz="2800" dirty="0"/>
              <a:t>アラブ人</a:t>
            </a:r>
            <a:endParaRPr lang="en-US" altLang="ja-JP" sz="2800" dirty="0"/>
          </a:p>
          <a:p>
            <a:pPr marL="0" indent="0">
              <a:buNone/>
              <a:defRPr/>
            </a:pPr>
            <a:r>
              <a:rPr lang="ja-JP" altLang="en-US" sz="2800" dirty="0"/>
              <a:t>　</a:t>
            </a:r>
            <a:r>
              <a:rPr lang="ja-JP" altLang="ja-JP" sz="2800" dirty="0"/>
              <a:t>ポカホンタス</a:t>
            </a:r>
            <a:r>
              <a:rPr lang="ja-JP" altLang="en-US" sz="2800" dirty="0"/>
              <a:t>ーネイティブアメリカン</a:t>
            </a:r>
            <a:endParaRPr lang="en-US" altLang="ja-JP" sz="2800" dirty="0"/>
          </a:p>
          <a:p>
            <a:pPr marL="0" indent="0">
              <a:buNone/>
              <a:defRPr/>
            </a:pPr>
            <a:r>
              <a:rPr lang="ja-JP" altLang="en-US" sz="2800" dirty="0"/>
              <a:t>　</a:t>
            </a:r>
            <a:r>
              <a:rPr lang="ja-JP" altLang="ja-JP" sz="2800" dirty="0"/>
              <a:t>ムーラン</a:t>
            </a:r>
            <a:r>
              <a:rPr lang="ja-JP" altLang="en-US" sz="2800" dirty="0"/>
              <a:t>ー中国人</a:t>
            </a:r>
            <a:endParaRPr lang="en-US" altLang="ja-JP" sz="2800" dirty="0"/>
          </a:p>
          <a:p>
            <a:pPr marL="0" indent="0">
              <a:buNone/>
              <a:defRPr/>
            </a:pPr>
            <a:r>
              <a:rPr lang="ja-JP" altLang="en-US" sz="2800" dirty="0"/>
              <a:t>　ティアナー</a:t>
            </a:r>
            <a:r>
              <a:rPr lang="ja-JP" altLang="ja-JP" sz="2800" dirty="0"/>
              <a:t>黒人少女</a:t>
            </a:r>
          </a:p>
          <a:p>
            <a:pPr>
              <a:defRPr/>
            </a:pPr>
            <a:endParaRPr lang="ja-JP" altLang="en-US" sz="2800" dirty="0"/>
          </a:p>
        </p:txBody>
      </p:sp>
      <p:sp>
        <p:nvSpPr>
          <p:cNvPr id="28675" name="テキスト ボックス 3"/>
          <p:cNvSpPr txBox="1">
            <a:spLocks noChangeArrowheads="1"/>
          </p:cNvSpPr>
          <p:nvPr/>
        </p:nvSpPr>
        <p:spPr bwMode="auto">
          <a:xfrm>
            <a:off x="2135188" y="404814"/>
            <a:ext cx="7848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4400">
                <a:latin typeface="Garamond" pitchFamily="18" charset="0"/>
              </a:rPr>
              <a:t>多文化、多人種化したプリンセス</a:t>
            </a:r>
          </a:p>
        </p:txBody>
      </p:sp>
      <p:pic>
        <p:nvPicPr>
          <p:cNvPr id="2" name="オーディオ 1">
            <a:hlinkClick r:id="" action="ppaction://media"/>
            <a:extLst>
              <a:ext uri="{FF2B5EF4-FFF2-40B4-BE49-F238E27FC236}">
                <a16:creationId xmlns:a16="http://schemas.microsoft.com/office/drawing/2014/main" id="{D1CA8065-3B74-BDA0-4461-E5B71A2B41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91"/>
    </mc:Choice>
    <mc:Fallback xmlns="">
      <p:transition spd="slow" advTm="4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62" x="1739900" y="4787900"/>
          <p14:tracePt t="2075" x="1733550" y="4775200"/>
          <p14:tracePt t="2080" x="1720850" y="4749800"/>
          <p14:tracePt t="2091" x="1708150" y="4699000"/>
          <p14:tracePt t="2107" x="1657350" y="4565650"/>
          <p14:tracePt t="2124" x="1587500" y="4362450"/>
          <p14:tracePt t="2141" x="1473200" y="4095750"/>
          <p14:tracePt t="2162" x="1339850" y="3867150"/>
          <p14:tracePt t="2174" x="1308100" y="3848100"/>
          <p14:tracePt t="2191" x="1257300" y="3860800"/>
          <p14:tracePt t="2194" x="1231900" y="3905250"/>
          <p14:tracePt t="2208" x="1187450" y="4044950"/>
          <p14:tracePt t="2224" x="1143000" y="4184650"/>
          <p14:tracePt t="2241" x="1123950" y="4235450"/>
          <p14:tracePt t="2312" x="1111250" y="4273550"/>
          <p14:tracePt t="2320" x="1104900" y="4311650"/>
          <p14:tracePt t="2343" x="1098550" y="4406900"/>
          <p14:tracePt t="2358" x="1104900" y="4451350"/>
          <p14:tracePt t="2374" x="1149350" y="4476750"/>
          <p14:tracePt t="2391" x="1162050" y="4483100"/>
          <p14:tracePt t="2408" x="1174750" y="4445000"/>
          <p14:tracePt t="2424" x="1174750" y="4318000"/>
          <p14:tracePt t="2441" x="1174750" y="4121150"/>
          <p14:tracePt t="2458" x="1162050" y="3854450"/>
          <p14:tracePt t="2474" x="1111250" y="3511550"/>
          <p14:tracePt t="2491" x="1060450" y="3162300"/>
          <p14:tracePt t="2493" x="1047750" y="3028950"/>
          <p14:tracePt t="2508" x="1035050" y="2940050"/>
          <p14:tracePt t="2524" x="1028700" y="2813050"/>
          <p14:tracePt t="2542" x="1028700" y="2686050"/>
          <p14:tracePt t="2559" x="1035050" y="2603500"/>
          <p14:tracePt t="2574" x="1066800" y="2495550"/>
          <p14:tracePt t="2591" x="1130300" y="2368550"/>
          <p14:tracePt t="2608" x="1193800" y="2241550"/>
          <p14:tracePt t="2625" x="1244600" y="2146300"/>
          <p14:tracePt t="2641" x="1263650" y="2101850"/>
          <p14:tracePt t="2658" x="1270000" y="2089150"/>
          <p14:tracePt t="2860" x="1270000" y="2082800"/>
          <p14:tracePt t="2868" x="1289050" y="2076450"/>
          <p14:tracePt t="2876" x="1301750" y="2063750"/>
          <p14:tracePt t="2891" x="1333500" y="2051050"/>
          <p14:tracePt t="2909" x="1358900" y="2032000"/>
          <p14:tracePt t="2929" x="1365250" y="2006600"/>
          <p14:tracePt t="2942" x="1365250" y="1993900"/>
          <p14:tracePt t="2961" x="1358900" y="1962150"/>
          <p14:tracePt t="2975" x="1327150" y="1924050"/>
          <p14:tracePt t="2992" x="1295400" y="1879600"/>
          <p14:tracePt t="3008" x="1263650" y="1835150"/>
          <p14:tracePt t="3025" x="1250950" y="1822450"/>
          <p14:tracePt t="3042" x="1250950" y="1816100"/>
          <p14:tracePt t="22634" x="1276350" y="1822450"/>
          <p14:tracePt t="22643" x="1308100" y="1828800"/>
          <p14:tracePt t="22661" x="1416050" y="1873250"/>
          <p14:tracePt t="22678" x="1651000" y="1987550"/>
          <p14:tracePt t="22682" x="1847850" y="2063750"/>
          <p14:tracePt t="22695" x="2076450" y="2146300"/>
          <p14:tracePt t="22712" x="2552700" y="2330450"/>
          <p14:tracePt t="22714" x="2749550" y="2432050"/>
          <p14:tracePt t="22728" x="2914650" y="2514600"/>
          <p14:tracePt t="22747" x="3295650" y="2717800"/>
          <p14:tracePt t="22761" x="3441700" y="2787650"/>
          <p14:tracePt t="22778" x="3543300" y="2832100"/>
          <p14:tracePt t="22807" x="3670300" y="2876550"/>
          <p14:tracePt t="22813" x="3695700" y="2889250"/>
          <p14:tracePt t="22828" x="3746500" y="2921000"/>
          <p14:tracePt t="22849" x="3803650" y="2965450"/>
          <p14:tracePt t="22854" x="3829050" y="2984500"/>
          <p14:tracePt t="22861" x="3860800" y="3009900"/>
          <p14:tracePt t="22878" x="3898900" y="3054350"/>
          <p14:tracePt t="22895" x="3924300" y="3105150"/>
          <p14:tracePt t="22912" x="3962400" y="3155950"/>
          <p14:tracePt t="22928" x="4025900" y="3238500"/>
          <p14:tracePt t="22931" x="4064000" y="3276600"/>
          <p14:tracePt t="22945" x="4114800" y="3321050"/>
          <p14:tracePt t="22962" x="4191000" y="3416300"/>
          <p14:tracePt t="22964" x="4229100" y="3454400"/>
          <p14:tracePt t="22978" x="4254500" y="3492500"/>
          <p14:tracePt t="22980" x="4260850" y="3517900"/>
          <p14:tracePt t="22995" x="4273550" y="3556000"/>
          <p14:tracePt t="23016" x="4260850" y="3600450"/>
          <p14:tracePt t="23030" x="4216400" y="3644900"/>
          <p14:tracePt t="23048" x="4146550" y="3695700"/>
          <p14:tracePt t="23051" x="4121150" y="3714750"/>
          <p14:tracePt t="23064" x="4089400" y="3733800"/>
          <p14:tracePt t="23080" x="4013200" y="3771900"/>
          <p14:tracePt t="23083" x="3975100" y="3784600"/>
          <p14:tracePt t="23095" x="3937000" y="3810000"/>
          <p14:tracePt t="23111" x="3898900" y="3835400"/>
          <p14:tracePt t="23128" x="3867150" y="3854450"/>
          <p14:tracePt t="23145" x="3841750" y="3873500"/>
          <p14:tracePt t="23147" x="3822700" y="3879850"/>
          <p14:tracePt t="23248" x="3816350" y="3879850"/>
          <p14:tracePt t="23262" x="3816350" y="3873500"/>
          <p14:tracePt t="23274" x="3816350" y="3867150"/>
          <p14:tracePt t="23296" x="3816350" y="3854450"/>
          <p14:tracePt t="23312" x="3816350" y="3829050"/>
          <p14:tracePt t="23448" x="3816350" y="3822700"/>
          <p14:tracePt t="23630" x="3816350" y="3816350"/>
          <p14:tracePt t="23729" x="3822700" y="3816350"/>
          <p14:tracePt t="23734" x="3829050" y="3816350"/>
          <p14:tracePt t="23747" x="3835400" y="3816350"/>
          <p14:tracePt t="23779" x="3841750" y="3816350"/>
          <p14:tracePt t="23798" x="3848100" y="3816350"/>
          <p14:tracePt t="23829" x="3854450" y="3822700"/>
          <p14:tracePt t="23948" x="3860800" y="3822700"/>
          <p14:tracePt t="23970" x="3867150" y="3829050"/>
          <p14:tracePt t="23972" x="3873500" y="3829050"/>
          <p14:tracePt t="23996" x="3879850" y="3835400"/>
          <p14:tracePt t="24016" x="3898900" y="3835400"/>
          <p14:tracePt t="24032" x="3917950" y="3835400"/>
          <p14:tracePt t="24046" x="3924300" y="3835400"/>
          <p14:tracePt t="24063" x="3937000" y="3835400"/>
          <p14:tracePt t="24079" x="3943350" y="3835400"/>
          <p14:tracePt t="24099" x="3949700" y="3835400"/>
          <p14:tracePt t="24151" x="3956050" y="3835400"/>
          <p14:tracePt t="24212" x="3949700" y="3829050"/>
          <p14:tracePt t="24220" x="3943350" y="3829050"/>
          <p14:tracePt t="24234" x="3930650" y="3829050"/>
          <p14:tracePt t="24235" x="3917950" y="3822700"/>
          <p14:tracePt t="24246" x="3905250" y="3822700"/>
          <p14:tracePt t="24395" x="3898900" y="3822700"/>
          <p14:tracePt t="24402" x="3898900" y="3816350"/>
          <p14:tracePt t="24434" x="3898900" y="3810000"/>
          <p14:tracePt t="24463" x="3905250" y="3810000"/>
          <p14:tracePt t="24479" x="3943350" y="3810000"/>
          <p14:tracePt t="24500" x="4006850" y="3810000"/>
          <p14:tracePt t="24516" x="4038600" y="3810000"/>
          <p14:tracePt t="24522" x="4051300" y="3810000"/>
          <p14:tracePt t="24530" x="4070350" y="3810000"/>
          <p14:tracePt t="24547" x="4108450" y="3797300"/>
          <p14:tracePt t="24563" x="4146550" y="3797300"/>
          <p14:tracePt t="24580" x="4178300" y="3790950"/>
          <p14:tracePt t="24600" x="4197350" y="3784600"/>
          <p14:tracePt t="24614" x="4229100" y="3778250"/>
          <p14:tracePt t="24619" x="4241800" y="3778250"/>
          <p14:tracePt t="24632" x="4260850" y="3778250"/>
          <p14:tracePt t="24647" x="4286250" y="3778250"/>
          <p14:tracePt t="24663" x="4318000" y="3771900"/>
          <p14:tracePt t="24666" x="4330700" y="3759200"/>
          <p14:tracePt t="24680" x="4343400" y="3759200"/>
          <p14:tracePt t="24697" x="4349750" y="3752850"/>
          <p14:tracePt t="24717" x="4368800" y="3733800"/>
          <p14:tracePt t="24732" x="4387850" y="3721100"/>
          <p14:tracePt t="24747" x="4394200" y="3714750"/>
          <p14:tracePt t="24763" x="4406900" y="3695700"/>
          <p14:tracePt t="24800" x="4406900" y="3689350"/>
          <p14:tracePt t="24833" x="4413250" y="3683000"/>
          <p14:tracePt t="25295" x="4425950" y="3683000"/>
          <p14:tracePt t="25302" x="4445000" y="3689350"/>
          <p14:tracePt t="25314" x="4476750" y="3702050"/>
          <p14:tracePt t="25330" x="4584700" y="3784600"/>
          <p14:tracePt t="25333" x="4679950" y="3854450"/>
          <p14:tracePt t="25350" x="5016500" y="4038600"/>
          <p14:tracePt t="25367" x="5448300" y="4254500"/>
          <p14:tracePt t="25381" x="5695950" y="4349750"/>
          <p14:tracePt t="25397" x="6388100" y="4565650"/>
          <p14:tracePt t="25414" x="6724650" y="4635500"/>
          <p14:tracePt t="25431" x="6838950" y="4654550"/>
          <p14:tracePt t="25464" x="6965950" y="4660900"/>
          <p14:tracePt t="25481" x="7061200" y="4597400"/>
          <p14:tracePt t="25498" x="7156450" y="4495800"/>
          <p14:tracePt t="25514" x="7289800" y="4356100"/>
          <p14:tracePt t="25531" x="7448550" y="4241800"/>
          <p14:tracePt t="25547" x="7607300" y="4146550"/>
          <p14:tracePt t="25564" x="7645400" y="4057650"/>
          <p14:tracePt t="25582" x="7658100" y="3886200"/>
          <p14:tracePt t="25597" x="7658100" y="3771900"/>
          <p14:tracePt t="25599" x="7658100" y="3613150"/>
          <p14:tracePt t="25614" x="7658100" y="3460750"/>
          <p14:tracePt t="25631" x="7658100" y="3340100"/>
          <p14:tracePt t="25901" x="7658100" y="3295650"/>
          <p14:tracePt t="25904" x="7658100" y="3289300"/>
          <p14:tracePt t="25919" x="7658100" y="3295650"/>
          <p14:tracePt t="25935" x="7639050" y="3321050"/>
          <p14:tracePt t="25948" x="7607300" y="3429000"/>
          <p14:tracePt t="25950" x="7600950" y="3505200"/>
          <p14:tracePt t="25965" x="7594600" y="3562350"/>
          <p14:tracePt t="25981" x="7594600" y="3613150"/>
          <p14:tracePt t="25984" x="7594600" y="3625850"/>
          <p14:tracePt t="25998" x="7594600" y="3632200"/>
          <p14:tracePt t="26016" x="7594600" y="3638550"/>
          <p14:tracePt t="26031" x="7575550" y="3657600"/>
          <p14:tracePt t="26048" x="7550150" y="3676650"/>
          <p14:tracePt t="26065" x="7531100" y="3689350"/>
          <p14:tracePt t="26098" x="7524750" y="3689350"/>
          <p14:tracePt t="26118" x="7518400" y="3689350"/>
          <p14:tracePt t="26138" x="7512050" y="3689350"/>
          <p14:tracePt t="26174" x="7505700" y="3689350"/>
          <p14:tracePt t="26198" x="7423150" y="3714750"/>
          <p14:tracePt t="26215" x="7321550" y="3778250"/>
          <p14:tracePt t="26231" x="7207250" y="3873500"/>
          <p14:tracePt t="26248" x="7067550" y="4000500"/>
          <p14:tracePt t="26268" x="6877050" y="4159250"/>
          <p14:tracePt t="26275" x="6769100" y="4241800"/>
          <p14:tracePt t="26282" x="6680200" y="4305300"/>
          <p14:tracePt t="26298" x="6534150" y="4419600"/>
          <p14:tracePt t="26301" x="6483350" y="4457700"/>
          <p14:tracePt t="26315" x="6432550" y="4502150"/>
          <p14:tracePt t="26336" x="6337300" y="4572000"/>
          <p14:tracePt t="26348" x="6305550" y="4591050"/>
          <p14:tracePt t="26351" x="6273800" y="4610100"/>
          <p14:tracePt t="26366" x="6197600" y="4660900"/>
          <p14:tracePt t="26382" x="6083300" y="4743450"/>
          <p14:tracePt t="26398" x="5911850" y="4876800"/>
          <p14:tracePt t="26419" x="5740400" y="4997450"/>
          <p14:tracePt t="26432" x="5556250" y="5099050"/>
          <p14:tracePt t="26449" x="5397500" y="5181600"/>
          <p14:tracePt t="26465" x="5257800" y="5238750"/>
          <p14:tracePt t="26482" x="5156200" y="5270500"/>
          <p14:tracePt t="26498" x="5092700" y="5276850"/>
          <p14:tracePt t="26515" x="5048250" y="5289550"/>
          <p14:tracePt t="26532" x="4984750" y="5302250"/>
          <p14:tracePt t="26549" x="4883150" y="5334000"/>
          <p14:tracePt t="26566" x="4730750" y="5365750"/>
          <p14:tracePt t="26586" x="4616450" y="5365750"/>
          <p14:tracePt t="26598" x="4502150" y="5365750"/>
          <p14:tracePt t="26619" x="4381500" y="5365750"/>
          <p14:tracePt t="26632" x="4248150" y="5365750"/>
          <p14:tracePt t="26649" x="4133850" y="5346700"/>
          <p14:tracePt t="26665" x="4044950" y="5340350"/>
          <p14:tracePt t="26685" x="3981450" y="5327650"/>
          <p14:tracePt t="26690" x="3956050" y="5321300"/>
          <p14:tracePt t="26699" x="3924300" y="5314950"/>
          <p14:tracePt t="26716" x="3848100" y="5302250"/>
          <p14:tracePt t="26717" x="3803650" y="5295900"/>
          <p14:tracePt t="26732" x="3771900" y="5289550"/>
          <p14:tracePt t="26735" x="3727450" y="5283200"/>
          <p14:tracePt t="26749" x="3683000" y="5276850"/>
          <p14:tracePt t="26766" x="3543300" y="5251450"/>
          <p14:tracePt t="26785" x="3460750" y="5238750"/>
          <p14:tracePt t="26799" x="3371850" y="5213350"/>
          <p14:tracePt t="26819" x="3270250" y="5181600"/>
          <p14:tracePt t="26832" x="3149600" y="5149850"/>
          <p14:tracePt t="26849" x="3022600" y="5111750"/>
          <p14:tracePt t="26871" x="2889250" y="5086350"/>
          <p14:tracePt t="26882" x="2749550" y="5060950"/>
          <p14:tracePt t="26885" x="2679700" y="5041900"/>
          <p14:tracePt t="26903" x="2552700" y="5022850"/>
          <p14:tracePt t="26922" x="2438400" y="5003800"/>
          <p14:tracePt t="26927" x="2393950" y="4997450"/>
          <p14:tracePt t="26949" x="2324100" y="4984750"/>
          <p14:tracePt t="26965" x="2317750" y="4984750"/>
          <p14:tracePt t="27031" x="2305050" y="4978400"/>
          <p14:tracePt t="27046" x="2286000" y="4972050"/>
          <p14:tracePt t="27069" x="2260600" y="4972050"/>
          <p14:tracePt t="27075" x="2235200" y="4959350"/>
          <p14:tracePt t="27082" x="2203450" y="4953000"/>
          <p14:tracePt t="27099" x="2152650" y="4940300"/>
          <p14:tracePt t="27120" x="2127250" y="4933950"/>
          <p14:tracePt t="27222" x="2120900" y="4933950"/>
          <p14:tracePt t="27233" x="2101850" y="4933950"/>
          <p14:tracePt t="27246" x="2095500" y="4933950"/>
          <p14:tracePt t="27422" x="2089150" y="4933950"/>
          <p14:tracePt t="27438" x="2082800" y="4933950"/>
          <p14:tracePt t="27446" x="2070100" y="4933950"/>
          <p14:tracePt t="27502" x="2063750" y="4933950"/>
          <p14:tracePt t="27575" x="2057400" y="4933950"/>
          <p14:tracePt t="27583" x="2051050" y="4933950"/>
          <p14:tracePt t="28606" x="2038350" y="4933950"/>
          <p14:tracePt t="28703" x="2032000" y="4933950"/>
          <p14:tracePt t="28764" x="2019300" y="4933950"/>
          <p14:tracePt t="28771" x="2012950" y="4933950"/>
          <p14:tracePt t="28787" x="2006600" y="4940300"/>
          <p14:tracePt t="28933" x="2000250" y="4946650"/>
          <p14:tracePt t="28943" x="1993900" y="4953000"/>
          <p14:tracePt t="29036" x="1987550" y="4959350"/>
          <p14:tracePt t="29060" x="1981200" y="4965700"/>
          <p14:tracePt t="29074" x="1974850" y="4978400"/>
          <p14:tracePt t="29086" x="1974850" y="4984750"/>
          <p14:tracePt t="29108" x="1962150" y="4997450"/>
          <p14:tracePt t="29117" x="1962150" y="5003800"/>
          <p14:tracePt t="29135" x="1962150" y="5016500"/>
          <p14:tracePt t="29151" x="1955800" y="5035550"/>
          <p14:tracePt t="29168" x="1949450" y="5048250"/>
          <p14:tracePt t="29185" x="1949450" y="5060950"/>
          <p14:tracePt t="29187" x="1949450" y="5067300"/>
          <p14:tracePt t="29201" x="1949450" y="5080000"/>
          <p14:tracePt t="29218" x="1949450" y="5099050"/>
          <p14:tracePt t="29220" x="1949450" y="5105400"/>
          <p14:tracePt t="29235" x="1949450" y="5118100"/>
          <p14:tracePt t="29251" x="1949450" y="5143500"/>
          <p14:tracePt t="29268" x="1949450" y="5181600"/>
          <p14:tracePt t="29288" x="1962150" y="5200650"/>
          <p14:tracePt t="29302" x="1968500" y="5213350"/>
          <p14:tracePt t="29319" x="1974850" y="5219700"/>
          <p14:tracePt t="29335" x="1981200" y="5232400"/>
          <p14:tracePt t="29355" x="1987550" y="5245100"/>
          <p14:tracePt t="29372" x="2012950" y="5264150"/>
          <p14:tracePt t="29385" x="2019300" y="5276850"/>
          <p14:tracePt t="29402" x="2032000" y="5283200"/>
          <p14:tracePt t="29418" x="2038350" y="5289550"/>
          <p14:tracePt t="29838" x="2051050" y="5295900"/>
          <p14:tracePt t="29856" x="2057400" y="5295900"/>
          <p14:tracePt t="30867" x="2063750" y="5308600"/>
          <p14:tracePt t="30884" x="2063750" y="5314950"/>
          <p14:tracePt t="30953" x="2063750" y="5321300"/>
          <p14:tracePt t="30964" x="2057400" y="5327650"/>
          <p14:tracePt t="30986" x="2044700" y="5327650"/>
          <p14:tracePt t="31007" x="2044700" y="5334000"/>
          <p14:tracePt t="31009" x="2038350" y="5334000"/>
          <p14:tracePt t="31036" x="2025650" y="5340350"/>
          <p14:tracePt t="31053" x="2019300" y="5346700"/>
          <p14:tracePt t="31074" x="2000250" y="5359400"/>
          <p14:tracePt t="31086" x="1987550" y="5365750"/>
          <p14:tracePt t="31103" x="1974850" y="5378450"/>
          <p14:tracePt t="31120" x="1974850" y="5384800"/>
          <p14:tracePt t="31137" x="1962150" y="5391150"/>
          <p14:tracePt t="31154" x="1955800" y="5410200"/>
          <p14:tracePt t="31170" x="1955800" y="5422900"/>
          <p14:tracePt t="31188" x="1949450" y="5448300"/>
          <p14:tracePt t="31203" x="1949450" y="5461000"/>
          <p14:tracePt t="31220" x="1943100" y="5480050"/>
          <p14:tracePt t="31237" x="1943100" y="5486400"/>
          <p14:tracePt t="31253" x="1943100" y="5505450"/>
          <p14:tracePt t="31270" x="1930400" y="5530850"/>
          <p14:tracePt t="31287" x="1930400" y="5562600"/>
          <p14:tracePt t="31303" x="1917700" y="5607050"/>
          <p14:tracePt t="31320" x="1898650" y="5651500"/>
          <p14:tracePt t="31337" x="1879600" y="5702300"/>
          <p14:tracePt t="31354" x="1860550" y="5759450"/>
          <p14:tracePt t="31370" x="1847850" y="5810250"/>
          <p14:tracePt t="31387" x="1835150" y="5848350"/>
          <p14:tracePt t="31403" x="1835150" y="5880100"/>
          <p14:tracePt t="31420" x="1835150" y="5892800"/>
          <p14:tracePt t="31437" x="1835150" y="5905500"/>
          <p14:tracePt t="31453" x="1835150" y="5918200"/>
          <p14:tracePt t="31470" x="1835150" y="5930900"/>
          <p14:tracePt t="31487" x="1835150" y="5943600"/>
          <p14:tracePt t="31503" x="1835150" y="5949950"/>
          <p14:tracePt t="31730" x="1835150" y="5956300"/>
          <p14:tracePt t="31738" x="1835150" y="5969000"/>
          <p14:tracePt t="31746" x="1835150" y="5975350"/>
          <p14:tracePt t="31756" x="1847850" y="5994400"/>
          <p14:tracePt t="31770" x="1860550" y="6007100"/>
          <p14:tracePt t="31787" x="1892300" y="6026150"/>
          <p14:tracePt t="31804" x="1911350" y="6038850"/>
          <p14:tracePt t="31820" x="1917700" y="6038850"/>
          <p14:tracePt t="33155" x="1930400" y="6038850"/>
          <p14:tracePt t="33444" x="1930400" y="6032500"/>
          <p14:tracePt t="33652" x="1930400" y="6026150"/>
          <p14:tracePt t="33659" x="1936750" y="6026150"/>
          <p14:tracePt t="33673" x="1936750" y="6019800"/>
          <p14:tracePt t="33683" x="1943100" y="6007100"/>
          <p14:tracePt t="33706" x="1962150" y="5969000"/>
          <p14:tracePt t="33722" x="1974850" y="5911850"/>
          <p14:tracePt t="33739" x="2000250" y="5822950"/>
          <p14:tracePt t="33756" x="2044700" y="5708650"/>
          <p14:tracePt t="33772" x="2089150" y="5575300"/>
          <p14:tracePt t="33789" x="2146300" y="5435600"/>
          <p14:tracePt t="33806" x="2190750" y="5302250"/>
          <p14:tracePt t="33823" x="2228850" y="5187950"/>
          <p14:tracePt t="33839" x="2266950" y="5086350"/>
          <p14:tracePt t="33841" x="2286000" y="5041900"/>
          <p14:tracePt t="33856" x="2298700" y="4997450"/>
          <p14:tracePt t="33859" x="2311400" y="4959350"/>
          <p14:tracePt t="33872" x="2324100" y="4927600"/>
          <p14:tracePt t="33874" x="2324100" y="4908550"/>
          <p14:tracePt t="33890" x="2336800" y="4864100"/>
          <p14:tracePt t="33906" x="2349500" y="4813300"/>
          <p14:tracePt t="33923" x="2355850" y="4762500"/>
          <p14:tracePt t="33939" x="2355850" y="4718050"/>
          <p14:tracePt t="33956" x="2355850" y="4686300"/>
          <p14:tracePt t="33973" x="2355850" y="4673600"/>
          <p14:tracePt t="33989" x="2368550" y="4641850"/>
          <p14:tracePt t="34006" x="2374900" y="4610100"/>
          <p14:tracePt t="34023" x="2381250" y="4584700"/>
          <p14:tracePt t="34026" x="2381250" y="4572000"/>
          <p14:tracePt t="34039" x="2381250" y="4559300"/>
          <p14:tracePt t="34056" x="2387600" y="4552950"/>
          <p14:tracePt t="34089" x="2387600" y="4546600"/>
          <p14:tracePt t="34114" x="2381250" y="4540250"/>
          <p14:tracePt t="34140" x="2374900" y="4527550"/>
          <p14:tracePt t="34157" x="2374900" y="4521200"/>
          <p14:tracePt t="34173" x="2368550" y="4508500"/>
          <p14:tracePt t="34189" x="2362200" y="4502150"/>
          <p14:tracePt t="34206" x="2349500" y="4483100"/>
          <p14:tracePt t="34223" x="2343150" y="4470400"/>
          <p14:tracePt t="34240" x="2343150" y="4457700"/>
          <p14:tracePt t="34256" x="2343150" y="4445000"/>
          <p14:tracePt t="34258" x="2343150" y="4438650"/>
          <p14:tracePt t="34273" x="2330450" y="4425950"/>
          <p14:tracePt t="34361" x="2330450" y="4419600"/>
          <p14:tracePt t="34370" x="2324100" y="4413250"/>
          <p14:tracePt t="34389" x="2317750" y="4406900"/>
          <p14:tracePt t="34406" x="2311400" y="4400550"/>
          <p14:tracePt t="34515" x="2311400" y="4394200"/>
          <p14:tracePt t="34523" x="2311400" y="4387850"/>
          <p14:tracePt t="34650" x="2311400" y="4381500"/>
          <p14:tracePt t="35162" x="2305050" y="4381500"/>
          <p14:tracePt t="35177" x="2298700" y="4381500"/>
          <p14:tracePt t="35186" x="2292350" y="4381500"/>
          <p14:tracePt t="35207" x="2260600" y="4381500"/>
          <p14:tracePt t="35209" x="2241550" y="4381500"/>
          <p14:tracePt t="35224" x="2228850" y="4381500"/>
          <p14:tracePt t="35241" x="2171700" y="4381500"/>
          <p14:tracePt t="35258" x="2108200" y="4381500"/>
          <p14:tracePt t="35274" x="2082800" y="4381500"/>
          <p14:tracePt t="35291" x="2063750" y="4381500"/>
          <p14:tracePt t="35307" x="2032000" y="4387850"/>
          <p14:tracePt t="35324" x="2019300" y="4387850"/>
          <p14:tracePt t="35341" x="2000250" y="4394200"/>
          <p14:tracePt t="35357" x="1968500" y="4400550"/>
          <p14:tracePt t="35374" x="1911350" y="4406900"/>
          <p14:tracePt t="35391" x="1873250" y="4406900"/>
          <p14:tracePt t="35393" x="1847850" y="4406900"/>
          <p14:tracePt t="35407" x="1822450" y="4406900"/>
          <p14:tracePt t="35424" x="1778000" y="4406900"/>
          <p14:tracePt t="35427" x="1758950" y="4406900"/>
          <p14:tracePt t="35441" x="1746250" y="4406900"/>
          <p14:tracePt t="35443" x="1733550" y="4406900"/>
          <p14:tracePt t="35457" x="1720850" y="4413250"/>
          <p14:tracePt t="35474" x="1676400" y="4419600"/>
          <p14:tracePt t="35491" x="1651000" y="4419600"/>
          <p14:tracePt t="35508" x="1619250" y="4419600"/>
          <p14:tracePt t="35524" x="1606550" y="4419600"/>
          <p14:tracePt t="35541" x="1600200" y="441960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57338"/>
            <a:ext cx="3067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088" y="1700213"/>
            <a:ext cx="3067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テキスト ボックス 6"/>
          <p:cNvSpPr txBox="1">
            <a:spLocks noChangeArrowheads="1"/>
          </p:cNvSpPr>
          <p:nvPr/>
        </p:nvSpPr>
        <p:spPr bwMode="auto">
          <a:xfrm>
            <a:off x="2135189" y="5300663"/>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ジャスミン（</a:t>
            </a:r>
            <a:r>
              <a:rPr lang="en-US" altLang="ja-JP" sz="2400">
                <a:latin typeface="Garamond" pitchFamily="18" charset="0"/>
              </a:rPr>
              <a:t>1992</a:t>
            </a:r>
            <a:r>
              <a:rPr lang="ja-JP" altLang="en-US" sz="2400">
                <a:latin typeface="Garamond" pitchFamily="18" charset="0"/>
              </a:rPr>
              <a:t>年）</a:t>
            </a:r>
          </a:p>
        </p:txBody>
      </p:sp>
      <p:sp>
        <p:nvSpPr>
          <p:cNvPr id="29701" name="テキスト ボックス 7"/>
          <p:cNvSpPr txBox="1">
            <a:spLocks noChangeArrowheads="1"/>
          </p:cNvSpPr>
          <p:nvPr/>
        </p:nvSpPr>
        <p:spPr bwMode="auto">
          <a:xfrm>
            <a:off x="5664200" y="5300663"/>
            <a:ext cx="316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ポカホンタス（</a:t>
            </a:r>
            <a:r>
              <a:rPr lang="en-US" altLang="ja-JP" sz="2400">
                <a:latin typeface="Garamond" pitchFamily="18" charset="0"/>
              </a:rPr>
              <a:t>1995</a:t>
            </a:r>
            <a:r>
              <a:rPr lang="ja-JP" altLang="en-US" sz="2400">
                <a:latin typeface="Garamond" pitchFamily="18" charset="0"/>
              </a:rPr>
              <a:t>）</a:t>
            </a:r>
          </a:p>
        </p:txBody>
      </p:sp>
      <p:sp>
        <p:nvSpPr>
          <p:cNvPr id="29702" name="タイトル 8"/>
          <p:cNvSpPr>
            <a:spLocks noGrp="1"/>
          </p:cNvSpPr>
          <p:nvPr>
            <p:ph type="title"/>
          </p:nvPr>
        </p:nvSpPr>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61B7448B-C40E-DACF-FF11-838115435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5"/>
    </mc:Choice>
    <mc:Fallback xmlns="">
      <p:transition spd="slow" advTm="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02" x="1638300" y="4413250"/>
          <p14:tracePt t="2311" x="1752600" y="4387850"/>
          <p14:tracePt t="2332" x="2216150" y="4324350"/>
          <p14:tracePt t="2336" x="2533650" y="4286250"/>
          <p14:tracePt t="2348" x="2895600" y="4248150"/>
          <p14:tracePt t="2365" x="2940050" y="4235450"/>
          <p14:tracePt t="2398" x="2895600" y="4298950"/>
          <p14:tracePt t="2415" x="2813050" y="4400550"/>
          <p14:tracePt t="2432" x="2679700" y="4540250"/>
          <p14:tracePt t="2448" x="2495550" y="4679950"/>
          <p14:tracePt t="2465" x="2336800" y="4787900"/>
          <p14:tracePt t="2486" x="2184400" y="4870450"/>
          <p14:tracePt t="2498" x="2152650" y="4883150"/>
          <p14:tracePt t="2518" x="2114550" y="4908550"/>
          <p14:tracePt t="2525" x="2101850" y="4921250"/>
          <p14:tracePt t="2532" x="2089150" y="4940300"/>
          <p14:tracePt t="2549" x="2044700" y="4984750"/>
          <p14:tracePt t="2565" x="1993900" y="5029200"/>
          <p14:tracePt t="2582" x="1955800" y="5086350"/>
          <p14:tracePt t="2599" x="1936750" y="5118100"/>
          <p14:tracePt t="2616" x="1905000" y="5143500"/>
          <p14:tracePt t="2632" x="1866900" y="5162550"/>
          <p14:tracePt t="2649" x="1847850" y="5168900"/>
          <p14:tracePt t="2665" x="1835150" y="5181600"/>
          <p14:tracePt t="2682" x="1822450" y="5181600"/>
          <p14:tracePt t="2685" x="1822450" y="5187950"/>
          <p14:tracePt t="2699" x="1816100" y="5194300"/>
          <p14:tracePt t="2715" x="1809750" y="5200650"/>
          <p14:tracePt t="2751" x="1816100" y="5219700"/>
          <p14:tracePt t="2757" x="1828800" y="5226050"/>
          <p14:tracePt t="2765" x="1847850" y="5238750"/>
          <p14:tracePt t="2782" x="1873250" y="5251450"/>
          <p14:tracePt t="2799" x="1885950" y="5257800"/>
          <p14:tracePt t="2855" x="1892300" y="5264150"/>
          <p14:tracePt t="2861" x="1905000" y="5270500"/>
          <p14:tracePt t="2886" x="1930400" y="5302250"/>
          <p14:tracePt t="2890" x="1943100" y="5321300"/>
          <p14:tracePt t="2899" x="1962150" y="5353050"/>
          <p14:tracePt t="2916" x="2000250" y="5403850"/>
          <p14:tracePt t="2918" x="2012950" y="5422900"/>
          <p14:tracePt t="2935" x="2070100" y="5492750"/>
          <p14:tracePt t="2949" x="2159000" y="5588000"/>
          <p14:tracePt t="2966" x="2260600" y="5676900"/>
          <p14:tracePt t="2982" x="2381250" y="5759450"/>
          <p14:tracePt t="2999" x="2546350" y="5854700"/>
          <p14:tracePt t="3016" x="2794000" y="5943600"/>
          <p14:tracePt t="3033" x="3111500" y="6045200"/>
          <p14:tracePt t="3049" x="3435350" y="6134100"/>
          <p14:tracePt t="3070" x="3930650" y="6210300"/>
          <p14:tracePt t="3083" x="4095750" y="6229350"/>
          <p14:tracePt t="3099" x="4445000" y="6242050"/>
          <p14:tracePt t="3101" x="4616450" y="6242050"/>
          <p14:tracePt t="3120" x="5016500" y="6242050"/>
          <p14:tracePt t="3126" x="5226050" y="6235700"/>
          <p14:tracePt t="3150" x="5835650" y="6096000"/>
          <p14:tracePt t="3170" x="6184900" y="5981700"/>
          <p14:tracePt t="3174" x="6343650" y="5937250"/>
          <p14:tracePt t="3182" x="6470650" y="5892800"/>
          <p14:tracePt t="3203" x="6654800" y="5829300"/>
          <p14:tracePt t="3216" x="6781800" y="5778500"/>
          <p14:tracePt t="3233" x="6877050" y="5746750"/>
          <p14:tracePt t="3249" x="6921500" y="5740400"/>
          <p14:tracePt t="3270" x="6946900" y="5727700"/>
          <p14:tracePt t="3323" x="6953250" y="5715000"/>
          <p14:tracePt t="3332" x="6959600" y="5715000"/>
          <p14:tracePt t="3356" x="6965950" y="5708650"/>
          <p14:tracePt t="3358" x="6978650" y="5708650"/>
          <p14:tracePt t="3366" x="6997700" y="5702300"/>
          <p14:tracePt t="3383" x="7029450" y="5702300"/>
          <p14:tracePt t="3400" x="7067550" y="5702300"/>
          <p14:tracePt t="3403" x="7092950" y="5702300"/>
          <p14:tracePt t="3420" x="7118350" y="570230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02138" y="-117475"/>
            <a:ext cx="3827462" cy="5357813"/>
          </a:xfrm>
        </p:spPr>
        <p:txBody>
          <a:bodyPr>
            <a:normAutofit/>
          </a:bodyPr>
          <a:lstStyle/>
          <a:p>
            <a:pPr>
              <a:defRPr/>
            </a:pPr>
            <a:endParaRPr lang="en-US" altLang="ja-JP" sz="2400" dirty="0"/>
          </a:p>
          <a:p>
            <a:pPr marL="0" indent="0">
              <a:buNone/>
              <a:defRPr/>
            </a:pPr>
            <a:endParaRPr lang="en-US" altLang="ja-JP" sz="2400" dirty="0"/>
          </a:p>
          <a:p>
            <a:pPr marL="0" indent="0">
              <a:buNone/>
              <a:defRPr/>
            </a:pPr>
            <a:endParaRPr lang="en-US" altLang="ja-JP" sz="2400" dirty="0"/>
          </a:p>
          <a:p>
            <a:pPr marL="0" indent="0">
              <a:buNone/>
              <a:defRPr/>
            </a:pPr>
            <a:endParaRPr lang="en-US" altLang="ja-JP" sz="2400" dirty="0"/>
          </a:p>
          <a:p>
            <a:pPr>
              <a:defRPr/>
            </a:pPr>
            <a:endParaRPr lang="ja-JP" altLang="en-US" sz="2400" dirty="0"/>
          </a:p>
        </p:txBody>
      </p:sp>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765176"/>
            <a:ext cx="30289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765176"/>
            <a:ext cx="302895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テキスト ボックス 6"/>
          <p:cNvSpPr txBox="1">
            <a:spLocks noChangeArrowheads="1"/>
          </p:cNvSpPr>
          <p:nvPr/>
        </p:nvSpPr>
        <p:spPr bwMode="auto">
          <a:xfrm>
            <a:off x="2495551" y="472440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ムーラン（</a:t>
            </a:r>
            <a:r>
              <a:rPr lang="en-US" altLang="ja-JP" sz="2400">
                <a:latin typeface="Garamond" pitchFamily="18" charset="0"/>
              </a:rPr>
              <a:t>1998</a:t>
            </a:r>
            <a:r>
              <a:rPr lang="ja-JP" altLang="en-US" sz="2400">
                <a:latin typeface="Garamond" pitchFamily="18" charset="0"/>
              </a:rPr>
              <a:t>年）</a:t>
            </a:r>
          </a:p>
        </p:txBody>
      </p:sp>
      <p:sp>
        <p:nvSpPr>
          <p:cNvPr id="30726" name="テキスト ボックス 7"/>
          <p:cNvSpPr txBox="1">
            <a:spLocks noChangeArrowheads="1"/>
          </p:cNvSpPr>
          <p:nvPr/>
        </p:nvSpPr>
        <p:spPr bwMode="auto">
          <a:xfrm>
            <a:off x="6600826" y="4868863"/>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ティアナ（</a:t>
            </a:r>
            <a:r>
              <a:rPr lang="en-US" altLang="ja-JP" sz="2400">
                <a:latin typeface="Garamond" pitchFamily="18" charset="0"/>
              </a:rPr>
              <a:t>2009</a:t>
            </a:r>
            <a:r>
              <a:rPr lang="ja-JP" altLang="en-US" sz="2400">
                <a:latin typeface="Garamond" pitchFamily="18" charset="0"/>
              </a:rPr>
              <a:t>年）</a:t>
            </a:r>
          </a:p>
        </p:txBody>
      </p:sp>
      <p:pic>
        <p:nvPicPr>
          <p:cNvPr id="2" name="オーディオ 1">
            <a:hlinkClick r:id="" action="ppaction://media"/>
            <a:extLst>
              <a:ext uri="{FF2B5EF4-FFF2-40B4-BE49-F238E27FC236}">
                <a16:creationId xmlns:a16="http://schemas.microsoft.com/office/drawing/2014/main" id="{4BF5E594-77D1-C925-99D1-8410D6CF4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5"/>
    </mc:Choice>
    <mc:Fallback xmlns="">
      <p:transition spd="slow" advTm="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0" x="7092950" y="5721350"/>
          <p14:tracePt t="1298" x="6991350" y="5816600"/>
          <p14:tracePt t="1305" x="6794500" y="5988050"/>
          <p14:tracePt t="1314" x="6559550" y="6223000"/>
          <p14:tracePt t="1333" x="6083300" y="6819900"/>
          <p14:tracePt t="1336" x="5892800" y="6851650"/>
          <p14:tracePt t="1348" x="5759450" y="6851650"/>
          <p14:tracePt t="1364" x="5651500" y="6851650"/>
          <p14:tracePt t="1398" x="5670550" y="6851650"/>
          <p14:tracePt t="1414" x="5683250" y="6851650"/>
          <p14:tracePt t="1447" x="5695950" y="6851650"/>
          <p14:tracePt t="1464" x="5721350" y="6845300"/>
          <p14:tracePt t="1485" x="5778500" y="6813550"/>
          <p14:tracePt t="1498" x="5822950" y="6769100"/>
          <p14:tracePt t="1518" x="5867400" y="6724650"/>
          <p14:tracePt t="1523" x="5873750" y="6699250"/>
          <p14:tracePt t="1531" x="5880100" y="6667500"/>
          <p14:tracePt t="1548" x="5880100" y="6623050"/>
          <p14:tracePt t="1551" x="5880100" y="6604000"/>
          <p14:tracePt t="1565" x="5867400" y="6584950"/>
          <p14:tracePt t="1581" x="5803900" y="6540500"/>
          <p14:tracePt t="1603" x="5670550" y="6477000"/>
          <p14:tracePt t="1607" x="5613400" y="6451600"/>
          <p14:tracePt t="1615" x="5556250" y="6419850"/>
          <p14:tracePt t="1631" x="5410200" y="6356350"/>
          <p14:tracePt t="1649" x="5200650" y="6273800"/>
          <p14:tracePt t="1665" x="4902200" y="6178550"/>
          <p14:tracePt t="1684" x="4641850" y="6115050"/>
          <p14:tracePt t="1698" x="4483100" y="6083300"/>
          <p14:tracePt t="1715" x="4368800" y="6064250"/>
          <p14:tracePt t="1731" x="4349750" y="6051550"/>
          <p14:tracePt t="1748" x="4318000" y="6045200"/>
          <p14:tracePt t="1751" x="4292600" y="6038850"/>
          <p14:tracePt t="1765" x="4260850" y="6032500"/>
          <p14:tracePt t="1782" x="4191000" y="6013450"/>
          <p14:tracePt t="1783" x="4152900" y="6007100"/>
          <p14:tracePt t="1799" x="4121150" y="6007100"/>
          <p14:tracePt t="1815" x="4108450" y="6007100"/>
          <p14:tracePt t="1831" x="4102100" y="6007100"/>
          <p14:tracePt t="2357" x="4102100" y="6000750"/>
          <p14:tracePt t="2371" x="4108450" y="6000750"/>
          <p14:tracePt t="2383" x="4133850" y="6000750"/>
          <p14:tracePt t="2386" x="4191000" y="6000750"/>
          <p14:tracePt t="2398" x="4267200" y="6000750"/>
          <p14:tracePt t="2420" x="4495800" y="6000750"/>
          <p14:tracePt t="2426" x="4648200" y="6000750"/>
          <p14:tracePt t="2432" x="4838700" y="6000750"/>
          <p14:tracePt t="2449" x="5308600" y="6000750"/>
          <p14:tracePt t="2451" x="5562600" y="6000750"/>
          <p14:tracePt t="2465" x="5822950" y="6000750"/>
          <p14:tracePt t="2482" x="6565900" y="6000750"/>
          <p14:tracePt t="2502" x="6985000" y="5988050"/>
          <p14:tracePt t="2515" x="7334250" y="5937250"/>
          <p14:tracePt t="2532" x="7632700" y="5880100"/>
          <p14:tracePt t="2549" x="7848600" y="5829300"/>
          <p14:tracePt t="2566" x="8007350" y="5803900"/>
          <p14:tracePt t="2586" x="8128000" y="5778500"/>
          <p14:tracePt t="2592" x="8172450" y="5772150"/>
          <p14:tracePt t="2599" x="8197850" y="5772150"/>
          <p14:tracePt t="2616" x="8210550" y="5765800"/>
          <p14:tracePt t="2649" x="8216900" y="5765800"/>
          <p14:tracePt t="2666" x="8248650" y="5765800"/>
          <p14:tracePt t="2686" x="8312150" y="5765800"/>
          <p14:tracePt t="2700" x="8375650" y="5778500"/>
          <p14:tracePt t="2716" x="8413750" y="5784850"/>
          <p14:tracePt t="2732" x="8470900" y="5797550"/>
          <p14:tracePt t="2749" x="8509000" y="579755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a:t>前作との間隔</a:t>
            </a:r>
          </a:p>
        </p:txBody>
      </p:sp>
      <p:graphicFrame>
        <p:nvGraphicFramePr>
          <p:cNvPr id="4" name="コンテンツ プレースホルダ 3"/>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4"/>
          </a:graphicData>
        </a:graphic>
      </p:graphicFrame>
      <p:pic>
        <p:nvPicPr>
          <p:cNvPr id="2" name="オーディオ 1">
            <a:hlinkClick r:id="" action="ppaction://media"/>
            <a:extLst>
              <a:ext uri="{FF2B5EF4-FFF2-40B4-BE49-F238E27FC236}">
                <a16:creationId xmlns:a16="http://schemas.microsoft.com/office/drawing/2014/main" id="{AF141AC5-7513-50E8-B030-18C1BE142F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88"/>
    </mc:Choice>
    <mc:Fallback xmlns="">
      <p:transition spd="slow" advTm="1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88" x="8515350" y="5797550"/>
          <p14:tracePt t="3304" x="8515350" y="5803900"/>
          <p14:tracePt t="3400" x="8515350" y="5810250"/>
          <p14:tracePt t="3408" x="8515350" y="5829300"/>
          <p14:tracePt t="3417" x="8521700" y="5842000"/>
          <p14:tracePt t="3433" x="8540750" y="5905500"/>
          <p14:tracePt t="3450" x="8566150" y="6000750"/>
          <p14:tracePt t="3467" x="8610600" y="6115050"/>
          <p14:tracePt t="3483" x="8642350" y="6248400"/>
          <p14:tracePt t="3500" x="8667750" y="6343650"/>
          <p14:tracePt t="3630" x="8667750" y="6362700"/>
          <p14:tracePt t="3639" x="8667750" y="6381750"/>
          <p14:tracePt t="3646" x="8661400" y="6394450"/>
          <p14:tracePt t="3655" x="8629650" y="6419850"/>
          <p14:tracePt t="3667" x="8572500" y="6445250"/>
          <p14:tracePt t="3684" x="8210550" y="6584950"/>
          <p14:tracePt t="3709" x="7861300" y="6673850"/>
          <p14:tracePt t="3717" x="7810500" y="6680200"/>
          <p14:tracePt t="3734" x="7727950" y="6680200"/>
          <p14:tracePt t="3755" x="7651750" y="6661150"/>
          <p14:tracePt t="3763" x="7600950" y="6642100"/>
          <p14:tracePt t="3767" x="7550150" y="6616700"/>
          <p14:tracePt t="3784" x="7435850" y="6553200"/>
          <p14:tracePt t="3801" x="7289800" y="6483350"/>
          <p14:tracePt t="3821" x="7092950" y="6407150"/>
          <p14:tracePt t="3828" x="6788150" y="6273800"/>
          <p14:tracePt t="3850" x="6407150" y="6102350"/>
          <p14:tracePt t="3852" x="6203950" y="6000750"/>
          <p14:tracePt t="3867" x="6007100" y="5899150"/>
          <p14:tracePt t="3888" x="5518150" y="5689600"/>
          <p14:tracePt t="3895" x="5410200" y="5657850"/>
          <p14:tracePt t="3900" x="5327650" y="5632450"/>
          <p14:tracePt t="3917" x="5213350" y="5600700"/>
          <p14:tracePt t="3934" x="5168900" y="5581650"/>
          <p14:tracePt t="3951" x="5156200" y="5581650"/>
          <p14:tracePt t="3971" x="5137150" y="5581650"/>
          <p14:tracePt t="3984" x="5105400" y="5581650"/>
          <p14:tracePt t="4001" x="5054600" y="5581650"/>
          <p14:tracePt t="4018" x="4991100" y="5581650"/>
          <p14:tracePt t="4034" x="4902200" y="5588000"/>
          <p14:tracePt t="4036" x="4851400" y="5588000"/>
          <p14:tracePt t="4051" x="4806950" y="5588000"/>
          <p14:tracePt t="4053" x="4756150" y="5588000"/>
          <p14:tracePt t="4068" x="4667250" y="5588000"/>
          <p14:tracePt t="4084" x="4584700" y="5588000"/>
          <p14:tracePt t="4101" x="4540250" y="5588000"/>
          <p14:tracePt t="4146" x="4533900" y="5588000"/>
          <p14:tracePt t="4154" x="4527550" y="5588000"/>
          <p14:tracePt t="4168" x="4508500" y="5588000"/>
          <p14:tracePt t="4184" x="4457700" y="5581650"/>
          <p14:tracePt t="4201" x="4413250" y="5568950"/>
          <p14:tracePt t="4204" x="4400550" y="5568950"/>
          <p14:tracePt t="4218" x="4343400" y="5556250"/>
          <p14:tracePt t="4235" x="4267200" y="5549900"/>
          <p14:tracePt t="4251" x="4197350" y="5537200"/>
          <p14:tracePt t="4268" x="4127500" y="5524500"/>
          <p14:tracePt t="4288" x="4064000" y="5505450"/>
          <p14:tracePt t="4292" x="4032250" y="5492750"/>
          <p14:tracePt t="4301" x="4025900" y="5486400"/>
          <p14:tracePt t="4321" x="4000500" y="5473700"/>
          <p14:tracePt t="4336" x="3987800" y="5467350"/>
          <p14:tracePt t="4355" x="3975100" y="5467350"/>
          <p14:tracePt t="4368" x="3949700" y="5448300"/>
          <p14:tracePt t="4370" x="3930650" y="5448300"/>
          <p14:tracePt t="4384" x="3905250" y="5441950"/>
          <p14:tracePt t="4386" x="3879850" y="5435600"/>
          <p14:tracePt t="4401" x="3854450" y="5422900"/>
          <p14:tracePt t="4418" x="3803650" y="5410200"/>
          <p14:tracePt t="4438" x="3740150" y="5397500"/>
          <p14:tracePt t="4527" x="3721100" y="5397500"/>
          <p14:tracePt t="4529" x="3714750" y="5397500"/>
          <p14:tracePt t="4552" x="3689350" y="5391150"/>
          <p14:tracePt t="4568" x="3683000" y="5391150"/>
          <p14:tracePt t="4945" x="3670300" y="5391150"/>
          <p14:tracePt t="4958" x="3657600" y="5403850"/>
          <p14:tracePt t="4969" x="3651250" y="5429250"/>
          <p14:tracePt t="4974" x="3638550" y="5448300"/>
          <p14:tracePt t="4985" x="3625850" y="5473700"/>
          <p14:tracePt t="5002" x="3619500" y="5518150"/>
          <p14:tracePt t="5022" x="3619500" y="5568950"/>
          <p14:tracePt t="5035" x="3619500" y="5619750"/>
          <p14:tracePt t="5055" x="3619500" y="5683250"/>
          <p14:tracePt t="5069" x="3619500" y="5695950"/>
          <p14:tracePt t="5070" x="3619500" y="5708650"/>
          <p14:tracePt t="5085" x="3619500" y="5727700"/>
          <p14:tracePt t="5102" x="3613150" y="5797550"/>
          <p14:tracePt t="5119" x="3600450" y="5842000"/>
          <p14:tracePt t="5139" x="3594100" y="5867400"/>
          <p14:tracePt t="5147" x="3587750" y="5886450"/>
          <p14:tracePt t="5169" x="3581400" y="5899150"/>
          <p14:tracePt t="5208" x="3581400" y="5905500"/>
          <p14:tracePt t="5235" x="3587750" y="5905500"/>
          <p14:tracePt t="5252" x="3606800" y="5905500"/>
          <p14:tracePt t="5254" x="3613150" y="5905500"/>
          <p14:tracePt t="5269" x="3619500" y="5905500"/>
          <p14:tracePt t="5285" x="3632200" y="5905500"/>
          <p14:tracePt t="5288" x="3638550" y="5905500"/>
          <p14:tracePt t="5302" x="3663950" y="5905500"/>
          <p14:tracePt t="5322" x="3676650" y="5905500"/>
          <p14:tracePt t="5330" x="3689350" y="5905500"/>
          <p14:tracePt t="5352" x="3708400" y="5905500"/>
          <p14:tracePt t="5369" x="3740150" y="5905500"/>
          <p14:tracePt t="5386" x="3765550" y="5905500"/>
          <p14:tracePt t="5388" x="3784600" y="5905500"/>
          <p14:tracePt t="5402" x="3797300" y="5905500"/>
          <p14:tracePt t="5419" x="3822700" y="5905500"/>
          <p14:tracePt t="5436" x="3860800" y="5905500"/>
          <p14:tracePt t="5452" x="3930650" y="5905500"/>
          <p14:tracePt t="5469" x="3968750" y="5905500"/>
          <p14:tracePt t="5486" x="4013200" y="5905500"/>
          <p14:tracePt t="5503" x="4064000" y="5905500"/>
          <p14:tracePt t="5519" x="4133850" y="5899150"/>
          <p14:tracePt t="5536" x="4197350" y="5892800"/>
          <p14:tracePt t="5552" x="4241800" y="5886450"/>
          <p14:tracePt t="5569" x="4273550" y="5880100"/>
          <p14:tracePt t="5572" x="4286250" y="5873750"/>
          <p14:tracePt t="5586" x="4305300" y="5867400"/>
          <p14:tracePt t="5588" x="4311650" y="5867400"/>
          <p14:tracePt t="5606" x="4330700" y="5867400"/>
          <p14:tracePt t="5615" x="4337050" y="5861050"/>
          <p14:tracePt t="5620" x="4349750" y="5861050"/>
          <p14:tracePt t="5638" x="4368800" y="5854700"/>
          <p14:tracePt t="5653" x="4381500" y="5848350"/>
          <p14:tracePt t="5669" x="4400550" y="5842000"/>
          <p14:tracePt t="5686" x="4406900" y="5842000"/>
          <p14:tracePt t="5810" x="4400550" y="5848350"/>
          <p14:tracePt t="5827" x="4375150" y="5854700"/>
          <p14:tracePt t="5837" x="4349750" y="5854700"/>
          <p14:tracePt t="5853" x="4305300" y="5854700"/>
          <p14:tracePt t="5869" x="4273550" y="5854700"/>
          <p14:tracePt t="5886" x="4248150" y="5854700"/>
          <p14:tracePt t="5909" x="4222750" y="5854700"/>
          <p14:tracePt t="5919" x="4216400" y="5854700"/>
          <p14:tracePt t="5936" x="4197350" y="5854700"/>
          <p14:tracePt t="5960" x="4159250" y="5842000"/>
          <p14:tracePt t="5963" x="4140200" y="5835650"/>
          <p14:tracePt t="5987" x="4108450" y="5835650"/>
          <p14:tracePt t="6003" x="4095750" y="5829300"/>
          <p14:tracePt t="6096" x="4089400" y="5822950"/>
          <p14:tracePt t="6112" x="4089400" y="5816600"/>
          <p14:tracePt t="6144" x="4089400" y="5810250"/>
          <p14:tracePt t="6161" x="4089400" y="5803900"/>
          <p14:tracePt t="6179" x="4089400" y="5797550"/>
          <p14:tracePt t="6203" x="4089400" y="5791200"/>
          <p14:tracePt t="6215" x="4089400" y="5784850"/>
          <p14:tracePt t="6240" x="4114800" y="5765800"/>
          <p14:tracePt t="6253" x="4121150" y="5765800"/>
          <p14:tracePt t="6255" x="4133850" y="5759450"/>
          <p14:tracePt t="6274" x="4165600" y="5740400"/>
          <p14:tracePt t="6286" x="4191000" y="5727700"/>
          <p14:tracePt t="6303" x="4229100" y="5689600"/>
          <p14:tracePt t="6320" x="4286250" y="5619750"/>
          <p14:tracePt t="6336" x="4330700" y="5537200"/>
          <p14:tracePt t="6353" x="4362450" y="5461000"/>
          <p14:tracePt t="6370" x="4368800" y="5391150"/>
          <p14:tracePt t="6386" x="4368800" y="5314950"/>
          <p14:tracePt t="6403" x="4368800" y="5194300"/>
          <p14:tracePt t="6423" x="4368800" y="4959350"/>
          <p14:tracePt t="6436" x="4362450" y="4883150"/>
          <p14:tracePt t="6458" x="4318000" y="4686300"/>
          <p14:tracePt t="6463" x="4311650" y="4641850"/>
          <p14:tracePt t="6490" x="4298950" y="4572000"/>
          <p14:tracePt t="6494" x="4298950" y="4565650"/>
          <p14:tracePt t="6520" x="4292600" y="4546600"/>
          <p14:tracePt t="6537" x="4292600" y="4521200"/>
          <p14:tracePt t="6556" x="4279900" y="4483100"/>
          <p14:tracePt t="6570" x="4273550" y="4445000"/>
          <p14:tracePt t="6572" x="4267200" y="4445000"/>
          <p14:tracePt t="6587" x="4260850" y="4438650"/>
          <p14:tracePt t="6724" x="4260850" y="4432300"/>
          <p14:tracePt t="6733" x="4267200" y="4419600"/>
          <p14:tracePt t="6740" x="4279900" y="4400550"/>
          <p14:tracePt t="6755" x="4298950" y="4343400"/>
          <p14:tracePt t="6770" x="4311650" y="4222750"/>
          <p14:tracePt t="6787" x="4311650" y="4032250"/>
          <p14:tracePt t="6807" x="4311650" y="3822700"/>
          <p14:tracePt t="6820" x="4318000" y="3613150"/>
          <p14:tracePt t="6837" x="4330700" y="3429000"/>
          <p14:tracePt t="6854" x="4356100" y="3244850"/>
          <p14:tracePt t="6870" x="4368800" y="3098800"/>
          <p14:tracePt t="6895" x="4368800" y="2946400"/>
          <p14:tracePt t="6898" x="4368800" y="2908300"/>
          <p14:tracePt t="6924" x="4356100" y="2832100"/>
          <p14:tracePt t="6954" x="4356100" y="2825750"/>
          <p14:tracePt t="6971" x="4356100" y="2819400"/>
          <p14:tracePt t="6987" x="4356100" y="2806700"/>
          <p14:tracePt t="7008" x="4356100" y="2774950"/>
          <p14:tracePt t="7014" x="4356100" y="2762250"/>
          <p14:tracePt t="7020" x="4356100" y="2743200"/>
          <p14:tracePt t="7037" x="4356100" y="2698750"/>
          <p14:tracePt t="7054" x="4356100" y="2641600"/>
          <p14:tracePt t="7071" x="4356100" y="2571750"/>
          <p14:tracePt t="7073" x="4356100" y="2533650"/>
          <p14:tracePt t="7087" x="4356100" y="2501900"/>
          <p14:tracePt t="7104" x="4356100" y="2489200"/>
          <p14:tracePt t="7185" x="4356100" y="2482850"/>
          <p14:tracePt t="7205" x="4349750" y="2482850"/>
          <p14:tracePt t="7223" x="4343400" y="2482850"/>
          <p14:tracePt t="7238" x="4311650" y="2495550"/>
          <p14:tracePt t="7254" x="4292600" y="2495550"/>
          <p14:tracePt t="7274" x="4279900" y="2495550"/>
          <p14:tracePt t="7287" x="4267200" y="2495550"/>
          <p14:tracePt t="7304" x="4248150" y="2495550"/>
          <p14:tracePt t="7325" x="4235450" y="2476500"/>
          <p14:tracePt t="7337" x="4235450" y="2463800"/>
          <p14:tracePt t="7354" x="4210050" y="2419350"/>
          <p14:tracePt t="7371" x="4184650" y="2374900"/>
          <p14:tracePt t="7388" x="4178300" y="2355850"/>
          <p14:tracePt t="7390" x="4171950" y="2343150"/>
          <p14:tracePt t="7404" x="4165600" y="2336800"/>
          <p14:tracePt t="7421" x="4159250" y="2324100"/>
          <p14:tracePt t="7439" x="4152900" y="2317750"/>
          <p14:tracePt t="7455" x="4152900" y="2311400"/>
          <p14:tracePt t="7471" x="4152900" y="2286000"/>
          <p14:tracePt t="7487" x="4152900" y="2254250"/>
          <p14:tracePt t="7509" x="4159250" y="2228850"/>
          <p14:tracePt t="7514" x="4171950" y="2209800"/>
          <p14:tracePt t="7521" x="4184650" y="2184400"/>
          <p14:tracePt t="7538" x="4235450" y="2139950"/>
          <p14:tracePt t="7540" x="4254500" y="2114550"/>
          <p14:tracePt t="7558" x="4311650" y="2076450"/>
          <p14:tracePt t="7565" x="4330700" y="2057400"/>
          <p14:tracePt t="7572" x="4343400" y="2051050"/>
          <p14:tracePt t="7588" x="4362450" y="2032000"/>
          <p14:tracePt t="7590" x="4368800" y="2032000"/>
          <p14:tracePt t="7609" x="4381500" y="2025650"/>
          <p14:tracePt t="7614" x="4387850" y="2025650"/>
          <p14:tracePt t="7621" x="4394200" y="2025650"/>
          <p14:tracePt t="7638" x="4425950" y="2025650"/>
          <p14:tracePt t="7654" x="4451350" y="2025650"/>
          <p14:tracePt t="7671" x="4489450" y="2025650"/>
          <p14:tracePt t="7691" x="4540250" y="2032000"/>
          <p14:tracePt t="7704" x="4591050" y="2044700"/>
          <p14:tracePt t="7725" x="4648200" y="2082800"/>
          <p14:tracePt t="7730" x="4673600" y="2101850"/>
          <p14:tracePt t="7732" x="4705350" y="2120900"/>
          <p14:tracePt t="7754" x="4743450" y="2159000"/>
          <p14:tracePt t="7757" x="4768850" y="2184400"/>
          <p14:tracePt t="7779" x="4800600" y="2228850"/>
          <p14:tracePt t="7781" x="4813300" y="2241550"/>
          <p14:tracePt t="7788" x="4832350" y="2260600"/>
          <p14:tracePt t="7804" x="4851400" y="2286000"/>
          <p14:tracePt t="7838" x="4864100" y="2305050"/>
          <p14:tracePt t="7855" x="4864100" y="2324100"/>
          <p14:tracePt t="7871" x="4864100" y="2355850"/>
          <p14:tracePt t="7874" x="4864100" y="2368550"/>
          <p14:tracePt t="7888" x="4864100" y="2374900"/>
          <p14:tracePt t="7890" x="4864100" y="2387600"/>
          <p14:tracePt t="7905" x="4864100" y="2400300"/>
          <p14:tracePt t="7908" x="4857750" y="2413000"/>
          <p14:tracePt t="7921" x="4851400" y="2425700"/>
          <p14:tracePt t="7938" x="4813300" y="2463800"/>
          <p14:tracePt t="7955" x="4762500" y="2495550"/>
          <p14:tracePt t="7975" x="4711700" y="2514600"/>
          <p14:tracePt t="7988" x="4654550" y="2533650"/>
          <p14:tracePt t="8009" x="4591050" y="2540000"/>
          <p14:tracePt t="8021" x="4540250" y="2540000"/>
          <p14:tracePt t="8043" x="4508500" y="2540000"/>
          <p14:tracePt t="8440" x="4495800" y="2552700"/>
          <p14:tracePt t="8450" x="4489450" y="2571750"/>
          <p14:tracePt t="8462" x="4476750" y="2590800"/>
          <p14:tracePt t="8466" x="4470400" y="2609850"/>
          <p14:tracePt t="8471" x="4470400" y="2635250"/>
          <p14:tracePt t="8492" x="4464050" y="2679700"/>
          <p14:tracePt t="8505" x="4464050" y="2736850"/>
          <p14:tracePt t="8526" x="4464050" y="2857500"/>
          <p14:tracePt t="8533" x="4464050" y="2901950"/>
          <p14:tracePt t="8555" x="4464050" y="2978150"/>
          <p14:tracePt t="8572" x="4464050" y="3048000"/>
          <p14:tracePt t="8589" x="4489450" y="3143250"/>
          <p14:tracePt t="8605" x="4514850" y="3206750"/>
          <p14:tracePt t="8622" x="4533900" y="3276600"/>
          <p14:tracePt t="8639" x="4546600" y="3352800"/>
          <p14:tracePt t="8656" x="4546600" y="3409950"/>
          <p14:tracePt t="8673" x="4546600" y="3460750"/>
          <p14:tracePt t="8689" x="4552950" y="3511550"/>
          <p14:tracePt t="8705" x="4552950" y="3549650"/>
          <p14:tracePt t="8722" x="4552950" y="3581400"/>
          <p14:tracePt t="8739" x="4552950" y="3632200"/>
          <p14:tracePt t="8741" x="4552950" y="3663950"/>
          <p14:tracePt t="8756" x="4552950" y="3752850"/>
          <p14:tracePt t="8772" x="4552950" y="3835400"/>
          <p14:tracePt t="8789" x="4552950" y="3930650"/>
          <p14:tracePt t="8806" x="4552950" y="4013200"/>
          <p14:tracePt t="8829" x="4552950" y="4127500"/>
          <p14:tracePt t="8839" x="4552950" y="4152900"/>
          <p14:tracePt t="8856" x="4552950" y="4197350"/>
          <p14:tracePt t="8876" x="4559300" y="4241800"/>
          <p14:tracePt t="8889" x="4559300" y="4254500"/>
          <p14:tracePt t="8909" x="4572000" y="4298950"/>
          <p14:tracePt t="8916" x="4572000" y="4330700"/>
          <p14:tracePt t="8922" x="4578350" y="4356100"/>
          <p14:tracePt t="8939" x="4584700" y="4419600"/>
          <p14:tracePt t="8956" x="4584700" y="4470400"/>
          <p14:tracePt t="8973" x="4591050" y="4502150"/>
          <p14:tracePt t="8993" x="4603750" y="4540250"/>
          <p14:tracePt t="9006" x="4610100" y="4597400"/>
          <p14:tracePt t="9026" x="4616450" y="4635500"/>
          <p14:tracePt t="9039" x="4629150" y="4692650"/>
          <p14:tracePt t="9056" x="4641850" y="4756150"/>
          <p14:tracePt t="9058" x="4641850" y="4781550"/>
          <p14:tracePt t="9076" x="4648200" y="4826000"/>
          <p14:tracePt t="9089" x="4654550" y="4845050"/>
          <p14:tracePt t="9091" x="4667250" y="4870450"/>
          <p14:tracePt t="9106" x="4679950" y="4914900"/>
          <p14:tracePt t="9123" x="4699000" y="4972050"/>
          <p14:tracePt t="9139" x="4711700" y="5022850"/>
          <p14:tracePt t="9156" x="4730750" y="5067300"/>
          <p14:tracePt t="9173" x="4737100" y="5080000"/>
          <p14:tracePt t="9189" x="4737100" y="5086350"/>
          <p14:tracePt t="9312" x="4743450" y="5086350"/>
          <p14:tracePt t="9511" x="4749800" y="5086350"/>
          <p14:tracePt t="9660" x="4756150" y="5086350"/>
          <p14:tracePt t="9669" x="4762500" y="5086350"/>
          <p14:tracePt t="9694" x="4794250" y="5105400"/>
          <p14:tracePt t="9706" x="4800600" y="5111750"/>
          <p14:tracePt t="9723" x="4813300" y="5111750"/>
          <p14:tracePt t="9726" x="4819650" y="5118100"/>
          <p14:tracePt t="9741" x="4838700" y="5118100"/>
          <p14:tracePt t="9757" x="4851400" y="5124450"/>
          <p14:tracePt t="9773" x="4864100" y="5124450"/>
          <p14:tracePt t="9790" x="4883150" y="5124450"/>
          <p14:tracePt t="9807" x="4914900" y="5124450"/>
          <p14:tracePt t="9823" x="4953000" y="5124450"/>
          <p14:tracePt t="9840" x="4991100" y="5124450"/>
          <p14:tracePt t="9857" x="5041900" y="5124450"/>
          <p14:tracePt t="9873" x="5105400" y="5118100"/>
          <p14:tracePt t="9890" x="5168900" y="5105400"/>
          <p14:tracePt t="9913" x="5270500" y="5067300"/>
          <p14:tracePt t="9923" x="5302250" y="5054600"/>
          <p14:tracePt t="9940" x="5321300" y="5041900"/>
          <p14:tracePt t="9957" x="5340350" y="5029200"/>
          <p14:tracePt t="9973" x="5346700" y="5010150"/>
          <p14:tracePt t="9993" x="5346700" y="4997450"/>
          <p14:tracePt t="9996" x="5353050" y="4991100"/>
          <p14:tracePt t="10194" x="5353050" y="4984750"/>
          <p14:tracePt t="10201" x="5353050" y="4978400"/>
          <p14:tracePt t="10225" x="5359400" y="4953000"/>
          <p14:tracePt t="10240" x="5359400" y="4940300"/>
          <p14:tracePt t="10257" x="5365750" y="4927600"/>
          <p14:tracePt t="10274" x="5365750" y="4914900"/>
          <p14:tracePt t="10290" x="5372100" y="4908550"/>
          <p14:tracePt t="10307" x="5372100" y="4895850"/>
          <p14:tracePt t="10324" x="5384800" y="4876800"/>
          <p14:tracePt t="10340" x="5391150" y="4857750"/>
          <p14:tracePt t="10359" x="5397500" y="4845050"/>
          <p14:tracePt t="10390" x="5397500" y="4838700"/>
          <p14:tracePt t="10408" x="5397500" y="4832350"/>
          <p14:tracePt t="10559" x="5397500" y="4845050"/>
          <p14:tracePt t="10566" x="5397500" y="4851400"/>
          <p14:tracePt t="10576" x="5403850" y="4857750"/>
          <p14:tracePt t="10591" x="5410200" y="4876800"/>
          <p14:tracePt t="10608" x="5416550" y="4895850"/>
          <p14:tracePt t="10624" x="5422900" y="4908550"/>
          <p14:tracePt t="10642" x="5429250" y="4921250"/>
          <p14:tracePt t="10658" x="5435600" y="4927600"/>
          <p14:tracePt t="10674" x="5448300" y="4940300"/>
          <p14:tracePt t="10690" x="5467350" y="4953000"/>
          <p14:tracePt t="10693" x="5480050" y="4959350"/>
          <p14:tracePt t="10707" x="5499100" y="4984750"/>
          <p14:tracePt t="10709" x="5518150" y="4997450"/>
          <p14:tracePt t="10724" x="5556250" y="5029200"/>
          <p14:tracePt t="10741" x="5588000" y="5060950"/>
          <p14:tracePt t="10758" x="5626100" y="5080000"/>
          <p14:tracePt t="10774" x="5651500" y="5086350"/>
          <p14:tracePt t="10794" x="5670550" y="5092700"/>
          <p14:tracePt t="10807" x="5689600" y="5092700"/>
          <p14:tracePt t="10824" x="5715000" y="5092700"/>
          <p14:tracePt t="10841" x="5746750" y="5092700"/>
          <p14:tracePt t="10844" x="5765800" y="5092700"/>
          <p14:tracePt t="10858" x="5797550" y="5092700"/>
          <p14:tracePt t="10875" x="5822950" y="5092700"/>
          <p14:tracePt t="10895" x="5854700" y="5092700"/>
          <p14:tracePt t="10898" x="5867400" y="5092700"/>
          <p14:tracePt t="10908" x="5886450" y="5092700"/>
          <p14:tracePt t="10924" x="5905500" y="5092700"/>
          <p14:tracePt t="10945" x="5937250" y="5086350"/>
          <p14:tracePt t="10951" x="5949950" y="5080000"/>
          <p14:tracePt t="10958" x="5962650" y="5073650"/>
          <p14:tracePt t="10977" x="6007100" y="5067300"/>
          <p14:tracePt t="10981" x="6026150" y="5060950"/>
          <p14:tracePt t="10991" x="6045200" y="5054600"/>
          <p14:tracePt t="11012" x="6070600" y="5041900"/>
          <p14:tracePt t="11025" x="6070600" y="5035550"/>
          <p14:tracePt t="11027" x="6076950" y="5029200"/>
          <p14:tracePt t="11042" x="6083300" y="5029200"/>
          <p14:tracePt t="11377" x="6089650" y="5029200"/>
          <p14:tracePt t="11392" x="6096000" y="5029200"/>
          <p14:tracePt t="11401" x="6096000" y="5035550"/>
          <p14:tracePt t="11408" x="6102350" y="5035550"/>
          <p14:tracePt t="11429" x="6108700" y="5041900"/>
          <p14:tracePt t="11443" x="6115050" y="5048250"/>
          <p14:tracePt t="11475" x="6121400" y="5054600"/>
          <p14:tracePt t="11492" x="6127750" y="5060950"/>
          <p14:tracePt t="11508" x="6140450" y="5073650"/>
          <p14:tracePt t="11525" x="6165850" y="5092700"/>
          <p14:tracePt t="11527" x="6172200" y="5092700"/>
          <p14:tracePt t="11542" x="6203950" y="5105400"/>
          <p14:tracePt t="11558" x="6216650" y="5111750"/>
          <p14:tracePt t="11575" x="6248400" y="5111750"/>
          <p14:tracePt t="11596" x="6273800" y="5111750"/>
          <p14:tracePt t="11608" x="6305550" y="5111750"/>
          <p14:tracePt t="11627" x="6337300" y="5111750"/>
          <p14:tracePt t="11632" x="6356350" y="5111750"/>
          <p14:tracePt t="11642" x="6375400" y="5111750"/>
          <p14:tracePt t="11658" x="6419850" y="5111750"/>
          <p14:tracePt t="11675" x="6464300" y="5099050"/>
          <p14:tracePt t="11692" x="6496050" y="5086350"/>
          <p14:tracePt t="11694" x="6508750" y="5073650"/>
          <p14:tracePt t="11708" x="6521450" y="5067300"/>
          <p14:tracePt t="11710" x="6534150" y="5060950"/>
          <p14:tracePt t="11725" x="6540500" y="5054600"/>
          <p14:tracePt t="11742" x="6559550" y="5041900"/>
          <p14:tracePt t="11759" x="6559550" y="5035550"/>
          <p14:tracePt t="11775" x="6559550" y="5029200"/>
          <p14:tracePt t="12186" x="6565900" y="5022850"/>
          <p14:tracePt t="12194" x="6572250" y="5022850"/>
          <p14:tracePt t="12205" x="6578600" y="5022850"/>
          <p14:tracePt t="12214" x="6591300" y="5022850"/>
          <p14:tracePt t="12229" x="6604000" y="5022850"/>
          <p14:tracePt t="12236" x="6610350" y="5022850"/>
          <p14:tracePt t="12409" x="6610350" y="5035550"/>
          <p14:tracePt t="12427" x="6616700" y="5035550"/>
          <p14:tracePt t="12434" x="6623050" y="5041900"/>
          <p14:tracePt t="12459" x="6623050" y="5054600"/>
          <p14:tracePt t="12476" x="6623050" y="5080000"/>
          <p14:tracePt t="12493" x="6623050" y="5092700"/>
          <p14:tracePt t="12513" x="6623050" y="5105400"/>
          <p14:tracePt t="12520" x="6623050" y="5111750"/>
          <p14:tracePt t="12582" x="6623050" y="5118100"/>
          <p14:tracePt t="12662" x="6623050" y="5124450"/>
          <p14:tracePt t="12671" x="6623050" y="5130800"/>
          <p14:tracePt t="12696" x="6623050" y="5137150"/>
          <p14:tracePt t="12727" x="6623050" y="5143500"/>
          <p14:tracePt t="12749" x="6623050" y="5149850"/>
          <p14:tracePt t="12764" x="6623050" y="5156200"/>
          <p14:tracePt t="12776" x="6629400" y="5162550"/>
          <p14:tracePt t="12793" x="6642100" y="5175250"/>
          <p14:tracePt t="12813" x="6667500" y="5187950"/>
          <p14:tracePt t="12826" x="6673850" y="5187950"/>
          <p14:tracePt t="12843" x="6692900" y="5187950"/>
          <p14:tracePt t="12845" x="6705600" y="5187950"/>
          <p14:tracePt t="12864" x="6743700" y="5187950"/>
          <p14:tracePt t="12876" x="6769100" y="5181600"/>
          <p14:tracePt t="12893" x="6781800" y="5156200"/>
          <p14:tracePt t="12916" x="6794500" y="5137150"/>
          <p14:tracePt t="12926" x="6794500" y="5105400"/>
          <p14:tracePt t="12944" x="6794500" y="5092700"/>
          <p14:tracePt t="12960" x="6788150" y="5073650"/>
          <p14:tracePt t="12981" x="6788150" y="5054600"/>
          <p14:tracePt t="12993" x="6788150" y="5029200"/>
          <p14:tracePt t="13013" x="6781800" y="4959350"/>
          <p14:tracePt t="13026" x="6775450" y="4940300"/>
          <p14:tracePt t="13028" x="6769100" y="4927600"/>
          <p14:tracePt t="13043" x="6769100" y="4921250"/>
          <p14:tracePt t="13060" x="6762750" y="4908550"/>
          <p14:tracePt t="13229" x="6762750" y="4902200"/>
          <p14:tracePt t="13280" x="6762750" y="4895850"/>
          <p14:tracePt t="13306" x="6762750" y="4883150"/>
          <p14:tracePt t="13338" x="6769100" y="4876800"/>
          <p14:tracePt t="13352" x="6769100" y="4864100"/>
          <p14:tracePt t="13361" x="6769100" y="4857750"/>
          <p14:tracePt t="13372" x="6775450" y="4857750"/>
          <p14:tracePt t="13377" x="6775450" y="4845050"/>
          <p14:tracePt t="13394" x="6781800" y="4832350"/>
          <p14:tracePt t="13414" x="6781800" y="4806950"/>
          <p14:tracePt t="13427" x="6788150" y="4794250"/>
          <p14:tracePt t="13444" x="6788150" y="4787900"/>
          <p14:tracePt t="13460" x="6788150" y="4775200"/>
          <p14:tracePt t="13477" x="6788150" y="4768850"/>
          <p14:tracePt t="13493" x="6794500" y="4762500"/>
          <p14:tracePt t="13511" x="6794500" y="4756150"/>
          <p14:tracePt t="13527" x="6794500" y="4743450"/>
          <p14:tracePt t="13530" x="6794500" y="4737100"/>
          <p14:tracePt t="14024" x="6794500" y="4730750"/>
          <p14:tracePt t="14036" x="6794500" y="4711700"/>
          <p14:tracePt t="14048" x="6794500" y="4705350"/>
          <p14:tracePt t="14052" x="6794500" y="4692650"/>
          <p14:tracePt t="14077" x="6794500" y="4667250"/>
          <p14:tracePt t="14098" x="6794500" y="4641850"/>
          <p14:tracePt t="14106" x="6794500" y="4629150"/>
          <p14:tracePt t="14111" x="6794500" y="4616450"/>
          <p14:tracePt t="14131" x="6794500" y="4584700"/>
          <p14:tracePt t="14145" x="6794500" y="4578350"/>
          <p14:tracePt t="14418" x="6794500" y="4572000"/>
          <p14:tracePt t="14430" x="6794500" y="4565650"/>
          <p14:tracePt t="14434" x="6800850" y="4559300"/>
          <p14:tracePt t="14461" x="6800850" y="4552950"/>
          <p14:tracePt t="14481" x="6807200" y="4540250"/>
          <p14:tracePt t="14498" x="6813550" y="4533900"/>
          <p14:tracePt t="14688" x="6819900" y="4521200"/>
          <p14:tracePt t="14696" x="6826250" y="4514850"/>
          <p14:tracePt t="14720" x="6838950" y="4502150"/>
          <p14:tracePt t="14734" x="6851650" y="4489450"/>
          <p14:tracePt t="14736" x="6864350" y="4483100"/>
          <p14:tracePt t="14745" x="6877050" y="4470400"/>
          <p14:tracePt t="14765" x="6908800" y="4438650"/>
          <p14:tracePt t="14778" x="6927850" y="4406900"/>
          <p14:tracePt t="14795" x="6946900" y="4375150"/>
          <p14:tracePt t="14811" x="6953250" y="4349750"/>
          <p14:tracePt t="14814" x="6959600" y="4343400"/>
          <p14:tracePt t="14832" x="6972300" y="4318000"/>
          <p14:tracePt t="14849" x="6972300" y="4311650"/>
          <p14:tracePt t="14928" x="6978650" y="4298950"/>
          <p14:tracePt t="14950" x="6985000" y="4292600"/>
          <p14:tracePt t="14966" x="6985000" y="4273550"/>
          <p14:tracePt t="14982" x="6991350" y="4267200"/>
          <p14:tracePt t="14991" x="6997700" y="4260850"/>
          <p14:tracePt t="15019" x="6997700" y="4254500"/>
          <p14:tracePt t="15038" x="6997700" y="4248150"/>
          <p14:tracePt t="15065" x="6997700" y="4241800"/>
          <p14:tracePt t="15082" x="6997700" y="4229100"/>
          <p14:tracePt t="15098" x="6997700" y="4203700"/>
          <p14:tracePt t="15112" x="6991350" y="4184650"/>
          <p14:tracePt t="15132" x="6985000" y="4165600"/>
          <p14:tracePt t="15137" x="6985000" y="4159250"/>
          <p14:tracePt t="15146" x="6978650" y="4152900"/>
          <p14:tracePt t="15163" x="6972300" y="4108450"/>
          <p14:tracePt t="15166" x="6965950" y="4076700"/>
          <p14:tracePt t="15179" x="6959600" y="4044950"/>
          <p14:tracePt t="15199" x="6959600" y="3962400"/>
          <p14:tracePt t="15206" x="6953250" y="3937000"/>
          <p14:tracePt t="15229" x="6953250" y="3879850"/>
          <p14:tracePt t="15245" x="6953250" y="3841750"/>
          <p14:tracePt t="15262" x="6953250" y="3816350"/>
          <p14:tracePt t="15283" x="6953250" y="3803650"/>
          <p14:tracePt t="15290" x="6953250" y="3790950"/>
          <p14:tracePt t="15295" x="6953250" y="3771900"/>
          <p14:tracePt t="15316" x="6953250" y="3740150"/>
          <p14:tracePt t="15320" x="6959600" y="3721100"/>
          <p14:tracePt t="15329" x="6959600" y="3702050"/>
          <p14:tracePt t="15346" x="6978650" y="3683000"/>
          <p14:tracePt t="15362" x="6985000" y="3657600"/>
          <p14:tracePt t="15382" x="7004050" y="3638550"/>
          <p14:tracePt t="15396" x="7016750" y="3625850"/>
          <p14:tracePt t="15412" x="7023100" y="3619500"/>
          <p14:tracePt t="15448" x="7029450" y="3606800"/>
          <p14:tracePt t="15453" x="7035800" y="3606800"/>
          <p14:tracePt t="15462" x="7042150" y="3600450"/>
          <p14:tracePt t="15479" x="7061200" y="3594100"/>
          <p14:tracePt t="15496" x="7073900" y="3594100"/>
          <p14:tracePt t="15512" x="7092950" y="3594100"/>
          <p14:tracePt t="15529" x="7112000" y="3594100"/>
          <p14:tracePt t="15546" x="7143750" y="3594100"/>
          <p14:tracePt t="15563" x="7169150" y="3606800"/>
          <p14:tracePt t="15565" x="7175500" y="3606800"/>
          <p14:tracePt t="15579" x="7188200" y="3606800"/>
          <p14:tracePt t="15581" x="7194550" y="3606800"/>
          <p14:tracePt t="15599" x="7213600" y="3619500"/>
          <p14:tracePt t="15612" x="7219950" y="3619500"/>
          <p14:tracePt t="15629" x="7239000" y="3632200"/>
          <p14:tracePt t="15646" x="7245350" y="3632200"/>
          <p14:tracePt t="15663" x="7258050" y="3638550"/>
          <p14:tracePt t="15679" x="7277100" y="3657600"/>
          <p14:tracePt t="15696" x="7296150" y="3676650"/>
          <p14:tracePt t="15713" x="7315200" y="3702050"/>
          <p14:tracePt t="15714" x="7321550" y="3721100"/>
          <p14:tracePt t="15729" x="7327900" y="3733800"/>
          <p14:tracePt t="15746" x="7340600" y="3752850"/>
          <p14:tracePt t="15763" x="7353300" y="3771900"/>
          <p14:tracePt t="15786" x="7353300" y="3778250"/>
          <p14:tracePt t="15789" x="7353300" y="3790950"/>
          <p14:tracePt t="15796" x="7353300" y="3797300"/>
          <p14:tracePt t="15813" x="7353300" y="3816350"/>
          <p14:tracePt t="15833" x="7353300" y="3829050"/>
          <p14:tracePt t="15846" x="7353300" y="3848100"/>
          <p14:tracePt t="15863" x="7353300" y="3854450"/>
          <p14:tracePt t="15879" x="7353300" y="3873500"/>
          <p14:tracePt t="15896" x="7346950" y="3898900"/>
          <p14:tracePt t="15898" x="7340600" y="3911600"/>
          <p14:tracePt t="15919" x="7334250" y="3924300"/>
          <p14:tracePt t="15926" x="7327900" y="3937000"/>
          <p14:tracePt t="15930" x="7321550" y="3943350"/>
          <p14:tracePt t="15946" x="7315200" y="3949700"/>
          <p14:tracePt t="15963" x="7315200" y="3956050"/>
          <p14:tracePt t="15996" x="7302500" y="3962400"/>
          <p14:tracePt t="16013" x="7296150" y="3962400"/>
          <p14:tracePt t="16030" x="7277100" y="3962400"/>
          <p14:tracePt t="16046" x="7258050" y="3968750"/>
          <p14:tracePt t="16066" x="7226300" y="3968750"/>
          <p14:tracePt t="16083" x="7200900" y="3968750"/>
          <p14:tracePt t="16099" x="7181850" y="3968750"/>
          <p14:tracePt t="16113" x="7175500" y="396875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a:t>魔法にかけられて（</a:t>
            </a:r>
            <a:r>
              <a:rPr lang="en-US" altLang="ja-JP"/>
              <a:t>2009</a:t>
            </a:r>
            <a:r>
              <a:rPr lang="ja-JP" altLang="en-US"/>
              <a:t>）</a:t>
            </a:r>
          </a:p>
        </p:txBody>
      </p:sp>
      <p:sp>
        <p:nvSpPr>
          <p:cNvPr id="32771" name="コンテンツ プレースホルダ 2"/>
          <p:cNvSpPr>
            <a:spLocks noGrp="1"/>
          </p:cNvSpPr>
          <p:nvPr>
            <p:ph idx="1"/>
          </p:nvPr>
        </p:nvSpPr>
        <p:spPr>
          <a:xfrm>
            <a:off x="6383338" y="1600201"/>
            <a:ext cx="3827462" cy="4525963"/>
          </a:xfrm>
        </p:spPr>
        <p:txBody>
          <a:bodyPr/>
          <a:lstStyle/>
          <a:p>
            <a:r>
              <a:rPr lang="ja-JP" altLang="en-US"/>
              <a:t>実写とアニメ</a:t>
            </a:r>
            <a:endParaRPr lang="en-US" altLang="ja-JP"/>
          </a:p>
          <a:p>
            <a:r>
              <a:rPr lang="ja-JP" altLang="en-US"/>
              <a:t>舞台はおとぎの国とニューヨーク</a:t>
            </a:r>
            <a:endParaRPr lang="en-US" altLang="ja-JP"/>
          </a:p>
          <a:p>
            <a:r>
              <a:rPr lang="ja-JP" altLang="en-US"/>
              <a:t>王子様は出てくるが道化役</a:t>
            </a:r>
            <a:endParaRPr lang="en-US" altLang="ja-JP"/>
          </a:p>
          <a:p>
            <a:r>
              <a:rPr lang="ja-JP" altLang="en-US"/>
              <a:t>プリンセスストーリーをパロディ化</a:t>
            </a:r>
          </a:p>
        </p:txBody>
      </p:sp>
      <p:pic>
        <p:nvPicPr>
          <p:cNvPr id="32772" name="Picture 2" descr="魔法にかけられて [DV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1700213"/>
            <a:ext cx="27686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9E7C5E0F-34F0-1AA9-E098-29DD9762C7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22"/>
    </mc:Choice>
    <mc:Fallback xmlns="">
      <p:transition spd="slow" advTm="2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52" x="7162800" y="3975100"/>
          <p14:tracePt t="1659" x="7143750" y="3981450"/>
          <p14:tracePt t="1748" x="7143750" y="3987800"/>
          <p14:tracePt t="1756" x="7150100" y="3987800"/>
          <p14:tracePt t="1811" x="7156450" y="3994150"/>
          <p14:tracePt t="1819" x="7156450" y="4000500"/>
          <p14:tracePt t="1827" x="7156450" y="4013200"/>
          <p14:tracePt t="1851" x="7105650" y="4051300"/>
          <p14:tracePt t="1868" x="7092950" y="4057650"/>
          <p14:tracePt t="1897" x="7080250" y="4064000"/>
          <p14:tracePt t="1919" x="7048500" y="4057650"/>
          <p14:tracePt t="1938" x="7023100" y="4038600"/>
          <p14:tracePt t="1944" x="6997700" y="4019550"/>
          <p14:tracePt t="1951" x="6985000" y="4013200"/>
          <p14:tracePt t="1968" x="6978650" y="4006850"/>
          <p14:tracePt t="1969" x="6972300" y="4000500"/>
          <p14:tracePt t="1984" x="6959600" y="3994150"/>
          <p14:tracePt t="2001" x="6902450" y="3924300"/>
          <p14:tracePt t="2018" x="6762750" y="3759200"/>
          <p14:tracePt t="2034" x="6521450" y="3460750"/>
          <p14:tracePt t="2051" x="6280150" y="3200400"/>
          <p14:tracePt t="2068" x="6121400" y="3054350"/>
          <p14:tracePt t="2085" x="6019800" y="2971800"/>
          <p14:tracePt t="2104" x="5943600" y="2921000"/>
          <p14:tracePt t="2112" x="5905500" y="2895600"/>
          <p14:tracePt t="2118" x="5867400" y="2870200"/>
          <p14:tracePt t="2135" x="5778500" y="2813050"/>
          <p14:tracePt t="2151" x="5695950" y="2755900"/>
          <p14:tracePt t="2168" x="5638800" y="2717800"/>
          <p14:tracePt t="2171" x="5607050" y="2705100"/>
          <p14:tracePt t="2185" x="5537200" y="2692400"/>
          <p14:tracePt t="2201" x="5441950" y="2686050"/>
          <p14:tracePt t="2218" x="5334000" y="2686050"/>
          <p14:tracePt t="2234" x="5200650" y="2673350"/>
          <p14:tracePt t="2251" x="5073650" y="2641600"/>
          <p14:tracePt t="2268" x="4940300" y="2590800"/>
          <p14:tracePt t="2285" x="4781550" y="2527300"/>
          <p14:tracePt t="2302" x="4565650" y="2444750"/>
          <p14:tracePt t="2318" x="4343400" y="2349500"/>
          <p14:tracePt t="2320" x="4241800" y="2298700"/>
          <p14:tracePt t="2335" x="4076700" y="2209800"/>
          <p14:tracePt t="2351" x="3924300" y="2101850"/>
          <p14:tracePt t="2371" x="3803650" y="2019300"/>
          <p14:tracePt t="2385" x="3708400" y="1962150"/>
          <p14:tracePt t="2402" x="3663950" y="1936750"/>
          <p14:tracePt t="2421" x="3657600" y="1936750"/>
          <p14:tracePt t="2616" x="3651250" y="1936750"/>
          <p14:tracePt t="2624" x="3644900" y="1936750"/>
          <p14:tracePt t="2635" x="3625850" y="1943100"/>
          <p14:tracePt t="2651" x="3575050" y="1962150"/>
          <p14:tracePt t="2668" x="3473450" y="1987550"/>
          <p14:tracePt t="2685" x="3308350" y="1981200"/>
          <p14:tracePt t="2706" x="3035300" y="1847850"/>
          <p14:tracePt t="2711" x="2940050" y="1790700"/>
          <p14:tracePt t="2718" x="2819400" y="1727200"/>
          <p14:tracePt t="2738" x="2584450" y="1581150"/>
          <p14:tracePt t="2752" x="2349500" y="1447800"/>
          <p14:tracePt t="2769" x="2197100" y="1365250"/>
          <p14:tracePt t="2785" x="2184400" y="1358900"/>
          <p14:tracePt t="2802" x="2184400" y="1352550"/>
          <p14:tracePt t="2818" x="2184400" y="1346200"/>
          <p14:tracePt t="2839" x="2184400" y="1339850"/>
          <p14:tracePt t="2869" x="2184400" y="1333500"/>
          <p14:tracePt t="2871" x="2184400" y="1327150"/>
          <p14:tracePt t="2893" x="2184400" y="1320800"/>
          <p14:tracePt t="2895" x="2184400" y="1314450"/>
          <p14:tracePt t="2902" x="2184400" y="1308100"/>
          <p14:tracePt t="2938" x="2190750" y="1301750"/>
          <p14:tracePt t="2952" x="2203450" y="1289050"/>
          <p14:tracePt t="2969" x="2209800" y="1289050"/>
          <p14:tracePt t="2989" x="2222500" y="1282700"/>
          <p14:tracePt t="2995" x="2235200" y="1276350"/>
          <p14:tracePt t="3260" x="2235200" y="1282700"/>
          <p14:tracePt t="3270" x="2235200" y="1301750"/>
          <p14:tracePt t="3275" x="2235200" y="1314450"/>
          <p14:tracePt t="3285" x="2235200" y="1327150"/>
          <p14:tracePt t="3302" x="2235200" y="1346200"/>
          <p14:tracePt t="3336" x="2235200" y="1352550"/>
          <p14:tracePt t="3405" x="2235200" y="1358900"/>
          <p14:tracePt t="6668" x="2241550" y="1365250"/>
          <p14:tracePt t="6675" x="2273300" y="1365250"/>
          <p14:tracePt t="6684" x="2330450" y="1365250"/>
          <p14:tracePt t="6706" x="2463800" y="1365250"/>
          <p14:tracePt t="6722" x="2552700" y="1371600"/>
          <p14:tracePt t="6755" x="2578100" y="1371600"/>
          <p14:tracePt t="6776" x="2597150" y="1371600"/>
          <p14:tracePt t="7135" x="2590800" y="1377950"/>
          <p14:tracePt t="7143" x="2565400" y="1390650"/>
          <p14:tracePt t="7155" x="2508250" y="1422400"/>
          <p14:tracePt t="7173" x="2355850" y="1498600"/>
          <p14:tracePt t="7175" x="2298700" y="1517650"/>
          <p14:tracePt t="7225" x="2266950" y="1530350"/>
          <p14:tracePt t="7239" x="2260600" y="1530350"/>
          <p14:tracePt t="7330" x="2260600" y="1517650"/>
          <p14:tracePt t="7335" x="2260600" y="1504950"/>
          <p14:tracePt t="7360" x="2254250" y="1498600"/>
          <p14:tracePt t="8563" x="2254250" y="1492250"/>
          <p14:tracePt t="8619" x="2254250" y="1485900"/>
          <p14:tracePt t="8661" x="2260600" y="1479550"/>
          <p14:tracePt t="8675" x="2273300" y="1473200"/>
          <p14:tracePt t="8682" x="2273300" y="1466850"/>
          <p14:tracePt t="8702" x="2286000" y="1460500"/>
          <p14:tracePt t="8708" x="2292350" y="1454150"/>
          <p14:tracePt t="8730" x="2317750" y="1435100"/>
          <p14:tracePt t="8735" x="2330450" y="1422400"/>
          <p14:tracePt t="8741" x="2349500" y="1416050"/>
          <p14:tracePt t="8760" x="2387600" y="1403350"/>
          <p14:tracePt t="8762" x="2419350" y="1397000"/>
          <p14:tracePt t="8776" x="2463800" y="1390650"/>
          <p14:tracePt t="8791" x="2546350" y="1377950"/>
          <p14:tracePt t="8808" x="2609850" y="1365250"/>
          <p14:tracePt t="9462" x="2628900" y="1358900"/>
          <p14:tracePt t="9463" x="2635250" y="1352550"/>
          <p14:tracePt t="9478" x="2641600" y="1339850"/>
          <p14:tracePt t="9492" x="2641600" y="1320800"/>
          <p14:tracePt t="9508" x="2641600" y="1308100"/>
          <p14:tracePt t="9525" x="2641600" y="1295400"/>
          <p14:tracePt t="9527" x="2641600" y="1282700"/>
          <p14:tracePt t="9541" x="2641600" y="1276350"/>
          <p14:tracePt t="9544" x="2641600" y="1270000"/>
          <p14:tracePt t="9558" x="2635250" y="1270000"/>
          <p14:tracePt t="9575" x="2628900" y="1263650"/>
          <p14:tracePt t="9608" x="2622550" y="1263650"/>
          <p14:tracePt t="9611" x="2622550" y="1257300"/>
          <p14:tracePt t="9625" x="2616200" y="1250950"/>
          <p14:tracePt t="9642" x="2597150" y="1244600"/>
          <p14:tracePt t="9659" x="2565400" y="1219200"/>
          <p14:tracePt t="9678" x="2540000" y="1206500"/>
          <p14:tracePt t="9681" x="2527300" y="1200150"/>
          <p14:tracePt t="9696" x="2514600" y="1187450"/>
          <p14:tracePt t="9725" x="2508250" y="1187450"/>
          <p14:tracePt t="9784" x="2508250" y="1181100"/>
          <p14:tracePt t="9800" x="2495550" y="1168400"/>
          <p14:tracePt t="9808" x="2495550" y="1162050"/>
          <p14:tracePt t="9815" x="2489200" y="1162050"/>
          <p14:tracePt t="9825" x="2489200" y="1155700"/>
          <p14:tracePt t="9842" x="2482850" y="1149350"/>
          <p14:tracePt t="9859" x="2476500" y="1149350"/>
          <p14:tracePt t="10225" x="2470150" y="1143000"/>
          <p14:tracePt t="10232" x="2470150" y="1130300"/>
          <p14:tracePt t="10242" x="2457450" y="1123950"/>
          <p14:tracePt t="10259" x="2444750" y="1104900"/>
          <p14:tracePt t="10276" x="2432050" y="1085850"/>
          <p14:tracePt t="10292" x="2425700" y="1079500"/>
          <p14:tracePt t="10295" x="2413000" y="1073150"/>
          <p14:tracePt t="10309" x="2400300" y="1073150"/>
          <p14:tracePt t="10383" x="2393950" y="1066800"/>
          <p14:tracePt t="10400" x="2387600" y="1066800"/>
          <p14:tracePt t="10409" x="2393950" y="1079500"/>
          <p14:tracePt t="10429" x="2406650" y="1117600"/>
          <p14:tracePt t="10446" x="2413000" y="1130300"/>
          <p14:tracePt t="10462" x="2413000" y="1143000"/>
          <p14:tracePt t="10476" x="2400300" y="1149350"/>
          <p14:tracePt t="10493" x="2374900" y="1149350"/>
          <p14:tracePt t="10509" x="2362200" y="1149350"/>
          <p14:tracePt t="10594" x="2349500" y="1149350"/>
          <p14:tracePt t="10601" x="2349500" y="1155700"/>
          <p14:tracePt t="10609" x="2349500" y="1168400"/>
          <p14:tracePt t="10626" x="2349500" y="1193800"/>
          <p14:tracePt t="10648" x="2406650" y="1250950"/>
          <p14:tracePt t="10654" x="2425700" y="1276350"/>
          <p14:tracePt t="10677" x="2482850" y="1333500"/>
          <p14:tracePt t="10680" x="2514600" y="1346200"/>
          <p14:tracePt t="10693" x="2552700" y="1365250"/>
          <p14:tracePt t="10710" x="2647950" y="1416050"/>
          <p14:tracePt t="10712" x="2717800" y="1441450"/>
          <p14:tracePt t="10730" x="2901950" y="1517650"/>
          <p14:tracePt t="10736" x="3022600" y="1562100"/>
          <p14:tracePt t="10760" x="3498850" y="1708150"/>
          <p14:tracePt t="10776" x="3835400" y="1790700"/>
          <p14:tracePt t="10793" x="4216400" y="1841500"/>
          <p14:tracePt t="10810" x="4622800" y="1873250"/>
          <p14:tracePt t="10830" x="5035550" y="1873250"/>
          <p14:tracePt t="10844" x="5435600" y="1873250"/>
          <p14:tracePt t="10860" x="5829300" y="1873250"/>
          <p14:tracePt t="10880" x="6400800" y="1873250"/>
          <p14:tracePt t="10893" x="6591300" y="1873250"/>
          <p14:tracePt t="10910" x="6927850" y="1879600"/>
          <p14:tracePt t="10912" x="7067550" y="1892300"/>
          <p14:tracePt t="10927" x="7194550" y="1898650"/>
          <p14:tracePt t="10929" x="7289800" y="1905000"/>
          <p14:tracePt t="10947" x="7442200" y="1917700"/>
          <p14:tracePt t="10962" x="7550150" y="1930400"/>
          <p14:tracePt t="10977" x="7658100" y="1936750"/>
          <p14:tracePt t="10993" x="7747000" y="1936750"/>
          <p14:tracePt t="11010" x="7835900" y="1936750"/>
          <p14:tracePt t="11027" x="7912100" y="1936750"/>
          <p14:tracePt t="11120" x="7931150" y="1936750"/>
          <p14:tracePt t="11127" x="7943850" y="1936750"/>
          <p14:tracePt t="11136" x="7962900" y="1930400"/>
          <p14:tracePt t="11143" x="7981950" y="1924050"/>
          <p14:tracePt t="11160" x="8026400" y="1911350"/>
          <p14:tracePt t="11181" x="8070850" y="1905000"/>
          <p14:tracePt t="11186" x="8102600" y="1898650"/>
          <p14:tracePt t="11193" x="8134350" y="1892300"/>
          <p14:tracePt t="11211" x="8197850" y="1879600"/>
          <p14:tracePt t="11227" x="8267700" y="1879600"/>
          <p14:tracePt t="11243" x="8369300" y="1879600"/>
          <p14:tracePt t="11260" x="8489950" y="1879600"/>
          <p14:tracePt t="11263" x="8547100" y="1879600"/>
          <p14:tracePt t="11277" x="8604250" y="1879600"/>
          <p14:tracePt t="11279" x="8674100" y="1879600"/>
          <p14:tracePt t="11294" x="8731250" y="1879600"/>
          <p14:tracePt t="11295" x="8794750" y="1879600"/>
          <p14:tracePt t="11310" x="8851900" y="1879600"/>
          <p14:tracePt t="11330" x="9023350" y="1879600"/>
          <p14:tracePt t="11344" x="9093200" y="1885950"/>
          <p14:tracePt t="11360" x="9118600" y="1885950"/>
          <p14:tracePt t="11381" x="9144000" y="1885950"/>
          <p14:tracePt t="11386" x="9150350" y="1885950"/>
          <p14:tracePt t="11393" x="9156700" y="1885950"/>
          <p14:tracePt t="11410" x="9169400" y="1885950"/>
          <p14:tracePt t="11427" x="9201150" y="1885950"/>
          <p14:tracePt t="11444" x="9239250" y="1885950"/>
          <p14:tracePt t="11460" x="9283700" y="1885950"/>
          <p14:tracePt t="11463" x="9296400" y="1885950"/>
          <p14:tracePt t="11480" x="9334500" y="1885950"/>
          <p14:tracePt t="11486" x="9353550" y="1885950"/>
          <p14:tracePt t="11494" x="9372600" y="1885950"/>
          <p14:tracePt t="11511" x="9410700" y="1885950"/>
          <p14:tracePt t="11527" x="9448800" y="1885950"/>
          <p14:tracePt t="11544" x="9499600" y="1885950"/>
          <p14:tracePt t="11561" x="9544050" y="1885950"/>
          <p14:tracePt t="11581" x="9588500" y="1885950"/>
          <p14:tracePt t="11598" x="9639300" y="1879600"/>
          <p14:tracePt t="11611" x="9652000" y="1879600"/>
          <p14:tracePt t="11613" x="9671050" y="1873250"/>
          <p14:tracePt t="11627" x="9683750" y="1866900"/>
          <p14:tracePt t="11644" x="9702800" y="1866900"/>
          <p14:tracePt t="11646" x="9709150" y="1866900"/>
          <p14:tracePt t="11660" x="9715500" y="1866900"/>
          <p14:tracePt t="11677" x="9721850" y="1866900"/>
          <p14:tracePt t="11728" x="9728200" y="1866900"/>
          <p14:tracePt t="11735" x="9734550" y="1866900"/>
          <p14:tracePt t="15154" x="9740900" y="1873250"/>
          <p14:tracePt t="15155" x="9753600" y="1892300"/>
          <p14:tracePt t="15164" x="9753600" y="1917700"/>
          <p14:tracePt t="15180" x="9759950" y="1987550"/>
          <p14:tracePt t="15201" x="9759950" y="2012950"/>
          <p14:tracePt t="15285" x="9759950" y="2032000"/>
          <p14:tracePt t="15294" x="9759950" y="2051050"/>
          <p14:tracePt t="15318" x="9759950" y="2108200"/>
          <p14:tracePt t="15324" x="9759950" y="2127250"/>
          <p14:tracePt t="15331" x="9753600" y="2159000"/>
          <p14:tracePt t="15348" x="9740900" y="2209800"/>
          <p14:tracePt t="15368" x="9734550" y="2260600"/>
          <p14:tracePt t="15381" x="9734550" y="2292350"/>
          <p14:tracePt t="15425" x="9734550" y="2305050"/>
          <p14:tracePt t="15448" x="9734550" y="2311400"/>
          <p14:tracePt t="15464" x="9734550" y="2330450"/>
          <p14:tracePt t="15484" x="9734550" y="2381250"/>
          <p14:tracePt t="15490" x="9734550" y="2400300"/>
          <p14:tracePt t="15498" x="9734550" y="2425700"/>
          <p14:tracePt t="15517" x="9734550" y="2470150"/>
          <p14:tracePt t="15531" x="9734550" y="2508250"/>
          <p14:tracePt t="15548" x="9734550" y="2520950"/>
          <p14:tracePt t="15565" x="9740900" y="2533650"/>
          <p14:tracePt t="15610" x="9747250" y="2540000"/>
          <p14:tracePt t="15631" x="9747250" y="2552700"/>
          <p14:tracePt t="15648" x="9753600" y="2571750"/>
          <p14:tracePt t="15665" x="9772650" y="2609850"/>
          <p14:tracePt t="15685" x="9779000" y="2622550"/>
          <p14:tracePt t="15702" x="9785350" y="2647950"/>
          <p14:tracePt t="15715" x="9798050" y="2673350"/>
          <p14:tracePt t="15731" x="9804400" y="2692400"/>
          <p14:tracePt t="15748" x="9817100" y="2717800"/>
          <p14:tracePt t="15768" x="9836150" y="2743200"/>
          <p14:tracePt t="15774" x="9842500" y="2755900"/>
          <p14:tracePt t="15781" x="9855200" y="2774950"/>
          <p14:tracePt t="15798" x="9886950" y="2813050"/>
          <p14:tracePt t="15815" x="9925050" y="2851150"/>
          <p14:tracePt t="15817" x="9944100" y="2870200"/>
          <p14:tracePt t="15835" x="9975850" y="2895600"/>
          <p14:tracePt t="15848" x="9988550" y="2908300"/>
          <p14:tracePt t="15850" x="10001250" y="2914650"/>
          <p14:tracePt t="15865" x="10020300" y="2933700"/>
          <p14:tracePt t="15881" x="10026650" y="2940050"/>
          <p14:tracePt t="15898" x="10033000" y="2940050"/>
          <p14:tracePt t="15987" x="10039350" y="2940050"/>
          <p14:tracePt t="15993" x="10045700" y="2940050"/>
          <p14:tracePt t="16098" x="10045700" y="2927350"/>
          <p14:tracePt t="16109" x="10045700" y="2921000"/>
          <p14:tracePt t="16131" x="10052050" y="2901950"/>
          <p14:tracePt t="16148" x="10052050" y="2895600"/>
          <p14:tracePt t="16186" x="10052050" y="2889250"/>
          <p14:tracePt t="16297" x="10052050" y="2882900"/>
          <p14:tracePt t="16386" x="10052050" y="2870200"/>
          <p14:tracePt t="16425" x="10052050" y="2863850"/>
          <p14:tracePt t="16473" x="10052050" y="2857500"/>
          <p14:tracePt t="16505" x="10052050" y="2851150"/>
          <p14:tracePt t="17101" x="10045700" y="2851150"/>
          <p14:tracePt t="17103" x="10033000" y="2851150"/>
          <p14:tracePt t="17116" x="10013950" y="2851150"/>
          <p14:tracePt t="17132" x="9982200" y="2851150"/>
          <p14:tracePt t="17149" x="9944100" y="2857500"/>
          <p14:tracePt t="17152" x="9931400" y="2863850"/>
          <p14:tracePt t="17166" x="9918700" y="2870200"/>
          <p14:tracePt t="17168" x="9906000" y="2870200"/>
          <p14:tracePt t="17187" x="9906000" y="2876550"/>
          <p14:tracePt t="17199" x="9899650" y="2882900"/>
          <p14:tracePt t="17242" x="9893300" y="2882900"/>
          <p14:tracePt t="17249" x="9886950" y="2889250"/>
          <p14:tracePt t="17270" x="9855200" y="2889250"/>
          <p14:tracePt t="17275" x="9842500" y="2889250"/>
          <p14:tracePt t="17283" x="9829800" y="2889250"/>
          <p14:tracePt t="17303" x="9779000" y="2889250"/>
          <p14:tracePt t="17316" x="9766300" y="2889250"/>
          <p14:tracePt t="17333" x="9740900" y="2889250"/>
          <p14:tracePt t="17335" x="9734550" y="2895600"/>
          <p14:tracePt t="18034" x="9728200" y="2895600"/>
          <p14:tracePt t="18926" x="9728200" y="2901950"/>
          <p14:tracePt t="18935" x="9734550" y="2901950"/>
          <p14:tracePt t="18942" x="9747250" y="2914650"/>
          <p14:tracePt t="18952" x="9766300" y="2927350"/>
          <p14:tracePt t="18968" x="9823450" y="2971800"/>
          <p14:tracePt t="18985" x="9867900" y="3016250"/>
          <p14:tracePt t="19001" x="9886950" y="3054350"/>
          <p14:tracePt t="19018" x="9906000" y="3086100"/>
          <p14:tracePt t="19035" x="9912350" y="3092450"/>
          <p14:tracePt t="19068" x="9912350" y="3105150"/>
          <p14:tracePt t="19090" x="9912350" y="3130550"/>
          <p14:tracePt t="19095" x="9912350" y="3149600"/>
          <p14:tracePt t="19101" x="9918700" y="3175000"/>
          <p14:tracePt t="19122" x="9925050" y="3238500"/>
          <p14:tracePt t="19126" x="9925050" y="3270250"/>
          <p14:tracePt t="19135" x="9925050" y="3308350"/>
          <p14:tracePt t="19155" x="9925050" y="3384550"/>
          <p14:tracePt t="19161" x="9925050" y="3403600"/>
          <p14:tracePt t="19168" x="9925050" y="3416300"/>
          <p14:tracePt t="19185" x="9925050" y="3441700"/>
          <p14:tracePt t="19187" x="9925050" y="3460750"/>
          <p14:tracePt t="19205" x="9925050" y="3492500"/>
          <p14:tracePt t="19211" x="9925050" y="3505200"/>
          <p14:tracePt t="19235" x="9925050" y="3543300"/>
          <p14:tracePt t="19251" x="9925050" y="3575050"/>
          <p14:tracePt t="19272" x="9925050" y="3594100"/>
          <p14:tracePt t="19287" x="9925050" y="3625850"/>
          <p14:tracePt t="19302" x="9912350" y="3676650"/>
          <p14:tracePt t="19318" x="9899650" y="3714750"/>
          <p14:tracePt t="19335" x="9874250" y="3765550"/>
          <p14:tracePt t="19352" x="9855200" y="3816350"/>
          <p14:tracePt t="19368" x="9810750" y="3879850"/>
          <p14:tracePt t="19385" x="9759950" y="3962400"/>
          <p14:tracePt t="19405" x="9658350" y="4089400"/>
          <p14:tracePt t="19418" x="9626600" y="4127500"/>
          <p14:tracePt t="19435" x="9556750" y="4203700"/>
          <p14:tracePt t="19452" x="9531350" y="4229100"/>
          <p14:tracePt t="19468" x="9505950" y="4241800"/>
          <p14:tracePt t="19488" x="9486900" y="4241800"/>
          <p14:tracePt t="19494" x="9474200" y="4241800"/>
          <p14:tracePt t="19502" x="9461500" y="4241800"/>
          <p14:tracePt t="19518" x="9423400" y="4241800"/>
          <p14:tracePt t="19535" x="9385300" y="4229100"/>
          <p14:tracePt t="19552" x="9366250" y="4216400"/>
          <p14:tracePt t="19572" x="9334500" y="4197350"/>
          <p14:tracePt t="19578" x="9321800" y="4191000"/>
          <p14:tracePt t="19585" x="9315450" y="4184650"/>
          <p14:tracePt t="19587" x="9309100" y="4184650"/>
          <p14:tracePt t="19605" x="9309100" y="4178300"/>
          <p14:tracePt t="19635" x="9302750" y="4171950"/>
          <p14:tracePt t="19672" x="9302750" y="4165600"/>
          <p14:tracePt t="19691" x="9296400" y="4159250"/>
          <p14:tracePt t="19723" x="9296400" y="4152900"/>
          <p14:tracePt t="19735" x="9290050" y="4146550"/>
          <p14:tracePt t="19769" x="9277350" y="4140200"/>
          <p14:tracePt t="19789" x="9271000" y="4133850"/>
          <p14:tracePt t="19819" x="9264650" y="4127500"/>
          <p14:tracePt t="19835" x="9258300" y="4127500"/>
          <p14:tracePt t="19856" x="9245600" y="4121150"/>
          <p14:tracePt t="19869" x="9245600" y="4114800"/>
          <p14:tracePt t="19888" x="9239250" y="4114800"/>
          <p14:tracePt t="19920" x="9226550" y="4102100"/>
          <p14:tracePt t="19921" x="9220200" y="4102100"/>
          <p14:tracePt t="19936" x="9207500" y="4089400"/>
          <p14:tracePt t="19952" x="9201150" y="4083050"/>
          <p14:tracePt t="19954" x="9175750" y="4076700"/>
          <p14:tracePt t="19969" x="9137650" y="4051300"/>
          <p14:tracePt t="19986" x="9086850" y="4032250"/>
          <p14:tracePt t="20002" x="9048750" y="4019550"/>
          <p14:tracePt t="20019" x="9010650" y="4019550"/>
          <p14:tracePt t="20039" x="8997950" y="4019550"/>
          <p14:tracePt t="20113" x="8985250" y="4019550"/>
          <p14:tracePt t="20121" x="8978900" y="4013200"/>
          <p14:tracePt t="20131" x="8972550" y="4013200"/>
          <p14:tracePt t="20152" x="8966200" y="4006850"/>
          <p14:tracePt t="20169" x="8959850" y="4006850"/>
          <p14:tracePt t="20522" x="8953500" y="4006850"/>
          <p14:tracePt t="21003" x="8959850" y="4006850"/>
          <p14:tracePt t="21041" x="8966200" y="4006850"/>
          <p14:tracePt t="21132" x="8972550" y="4006850"/>
          <p14:tracePt t="21215" x="8978900" y="4006850"/>
          <p14:tracePt t="21223" x="8985250" y="4006850"/>
          <p14:tracePt t="21424" x="8997950" y="4000500"/>
          <p14:tracePt t="21607" x="9004300" y="3994150"/>
          <p14:tracePt t="21623" x="9010650" y="3994150"/>
          <p14:tracePt t="21636" x="9017000" y="3994150"/>
          <p14:tracePt t="21657" x="9029700" y="3994150"/>
          <p14:tracePt t="21671" x="9036050" y="3994150"/>
          <p14:tracePt t="21871" x="9048750" y="3994150"/>
          <p14:tracePt t="21887" x="9048750" y="4000500"/>
          <p14:tracePt t="21898" x="9061450" y="4006850"/>
          <p14:tracePt t="21904" x="9074150" y="4013200"/>
          <p14:tracePt t="21921" x="9086850" y="4013200"/>
          <p14:tracePt t="21938" x="9105900" y="4025900"/>
          <p14:tracePt t="21958" x="9144000" y="4025900"/>
          <p14:tracePt t="21974" x="9169400" y="4025900"/>
          <p14:tracePt t="21988" x="9182100" y="4025900"/>
          <p14:tracePt t="22010" x="9220200" y="4032250"/>
          <p14:tracePt t="22021" x="9239250" y="4032250"/>
          <p14:tracePt t="22023" x="9251950" y="4038600"/>
          <p14:tracePt t="22041" x="9283700" y="4044950"/>
          <p14:tracePt t="22054" x="9315450" y="4044950"/>
          <p14:tracePt t="22074" x="9334500" y="4044950"/>
          <p14:tracePt t="22357" x="9334500" y="4051300"/>
          <p14:tracePt t="22365" x="9334500" y="4057650"/>
          <p14:tracePt t="22391" x="9334500" y="4083050"/>
          <p14:tracePt t="22405" x="9347200" y="4102100"/>
          <p14:tracePt t="22425" x="9366250" y="4121150"/>
          <p14:tracePt t="22430" x="9378950" y="4133850"/>
          <p14:tracePt t="22438" x="9391650" y="4146550"/>
          <p14:tracePt t="22458" x="9429750" y="4184650"/>
          <p14:tracePt t="22464" x="9455150" y="4203700"/>
          <p14:tracePt t="22471" x="9474200" y="4216400"/>
          <p14:tracePt t="22488" x="9518650" y="4254500"/>
          <p14:tracePt t="22508" x="9563100" y="4279900"/>
          <p14:tracePt t="22522" x="9601200" y="4298950"/>
          <p14:tracePt t="22538" x="9645650" y="4318000"/>
          <p14:tracePt t="22561" x="9683750" y="4356100"/>
          <p14:tracePt t="22574" x="9702800" y="4387850"/>
          <p14:tracePt t="22594" x="9721850" y="4413250"/>
          <p14:tracePt t="22605" x="9753600" y="4457700"/>
          <p14:tracePt t="22625" x="9785350" y="4502150"/>
          <p14:tracePt t="22630" x="9810750" y="4527550"/>
          <p14:tracePt t="22638" x="9836150" y="4552950"/>
          <p14:tracePt t="22655" x="9867900" y="4572000"/>
          <p14:tracePt t="22672" x="9893300" y="4591050"/>
          <p14:tracePt t="22688" x="9912350" y="4603750"/>
          <p14:tracePt t="22708" x="9925050" y="4622800"/>
          <p14:tracePt t="22716" x="9931400" y="4635500"/>
          <p14:tracePt t="22721" x="9944100" y="4648200"/>
          <p14:tracePt t="22738" x="9950450" y="4679950"/>
          <p14:tracePt t="22755" x="9963150" y="4724400"/>
          <p14:tracePt t="22772" x="9969500" y="4775200"/>
          <p14:tracePt t="22773" x="9969500" y="4800600"/>
          <p14:tracePt t="22788" x="9975850" y="4832350"/>
          <p14:tracePt t="22809" x="9975850" y="4883150"/>
          <p14:tracePt t="22826" x="9975850" y="4902200"/>
          <p14:tracePt t="22838" x="9975850" y="4914900"/>
          <p14:tracePt t="22857" x="9975850" y="4940300"/>
          <p14:tracePt t="22874" x="9975850" y="4946650"/>
          <p14:tracePt t="22889" x="9975850" y="4959350"/>
          <p14:tracePt t="22908" x="9975850" y="4965700"/>
          <p14:tracePt t="22922" x="9975850" y="4972050"/>
          <p14:tracePt t="22973" x="9975850" y="4978400"/>
          <p14:tracePt t="22990" x="9975850" y="4984750"/>
          <p14:tracePt t="23013" x="9975850" y="4991100"/>
          <p14:tracePt t="23027" x="9975850" y="5003800"/>
          <p14:tracePt t="23088" x="9982200" y="5016500"/>
          <p14:tracePt t="23095" x="9994900" y="5022850"/>
          <p14:tracePt t="23105" x="10013950" y="5035550"/>
          <p14:tracePt t="23122" x="10064750" y="5054600"/>
          <p14:tracePt t="23139" x="10128250" y="5073650"/>
          <p14:tracePt t="23141" x="10166350" y="5086350"/>
          <p14:tracePt t="23155" x="10210800" y="5092700"/>
          <p14:tracePt t="23157" x="10255250" y="5099050"/>
          <p14:tracePt t="23172" x="10299700" y="5105400"/>
          <p14:tracePt t="23188" x="10382250" y="5105400"/>
          <p14:tracePt t="23190" x="10420350" y="5105400"/>
          <p14:tracePt t="23205" x="10445750" y="51054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ジェンダーギャップ指数（</a:t>
            </a:r>
            <a:r>
              <a:rPr kumimoji="1" lang="en-US" altLang="ja-JP" dirty="0"/>
              <a:t>2023</a:t>
            </a:r>
            <a:r>
              <a:rPr kumimoji="1" lang="ja-JP" altLang="en-US" dirty="0"/>
              <a:t>）</a:t>
            </a:r>
          </a:p>
        </p:txBody>
      </p:sp>
      <p:sp>
        <p:nvSpPr>
          <p:cNvPr id="4" name="正方形/長方形 3"/>
          <p:cNvSpPr/>
          <p:nvPr/>
        </p:nvSpPr>
        <p:spPr>
          <a:xfrm>
            <a:off x="1676129" y="5661248"/>
            <a:ext cx="5976664" cy="707886"/>
          </a:xfrm>
          <a:prstGeom prst="rect">
            <a:avLst/>
          </a:prstGeom>
        </p:spPr>
        <p:txBody>
          <a:bodyPr wrap="square">
            <a:spAutoFit/>
          </a:bodyPr>
          <a:lstStyle/>
          <a:p>
            <a:r>
              <a:rPr lang="ja-JP" altLang="en-US" sz="2000" dirty="0"/>
              <a:t>（出所）世界経済フォーラム（</a:t>
            </a:r>
            <a:r>
              <a:rPr lang="en-US" altLang="ja-JP" sz="2000" dirty="0"/>
              <a:t>World Economic Forum</a:t>
            </a:r>
            <a:r>
              <a:rPr lang="ja-JP" altLang="en-US" sz="2000" dirty="0"/>
              <a:t>）「</a:t>
            </a:r>
            <a:r>
              <a:rPr lang="en-US" altLang="ja-JP" sz="2000" dirty="0"/>
              <a:t>The Global Gender Gap Report 2022</a:t>
            </a:r>
            <a:r>
              <a:rPr lang="ja-JP" altLang="en-US" sz="2000" dirty="0"/>
              <a:t>」、</a:t>
            </a:r>
            <a:r>
              <a:rPr lang="en-US" altLang="ja-JP" sz="2000" dirty="0"/>
              <a:t>2022</a:t>
            </a:r>
            <a:r>
              <a:rPr lang="ja-JP" altLang="en-US" sz="2000" dirty="0"/>
              <a:t>年</a:t>
            </a:r>
            <a:r>
              <a:rPr lang="en-US" altLang="ja-JP" sz="2000" dirty="0"/>
              <a:t>7</a:t>
            </a:r>
            <a:r>
              <a:rPr lang="ja-JP" altLang="en-US" sz="2000" dirty="0"/>
              <a:t>月</a:t>
            </a:r>
          </a:p>
        </p:txBody>
      </p:sp>
      <p:sp>
        <p:nvSpPr>
          <p:cNvPr id="5" name="正方形/長方形 4"/>
          <p:cNvSpPr/>
          <p:nvPr/>
        </p:nvSpPr>
        <p:spPr>
          <a:xfrm>
            <a:off x="1703512" y="1408677"/>
            <a:ext cx="5616624" cy="646331"/>
          </a:xfrm>
          <a:prstGeom prst="rect">
            <a:avLst/>
          </a:prstGeom>
        </p:spPr>
        <p:txBody>
          <a:bodyPr wrap="square">
            <a:spAutoFit/>
          </a:bodyPr>
          <a:lstStyle/>
          <a:p>
            <a:r>
              <a:rPr lang="ja-JP" altLang="en-US" dirty="0"/>
              <a:t>ジェンダー・ギャップ指数（</a:t>
            </a:r>
            <a:r>
              <a:rPr lang="en-US" altLang="ja-JP" dirty="0"/>
              <a:t>Gender Gap Index</a:t>
            </a:r>
            <a:r>
              <a:rPr lang="ja-JP" altLang="en-US" dirty="0"/>
              <a:t>：</a:t>
            </a:r>
            <a:r>
              <a:rPr lang="en-US" altLang="ja-JP" dirty="0"/>
              <a:t>GGI</a:t>
            </a:r>
            <a:r>
              <a:rPr lang="ja-JP" altLang="en-US" dirty="0"/>
              <a:t>）：各国の男女格差を測るもの。経済、教育、健康、政治の</a:t>
            </a:r>
            <a:r>
              <a:rPr lang="en-US" altLang="ja-JP" dirty="0"/>
              <a:t>4</a:t>
            </a:r>
            <a:r>
              <a:rPr lang="ja-JP" altLang="en-US" dirty="0"/>
              <a:t>分野</a:t>
            </a:r>
          </a:p>
        </p:txBody>
      </p:sp>
      <p:sp>
        <p:nvSpPr>
          <p:cNvPr id="6" name="テキスト ボックス 5"/>
          <p:cNvSpPr txBox="1"/>
          <p:nvPr/>
        </p:nvSpPr>
        <p:spPr>
          <a:xfrm>
            <a:off x="2096412" y="2420888"/>
            <a:ext cx="4355976" cy="2677656"/>
          </a:xfrm>
          <a:prstGeom prst="rect">
            <a:avLst/>
          </a:prstGeom>
          <a:noFill/>
        </p:spPr>
        <p:txBody>
          <a:bodyPr wrap="square" rtlCol="0">
            <a:spAutoFit/>
          </a:bodyPr>
          <a:lstStyle/>
          <a:p>
            <a:r>
              <a:rPr lang="ja-JP" altLang="en-US" sz="2400" dirty="0"/>
              <a:t>１位　アイスランド</a:t>
            </a:r>
            <a:endParaRPr lang="en-US" altLang="ja-JP" sz="2400" dirty="0"/>
          </a:p>
          <a:p>
            <a:r>
              <a:rPr lang="en-US" altLang="ja-JP" sz="2400" dirty="0"/>
              <a:t>2</a:t>
            </a:r>
            <a:r>
              <a:rPr lang="ja-JP" altLang="en-US" sz="2400" dirty="0"/>
              <a:t>位　ノルウエー</a:t>
            </a:r>
            <a:endParaRPr lang="en-US" altLang="ja-JP" sz="2400" dirty="0"/>
          </a:p>
          <a:p>
            <a:r>
              <a:rPr lang="en-US" altLang="ja-JP" sz="2400" dirty="0"/>
              <a:t>3</a:t>
            </a:r>
            <a:r>
              <a:rPr lang="ja-JP" altLang="en-US" sz="2400" dirty="0"/>
              <a:t>位　フィンランド</a:t>
            </a:r>
            <a:endParaRPr lang="en-US" altLang="ja-JP" sz="2400" dirty="0"/>
          </a:p>
          <a:p>
            <a:r>
              <a:rPr lang="en-US" altLang="ja-JP" sz="2400" dirty="0"/>
              <a:t>4</a:t>
            </a:r>
            <a:r>
              <a:rPr lang="ja-JP" altLang="en-US" sz="2400" dirty="0"/>
              <a:t>位　ニュージーランド</a:t>
            </a:r>
            <a:endParaRPr lang="en-US" altLang="ja-JP" sz="2400" dirty="0"/>
          </a:p>
          <a:p>
            <a:r>
              <a:rPr lang="en-US" altLang="ja-JP" sz="2400" dirty="0"/>
              <a:t>5</a:t>
            </a:r>
            <a:r>
              <a:rPr lang="ja-JP" altLang="en-US" sz="2400" dirty="0"/>
              <a:t>位　スウェーデン</a:t>
            </a:r>
            <a:endParaRPr lang="en-US" altLang="ja-JP" sz="2400" dirty="0"/>
          </a:p>
          <a:p>
            <a:endParaRPr lang="en-US" altLang="ja-JP" sz="2400" dirty="0"/>
          </a:p>
          <a:p>
            <a:r>
              <a:rPr lang="en-US" altLang="ja-JP" sz="2400" dirty="0"/>
              <a:t>125</a:t>
            </a:r>
            <a:r>
              <a:rPr lang="ja-JP" altLang="en-US" sz="2400" dirty="0"/>
              <a:t>位　日本</a:t>
            </a:r>
          </a:p>
        </p:txBody>
      </p:sp>
      <p:pic>
        <p:nvPicPr>
          <p:cNvPr id="8" name="オーディオ 7">
            <a:hlinkClick r:id="" action="ppaction://media"/>
            <a:extLst>
              <a:ext uri="{FF2B5EF4-FFF2-40B4-BE49-F238E27FC236}">
                <a16:creationId xmlns:a16="http://schemas.microsoft.com/office/drawing/2014/main" id="{69E935E8-08E3-0A31-578A-3D65F6EDD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11" name="図 10">
            <a:extLst>
              <a:ext uri="{FF2B5EF4-FFF2-40B4-BE49-F238E27FC236}">
                <a16:creationId xmlns:a16="http://schemas.microsoft.com/office/drawing/2014/main" id="{D8834880-B15A-96EB-392F-9E928B1A1C4A}"/>
              </a:ext>
            </a:extLst>
          </p:cNvPr>
          <p:cNvPicPr>
            <a:picLocks noChangeAspect="1"/>
          </p:cNvPicPr>
          <p:nvPr/>
        </p:nvPicPr>
        <p:blipFill>
          <a:blip r:embed="rId5"/>
          <a:stretch>
            <a:fillRect/>
          </a:stretch>
        </p:blipFill>
        <p:spPr>
          <a:xfrm>
            <a:off x="7896200" y="1566166"/>
            <a:ext cx="2908300" cy="4425950"/>
          </a:xfrm>
          <a:prstGeom prst="rect">
            <a:avLst/>
          </a:prstGeom>
        </p:spPr>
      </p:pic>
    </p:spTree>
    <p:extLst>
      <p:ext uri="{BB962C8B-B14F-4D97-AF65-F5344CB8AC3E}">
        <p14:creationId xmlns:p14="http://schemas.microsoft.com/office/powerpoint/2010/main" val="3514733630"/>
      </p:ext>
    </p:extLst>
  </p:cSld>
  <p:clrMapOvr>
    <a:masterClrMapping/>
  </p:clrMapOvr>
  <mc:AlternateContent xmlns:mc="http://schemas.openxmlformats.org/markup-compatibility/2006" xmlns:p14="http://schemas.microsoft.com/office/powerpoint/2010/main">
    <mc:Choice Requires="p14">
      <p:transition spd="slow" p14:dur="2000" advTm="95985"/>
    </mc:Choice>
    <mc:Fallback xmlns="">
      <p:transition spd="slow" advTm="9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232" x="334963" y="4338638"/>
          <p14:tracePt t="1242" x="334963" y="4362450"/>
          <p14:tracePt t="1267" x="334963" y="4370388"/>
          <p14:tracePt t="1476" x="350838" y="4378325"/>
          <p14:tracePt t="1481" x="382588" y="4378325"/>
          <p14:tracePt t="1490" x="454025" y="4362450"/>
          <p14:tracePt t="1499" x="566738" y="4338638"/>
          <p14:tracePt t="1506" x="693738" y="4291013"/>
          <p14:tracePt t="1513" x="877888" y="4202113"/>
          <p14:tracePt t="1524" x="1084263" y="4114800"/>
          <p14:tracePt t="1531" x="1268413" y="4027488"/>
          <p14:tracePt t="1540" x="1427163" y="3948113"/>
          <p14:tracePt t="1545" x="1579563" y="3867150"/>
          <p14:tracePt t="1553" x="1666875" y="3819525"/>
          <p14:tracePt t="1562" x="1714500" y="3795713"/>
          <p14:tracePt t="1597" x="1738313" y="3787775"/>
          <p14:tracePt t="1618" x="1754188" y="3763963"/>
          <p14:tracePt t="1626" x="1754188" y="3748088"/>
          <p14:tracePt t="1633" x="1738313" y="3732213"/>
          <p14:tracePt t="1642" x="1730375" y="3692525"/>
          <p14:tracePt t="1649" x="1706563" y="3629025"/>
          <p14:tracePt t="1658" x="1682750" y="3579813"/>
          <p14:tracePt t="1665" x="1658938" y="3540125"/>
          <p14:tracePt t="1674" x="1643063" y="3500438"/>
          <p14:tracePt t="1681" x="1627188" y="3468688"/>
          <p14:tracePt t="1689" x="1619250" y="3436938"/>
          <p14:tracePt t="1697" x="1619250" y="3421063"/>
          <p14:tracePt t="1710" x="1611313" y="3413125"/>
          <p14:tracePt t="1715" x="1603375" y="3389313"/>
          <p14:tracePt t="1722" x="1579563" y="3349625"/>
          <p14:tracePt t="1729" x="1538288" y="3294063"/>
          <p14:tracePt t="1738" x="1482725" y="3213100"/>
          <p14:tracePt t="1746" x="1427163" y="3125788"/>
          <p14:tracePt t="1753" x="1331913" y="3014663"/>
          <p14:tracePt t="1762" x="1236663" y="2878138"/>
          <p14:tracePt t="1769" x="1116013" y="2719388"/>
          <p14:tracePt t="1777" x="996950" y="2584450"/>
          <p14:tracePt t="1785" x="917575" y="2471738"/>
          <p14:tracePt t="1794" x="844550" y="2392363"/>
          <p14:tracePt t="1801" x="796925" y="2320925"/>
          <p14:tracePt t="1810" x="741363" y="2265363"/>
          <p14:tracePt t="1819" x="701675" y="2216150"/>
          <p14:tracePt t="1826" x="661988" y="2168525"/>
          <p14:tracePt t="1835" x="622300" y="2105025"/>
          <p14:tracePt t="1842" x="590550" y="2049463"/>
          <p14:tracePt t="1849" x="550863" y="1993900"/>
          <p14:tracePt t="1858" x="527050" y="1922463"/>
          <p14:tracePt t="1865" x="501650" y="1849438"/>
          <p14:tracePt t="1873" x="485775" y="1778000"/>
          <p14:tracePt t="1881" x="469900" y="1714500"/>
          <p14:tracePt t="1890" x="461963" y="1674813"/>
          <p14:tracePt t="1898" x="454025" y="1643063"/>
          <p14:tracePt t="1913" x="454025" y="1603375"/>
          <p14:tracePt t="1923" x="454025" y="1587500"/>
          <p14:tracePt t="1931" x="454025" y="1571625"/>
          <p14:tracePt t="1945" x="454025" y="1555750"/>
          <p14:tracePt t="1947" x="454025" y="1522413"/>
          <p14:tracePt t="1960" x="454025" y="1490663"/>
          <p14:tracePt t="1965" x="461963" y="1443038"/>
          <p14:tracePt t="1973" x="469900" y="1395413"/>
          <p14:tracePt t="1979" x="477838" y="1355725"/>
          <p14:tracePt t="1988" x="485775" y="1316038"/>
          <p14:tracePt t="2091" x="501650" y="1284288"/>
          <p14:tracePt t="2099" x="509588" y="1260475"/>
          <p14:tracePt t="2108" x="542925" y="1228725"/>
          <p14:tracePt t="2115" x="566738" y="1204913"/>
          <p14:tracePt t="2123" x="598488" y="1187450"/>
          <p14:tracePt t="2131" x="622300" y="1155700"/>
          <p14:tracePt t="2140" x="654050" y="1131888"/>
          <p14:tracePt t="2147" x="685800" y="1100138"/>
          <p14:tracePt t="2160" x="709613" y="1068388"/>
          <p14:tracePt t="2163" x="741363" y="1044575"/>
          <p14:tracePt t="2172" x="757238" y="1012825"/>
          <p14:tracePt t="2179" x="781050" y="981075"/>
          <p14:tracePt t="2188" x="804863" y="949325"/>
          <p14:tracePt t="2195" x="812800" y="925513"/>
          <p14:tracePt t="2205" x="828675" y="901700"/>
          <p14:tracePt t="2211" x="836613" y="877888"/>
          <p14:tracePt t="16156" x="860425" y="869950"/>
          <p14:tracePt t="16166" x="877888" y="862013"/>
          <p14:tracePt t="16170" x="893763" y="862013"/>
          <p14:tracePt t="16179" x="933450" y="862013"/>
          <p14:tracePt t="16188" x="989013" y="862013"/>
          <p14:tracePt t="16195" x="1068388" y="862013"/>
          <p14:tracePt t="16201" x="1139825" y="869950"/>
          <p14:tracePt t="16209" x="1228725" y="885825"/>
          <p14:tracePt t="16217" x="1316038" y="901700"/>
          <p14:tracePt t="16227" x="1403350" y="933450"/>
          <p14:tracePt t="16235" x="1474788" y="957263"/>
          <p14:tracePt t="16248" x="1546225" y="981075"/>
          <p14:tracePt t="16313" x="1571625" y="996950"/>
          <p14:tracePt t="16323" x="1579563" y="996950"/>
          <p14:tracePt t="16354" x="1579563" y="1004888"/>
          <p14:tracePt t="16372" x="1579563" y="1012825"/>
          <p14:tracePt t="16386" x="1571625" y="1020763"/>
          <p14:tracePt t="16401" x="1562100" y="1028700"/>
          <p14:tracePt t="16426" x="1546225" y="1036638"/>
          <p14:tracePt t="16446" x="1538288" y="1044575"/>
          <p14:tracePt t="16458" x="1522413" y="1052513"/>
          <p14:tracePt t="16483" x="1506538" y="1060450"/>
          <p14:tracePt t="16489" x="1498600" y="1068388"/>
          <p14:tracePt t="16497" x="1490663" y="1068388"/>
          <p14:tracePt t="16514" x="1474788" y="1084263"/>
          <p14:tracePt t="16529" x="1458913" y="1100138"/>
          <p14:tracePt t="16539" x="1450975" y="1108075"/>
          <p14:tracePt t="16545" x="1443038" y="1116013"/>
          <p14:tracePt t="16555" x="1427163" y="1131888"/>
          <p14:tracePt t="16561" x="1411288" y="1139825"/>
          <p14:tracePt t="16573" x="1403350" y="1147763"/>
          <p14:tracePt t="16578" x="1395413" y="1155700"/>
          <p14:tracePt t="16589" x="1379538" y="1171575"/>
          <p14:tracePt t="16598" x="1363663" y="1179513"/>
          <p14:tracePt t="16607" x="1347788" y="1195388"/>
          <p14:tracePt t="16609" x="1323975" y="1212850"/>
          <p14:tracePt t="16617" x="1292225" y="1228725"/>
          <p14:tracePt t="16625" x="1276350" y="1236663"/>
          <p14:tracePt t="16640" x="1260475" y="1260475"/>
          <p14:tracePt t="16641" x="1244600" y="1268413"/>
          <p14:tracePt t="16650" x="1220788" y="1284288"/>
          <p14:tracePt t="16658" x="1203325" y="1292225"/>
          <p14:tracePt t="16665" x="1195388" y="1308100"/>
          <p14:tracePt t="16674" x="1179513" y="1316038"/>
          <p14:tracePt t="16681" x="1179513" y="1323975"/>
          <p14:tracePt t="16697" x="1163638" y="1331913"/>
          <p14:tracePt t="16715" x="1155700" y="1339850"/>
          <p14:tracePt t="16725" x="1147763" y="1347788"/>
          <p14:tracePt t="16730" x="1139825" y="1355725"/>
          <p14:tracePt t="16840" x="1131888" y="1363663"/>
          <p14:tracePt t="16857" x="1123950" y="1363663"/>
          <p14:tracePt t="17543" x="1116013" y="1371600"/>
          <p14:tracePt t="17549" x="1092200" y="1371600"/>
          <p14:tracePt t="17558" x="1084263" y="1379538"/>
          <p14:tracePt t="17565" x="1068388" y="1387475"/>
          <p14:tracePt t="17576" x="1060450" y="1395413"/>
          <p14:tracePt t="17581" x="1044575" y="1395413"/>
          <p14:tracePt t="17589" x="1036638" y="1411288"/>
          <p14:tracePt t="17597" x="1020763" y="1411288"/>
          <p14:tracePt t="17726" x="1012825" y="1419225"/>
          <p14:tracePt t="17733" x="1004888" y="1427163"/>
          <p14:tracePt t="17757" x="996950" y="1435100"/>
          <p14:tracePt t="17806" x="989013" y="1443038"/>
          <p14:tracePt t="17815" x="989013" y="1458913"/>
          <p14:tracePt t="17834" x="981075" y="1474788"/>
          <p14:tracePt t="17839" x="981075" y="1490663"/>
          <p14:tracePt t="17845" x="981075" y="1498600"/>
          <p14:tracePt t="17853" x="981075" y="1506538"/>
          <p14:tracePt t="17869" x="981075" y="1514475"/>
          <p14:tracePt t="17893" x="981075" y="1522413"/>
          <p14:tracePt t="18168" x="981075" y="1530350"/>
          <p14:tracePt t="18175" x="981075" y="1538288"/>
          <p14:tracePt t="18185" x="981075" y="1555750"/>
          <p14:tracePt t="18203" x="981075" y="1563688"/>
          <p14:tracePt t="18207" x="981075" y="1579563"/>
          <p14:tracePt t="18219" x="981075" y="1587500"/>
          <p14:tracePt t="18223" x="981075" y="1595438"/>
          <p14:tracePt t="18234" x="989013" y="1619250"/>
          <p14:tracePt t="18247" x="996950" y="1627188"/>
          <p14:tracePt t="18417" x="996950" y="1635125"/>
          <p14:tracePt t="18423" x="996950" y="1643063"/>
          <p14:tracePt t="18440" x="996950" y="1658938"/>
          <p14:tracePt t="18448" x="996950" y="1666875"/>
          <p14:tracePt t="18456" x="996950" y="1674813"/>
          <p14:tracePt t="18463" x="996950" y="1682750"/>
          <p14:tracePt t="18477" x="996950" y="1706563"/>
          <p14:tracePt t="18479" x="1004888" y="1722438"/>
          <p14:tracePt t="18488" x="1004888" y="1738313"/>
          <p14:tracePt t="18495" x="1004888" y="1746250"/>
          <p14:tracePt t="18503" x="1004888" y="1762125"/>
          <p14:tracePt t="18512" x="1012825" y="1785938"/>
          <p14:tracePt t="18519" x="1020763" y="1809750"/>
          <p14:tracePt t="18528" x="1028700" y="1825625"/>
          <p14:tracePt t="18535" x="1036638" y="1841500"/>
          <p14:tracePt t="18543" x="1044575" y="1857375"/>
          <p14:tracePt t="18551" x="1052513" y="1881188"/>
          <p14:tracePt t="18559" x="1068388" y="1890713"/>
          <p14:tracePt t="18569" x="1076325" y="1898650"/>
          <p14:tracePt t="18576" x="1092200" y="1914525"/>
          <p14:tracePt t="18583" x="1116013" y="1922463"/>
          <p14:tracePt t="18592" x="1139825" y="1938338"/>
          <p14:tracePt t="18601" x="1163638" y="1954213"/>
          <p14:tracePt t="18608" x="1187450" y="1962150"/>
          <p14:tracePt t="18615" x="1228725" y="1978025"/>
          <p14:tracePt t="18623" x="1284288" y="2001838"/>
          <p14:tracePt t="18631" x="1355725" y="2025650"/>
          <p14:tracePt t="18643" x="1427163" y="2057400"/>
          <p14:tracePt t="18647" x="1522413" y="2081213"/>
          <p14:tracePt t="18661" x="1627188" y="2105025"/>
          <p14:tracePt t="18666" x="1730375" y="2136775"/>
          <p14:tracePt t="18675" x="1841500" y="2160588"/>
          <p14:tracePt t="18681" x="1962150" y="2184400"/>
          <p14:tracePt t="18690" x="2081213" y="2208213"/>
          <p14:tracePt t="18697" x="2224088" y="2216150"/>
          <p14:tracePt t="18711" x="2360613" y="2224088"/>
          <p14:tracePt t="18713" x="2471738" y="2233613"/>
          <p14:tracePt t="18727" x="2590800" y="2233613"/>
          <p14:tracePt t="18732" x="2695575" y="2233613"/>
          <p14:tracePt t="18737" x="2790825" y="2233613"/>
          <p14:tracePt t="18746" x="2886075" y="2233613"/>
          <p14:tracePt t="18753" x="2974975" y="2233613"/>
          <p14:tracePt t="18762" x="3046413" y="2233613"/>
          <p14:tracePt t="18769" x="3117850" y="2233613"/>
          <p14:tracePt t="18779" x="3181350" y="2233613"/>
          <p14:tracePt t="18785" x="3244850" y="2233613"/>
          <p14:tracePt t="18793" x="3292475" y="2233613"/>
          <p14:tracePt t="18801" x="3325813" y="2233613"/>
          <p14:tracePt t="18817" x="3341688" y="2233613"/>
          <p14:tracePt t="18826" x="3357563" y="2233613"/>
          <p14:tracePt t="18839" x="3365500" y="2233613"/>
          <p14:tracePt t="18843" x="3381375" y="2233613"/>
          <p14:tracePt t="18858" x="3389313" y="2233613"/>
          <p14:tracePt t="18879" x="3397250" y="2224088"/>
          <p14:tracePt t="18881" x="3413125" y="2216150"/>
          <p14:tracePt t="18890" x="3421063" y="2216150"/>
          <p14:tracePt t="18897" x="3436938" y="2208213"/>
          <p14:tracePt t="18910" x="3452813" y="2200275"/>
          <p14:tracePt t="18915" x="3476625" y="2192338"/>
          <p14:tracePt t="18928" x="3500438" y="2192338"/>
          <p14:tracePt t="18929" x="3508375" y="2184400"/>
          <p14:tracePt t="18938" x="3516313" y="2176463"/>
          <p14:tracePt t="18945" x="3532188" y="2176463"/>
          <p14:tracePt t="18953" x="3556000" y="2176463"/>
          <p14:tracePt t="18961" x="3571875" y="2168525"/>
          <p14:tracePt t="18974" x="3595688" y="2168525"/>
          <p14:tracePt t="18979" x="3619500" y="2168525"/>
          <p14:tracePt t="18987" x="3635375" y="2168525"/>
          <p14:tracePt t="18993" x="3660775" y="2168525"/>
          <p14:tracePt t="19001" x="3684588" y="2168525"/>
          <p14:tracePt t="19009" x="3708400" y="2168525"/>
          <p14:tracePt t="19019" x="3732213" y="2168525"/>
          <p14:tracePt t="19026" x="3748088" y="2168525"/>
          <p14:tracePt t="19033" x="3763963" y="2168525"/>
          <p14:tracePt t="19042" x="3771900" y="2168525"/>
          <p14:tracePt t="19050" x="3787775" y="2168525"/>
          <p14:tracePt t="19065" x="3795713" y="2168525"/>
          <p14:tracePt t="19074" x="3803650" y="2168525"/>
          <p14:tracePt t="19082" x="3819525" y="2160588"/>
          <p14:tracePt t="19094" x="3827463" y="2152650"/>
          <p14:tracePt t="19097" x="3843338" y="2152650"/>
          <p14:tracePt t="19110" x="3859213" y="2152650"/>
          <p14:tracePt t="19117" x="3875088" y="2152650"/>
          <p14:tracePt t="19121" x="3890963" y="2144713"/>
          <p14:tracePt t="19130" x="3914775" y="2136775"/>
          <p14:tracePt t="19137" x="3930650" y="2136775"/>
          <p14:tracePt t="19145" x="3946525" y="2136775"/>
          <p14:tracePt t="19153" x="3962400" y="2128838"/>
          <p14:tracePt t="19249" x="3978275" y="2128838"/>
          <p14:tracePt t="19258" x="3994150" y="2128838"/>
          <p14:tracePt t="19265" x="4019550" y="2128838"/>
          <p14:tracePt t="19274" x="4043363" y="2128838"/>
          <p14:tracePt t="19281" x="4067175" y="2128838"/>
          <p14:tracePt t="19291" x="4098925" y="2128838"/>
          <p14:tracePt t="19297" x="4122738" y="2128838"/>
          <p14:tracePt t="19308" x="4146550" y="2128838"/>
          <p14:tracePt t="19314" x="4162425" y="2128838"/>
          <p14:tracePt t="19324" x="4170363" y="2128838"/>
          <p14:tracePt t="19336" x="4178300" y="2128838"/>
          <p14:tracePt t="19337" x="4194175" y="2128838"/>
          <p14:tracePt t="19635" x="4210050" y="2136775"/>
          <p14:tracePt t="19643" x="4217988" y="2144713"/>
          <p14:tracePt t="19652" x="4233863" y="2144713"/>
          <p14:tracePt t="19660" x="4241800" y="2152650"/>
          <p14:tracePt t="19667" x="4265613" y="2152650"/>
          <p14:tracePt t="19679" x="4297363" y="2160588"/>
          <p14:tracePt t="19683" x="4321175" y="2168525"/>
          <p14:tracePt t="19694" x="4352925" y="2168525"/>
          <p14:tracePt t="19700" x="4394200" y="2168525"/>
          <p14:tracePt t="19710" x="4433888" y="2168525"/>
          <p14:tracePt t="19715" x="4489450" y="2176463"/>
          <p14:tracePt t="19724" x="4552950" y="2184400"/>
          <p14:tracePt t="19731" x="4616450" y="2192338"/>
          <p14:tracePt t="19742" x="4687888" y="2200275"/>
          <p14:tracePt t="19747" x="4737100" y="2208213"/>
          <p14:tracePt t="19758" x="4792663" y="2216150"/>
          <p14:tracePt t="19766" x="4816475" y="2224088"/>
          <p14:tracePt t="19852" x="4832350" y="2224088"/>
          <p14:tracePt t="19860" x="4848225" y="2224088"/>
          <p14:tracePt t="19876" x="4856163" y="2224088"/>
          <p14:tracePt t="19910" x="4864100" y="2224088"/>
          <p14:tracePt t="19935" x="4895850" y="2224088"/>
          <p14:tracePt t="19947" x="4903788" y="2216150"/>
          <p14:tracePt t="19963" x="4911725" y="2216150"/>
          <p14:tracePt t="20027" x="4919663" y="2208213"/>
          <p14:tracePt t="20044" x="4927600" y="2200275"/>
          <p14:tracePt t="20059" x="4951413" y="2192338"/>
          <p14:tracePt t="20067" x="4959350" y="2184400"/>
          <p14:tracePt t="20076" x="4967288" y="2184400"/>
          <p14:tracePt t="20614" x="4983163" y="2184400"/>
          <p14:tracePt t="20622" x="4999038" y="2184400"/>
          <p14:tracePt t="20629" x="5022850" y="2200275"/>
          <p14:tracePt t="20637" x="5046663" y="2208213"/>
          <p14:tracePt t="20645" x="5087938" y="2224088"/>
          <p14:tracePt t="20653" x="5143500" y="2249488"/>
          <p14:tracePt t="20662" x="5207000" y="2265363"/>
          <p14:tracePt t="20671" x="5286375" y="2281238"/>
          <p14:tracePt t="20678" x="5373688" y="2305050"/>
          <p14:tracePt t="20685" x="5462588" y="2312988"/>
          <p14:tracePt t="20694" x="5534025" y="2320925"/>
          <p14:tracePt t="20701" x="5597525" y="2328863"/>
          <p14:tracePt t="20711" x="5653088" y="2328863"/>
          <p14:tracePt t="20719" x="5676900" y="2328863"/>
          <p14:tracePt t="20726" x="5692775" y="2328863"/>
          <p14:tracePt t="20797" x="5700713" y="2328863"/>
          <p14:tracePt t="20927" x="5708650" y="2328863"/>
          <p14:tracePt t="20967" x="5708650" y="2320925"/>
          <p14:tracePt t="20976" x="5708650" y="2312988"/>
          <p14:tracePt t="20983" x="5708650" y="2305050"/>
          <p14:tracePt t="20999" x="5700713" y="2289175"/>
          <p14:tracePt t="21010" x="5692775" y="2289175"/>
          <p14:tracePt t="21015" x="5692775" y="2281238"/>
          <p14:tracePt t="21025" x="5684838" y="2273300"/>
          <p14:tracePt t="21040" x="5684838" y="2265363"/>
          <p14:tracePt t="21047" x="5676900" y="2265363"/>
          <p14:tracePt t="21062" x="5661025" y="2257425"/>
          <p14:tracePt t="21063" x="5661025" y="2249488"/>
          <p14:tracePt t="21071" x="5653088" y="2249488"/>
          <p14:tracePt t="21089" x="5645150" y="2241550"/>
          <p14:tracePt t="21112" x="5645150" y="2233613"/>
          <p14:tracePt t="21120" x="5637213" y="2233613"/>
          <p14:tracePt t="21135" x="5637213" y="2224088"/>
          <p14:tracePt t="21169" x="5629275" y="2216150"/>
          <p14:tracePt t="21666" x="5653088" y="2224088"/>
          <p14:tracePt t="21676" x="5676900" y="2233613"/>
          <p14:tracePt t="21684" x="5700713" y="2233613"/>
          <p14:tracePt t="21689" x="5724525" y="2241550"/>
          <p14:tracePt t="21697" x="5749925" y="2249488"/>
          <p14:tracePt t="21705" x="5773738" y="2249488"/>
          <p14:tracePt t="21713" x="5805488" y="2257425"/>
          <p14:tracePt t="21721" x="5837238" y="2257425"/>
          <p14:tracePt t="21730" x="5861050" y="2257425"/>
          <p14:tracePt t="21737" x="5892800" y="2257425"/>
          <p14:tracePt t="21746" x="5924550" y="2257425"/>
          <p14:tracePt t="21753" x="5956300" y="2257425"/>
          <p14:tracePt t="21765" x="5980113" y="2257425"/>
          <p14:tracePt t="21770" x="6003925" y="2257425"/>
          <p14:tracePt t="21779" x="6019800" y="2257425"/>
          <p14:tracePt t="21785" x="6043613" y="2257425"/>
          <p14:tracePt t="21793" x="6067425" y="2257425"/>
          <p14:tracePt t="21801" x="6091238" y="2257425"/>
          <p14:tracePt t="21812" x="6108700" y="2257425"/>
          <p14:tracePt t="21817" x="6132513" y="2257425"/>
          <p14:tracePt t="21826" x="6140450" y="2257425"/>
          <p14:tracePt t="21833" x="6156325" y="2257425"/>
          <p14:tracePt t="21845" x="6172200" y="2249488"/>
          <p14:tracePt t="21849" x="6188075" y="2249488"/>
          <p14:tracePt t="21857" x="6196013" y="2249488"/>
          <p14:tracePt t="21865" x="6203950" y="2249488"/>
          <p14:tracePt t="21875" x="6219825" y="2241550"/>
          <p14:tracePt t="21881" x="6227763" y="2233613"/>
          <p14:tracePt t="21905" x="6235700" y="2233613"/>
          <p14:tracePt t="21938" x="6251575" y="2233613"/>
          <p14:tracePt t="21961" x="6259513" y="2233613"/>
          <p14:tracePt t="21969" x="6267450" y="2224088"/>
          <p14:tracePt t="21985" x="6283325" y="2224088"/>
          <p14:tracePt t="22001" x="6291263" y="2216150"/>
          <p14:tracePt t="23274" x="6275388" y="2216150"/>
          <p14:tracePt t="23282" x="6267450" y="2216150"/>
          <p14:tracePt t="23289" x="6259513" y="2216150"/>
          <p14:tracePt t="23305" x="6243638" y="2216150"/>
          <p14:tracePt t="23313" x="6235700" y="2216150"/>
          <p14:tracePt t="23321" x="6219825" y="2216150"/>
          <p14:tracePt t="23330" x="6196013" y="2216150"/>
          <p14:tracePt t="23337" x="6172200" y="2216150"/>
          <p14:tracePt t="23348" x="6140450" y="2216150"/>
          <p14:tracePt t="23353" x="6116638" y="2216150"/>
          <p14:tracePt t="23361" x="6091238" y="2216150"/>
          <p14:tracePt t="23369" x="6067425" y="2216150"/>
          <p14:tracePt t="23378" x="6051550" y="2216150"/>
          <p14:tracePt t="23385" x="6035675" y="2216150"/>
          <p14:tracePt t="23394" x="6027738" y="2216150"/>
          <p14:tracePt t="23401" x="6011863" y="2216150"/>
          <p14:tracePt t="23417" x="5988050" y="2216150"/>
          <p14:tracePt t="23426" x="5972175" y="2216150"/>
          <p14:tracePt t="23433" x="5948363" y="2216150"/>
          <p14:tracePt t="23441" x="5924550" y="2216150"/>
          <p14:tracePt t="23449" x="5900738" y="2216150"/>
          <p14:tracePt t="23457" x="5876925" y="2216150"/>
          <p14:tracePt t="23465" x="5861050" y="2216150"/>
          <p14:tracePt t="23473" x="5845175" y="2216150"/>
          <p14:tracePt t="23490" x="5829300" y="2216150"/>
          <p14:tracePt t="23508" x="5821363" y="2216150"/>
          <p14:tracePt t="23513" x="5805488" y="2216150"/>
          <p14:tracePt t="23521" x="5781675" y="2216150"/>
          <p14:tracePt t="23530" x="5757863" y="2216150"/>
          <p14:tracePt t="23539" x="5740400" y="2216150"/>
          <p14:tracePt t="23546" x="5708650" y="2216150"/>
          <p14:tracePt t="23553" x="5661025" y="2216150"/>
          <p14:tracePt t="23562" x="5621338" y="2216150"/>
          <p14:tracePt t="23570" x="5565775" y="2216150"/>
          <p14:tracePt t="23578" x="5502275" y="2216150"/>
          <p14:tracePt t="23585" x="5438775" y="2216150"/>
          <p14:tracePt t="23595" x="5373688" y="2216150"/>
          <p14:tracePt t="23602" x="5310188" y="2216150"/>
          <p14:tracePt t="23615" x="5246688" y="2216150"/>
          <p14:tracePt t="23620" x="5183188" y="2216150"/>
          <p14:tracePt t="23625" x="5119688" y="2216150"/>
          <p14:tracePt t="23633" x="5056188" y="2216150"/>
          <p14:tracePt t="23641" x="4999038" y="2216150"/>
          <p14:tracePt t="23649" x="4959350" y="2216150"/>
          <p14:tracePt t="23657" x="4927600" y="2216150"/>
          <p14:tracePt t="23666" x="4895850" y="2216150"/>
          <p14:tracePt t="23673" x="4872038" y="2216150"/>
          <p14:tracePt t="23683" x="4840288" y="2216150"/>
          <p14:tracePt t="23690" x="4816475" y="2216150"/>
          <p14:tracePt t="23697" x="4792663" y="2216150"/>
          <p14:tracePt t="23705" x="4768850" y="2224088"/>
          <p14:tracePt t="23714" x="4745038" y="2233613"/>
          <p14:tracePt t="23721" x="4721225" y="2233613"/>
          <p14:tracePt t="23730" x="4695825" y="2233613"/>
          <p14:tracePt t="23737" x="4672013" y="2241550"/>
          <p14:tracePt t="23745" x="4648200" y="2241550"/>
          <p14:tracePt t="23753" x="4616450" y="2249488"/>
          <p14:tracePt t="23761" x="4600575" y="2249488"/>
          <p14:tracePt t="23771" x="4576763" y="2249488"/>
          <p14:tracePt t="23779" x="4568825" y="2249488"/>
          <p14:tracePt t="23795" x="4560888" y="2249488"/>
          <p14:tracePt t="23813" x="4552950" y="2249488"/>
          <p14:tracePt t="23833" x="4545013" y="2249488"/>
          <p14:tracePt t="23841" x="4537075" y="2249488"/>
          <p14:tracePt t="23850" x="4529138" y="2249488"/>
          <p14:tracePt t="23859" x="4513263" y="2249488"/>
          <p14:tracePt t="23866" x="4505325" y="2249488"/>
          <p14:tracePt t="23873" x="4497388" y="2249488"/>
          <p14:tracePt t="23884" x="4481513" y="2257425"/>
          <p14:tracePt t="23890" x="4473575" y="2257425"/>
          <p14:tracePt t="23898" x="4465638" y="2257425"/>
          <p14:tracePt t="23906" x="4457700" y="2257425"/>
          <p14:tracePt t="23923" x="4449763" y="2257425"/>
          <p14:tracePt t="23955" x="4441825" y="2257425"/>
          <p14:tracePt t="23962" x="4433888" y="2257425"/>
          <p14:tracePt t="23985" x="4425950" y="2257425"/>
          <p14:tracePt t="24001" x="4418013" y="2257425"/>
          <p14:tracePt t="24011" x="4410075" y="2257425"/>
          <p14:tracePt t="24025" x="4402138" y="2257425"/>
          <p14:tracePt t="24034" x="4394200" y="2257425"/>
          <p14:tracePt t="24049" x="4386263" y="2257425"/>
          <p14:tracePt t="24347" x="4394200" y="2257425"/>
          <p14:tracePt t="24375" x="4402138" y="2257425"/>
          <p14:tracePt t="24383" x="4418013" y="2257425"/>
          <p14:tracePt t="24391" x="4425950" y="2257425"/>
          <p14:tracePt t="24400" x="4433888" y="2257425"/>
          <p14:tracePt t="24432" x="4441825" y="2257425"/>
          <p14:tracePt t="24441" x="4449763" y="2257425"/>
          <p14:tracePt t="24452" x="4457700" y="2257425"/>
          <p14:tracePt t="24455" x="4465638" y="2257425"/>
          <p14:tracePt t="24465" x="4489450" y="2257425"/>
          <p14:tracePt t="24471" x="4505325" y="2257425"/>
          <p14:tracePt t="24481" x="4529138" y="2257425"/>
          <p14:tracePt t="24489" x="4552950" y="2257425"/>
          <p14:tracePt t="24496" x="4584700" y="2257425"/>
          <p14:tracePt t="24503" x="4616450" y="2257425"/>
          <p14:tracePt t="24519" x="4672013" y="2257425"/>
          <p14:tracePt t="24529" x="4705350" y="2257425"/>
          <p14:tracePt t="24535" x="4721225" y="2257425"/>
          <p14:tracePt t="24544" x="4737100" y="2257425"/>
          <p14:tracePt t="24551" x="4752975" y="2257425"/>
          <p14:tracePt t="24561" x="4768850" y="2257425"/>
          <p14:tracePt t="24572" x="4792663" y="2257425"/>
          <p14:tracePt t="24576" x="4816475" y="2257425"/>
          <p14:tracePt t="24583" x="4832350" y="2257425"/>
          <p14:tracePt t="24591" x="4848225" y="2257425"/>
          <p14:tracePt t="24599" x="4856163" y="2257425"/>
          <p14:tracePt t="24606" x="4872038" y="2249488"/>
          <p14:tracePt t="24615" x="4895850" y="2249488"/>
          <p14:tracePt t="24621" x="4911725" y="2249488"/>
          <p14:tracePt t="24632" x="4935538" y="2249488"/>
          <p14:tracePt t="24638" x="4959350" y="2249488"/>
          <p14:tracePt t="24645" x="4983163" y="2249488"/>
          <p14:tracePt t="24653" x="5006975" y="2249488"/>
          <p14:tracePt t="24663" x="5030788" y="2249488"/>
          <p14:tracePt t="24669" x="5056188" y="2249488"/>
          <p14:tracePt t="24680" x="5080000" y="2249488"/>
          <p14:tracePt t="24685" x="5103813" y="2249488"/>
          <p14:tracePt t="24701" x="5119688" y="2249488"/>
          <p14:tracePt t="24709" x="5127625" y="2249488"/>
          <p14:tracePt t="24951" x="5135563" y="2249488"/>
          <p14:tracePt t="24966" x="5151438" y="2249488"/>
          <p14:tracePt t="26016" x="5135563" y="2312988"/>
          <p14:tracePt t="26023" x="5056188" y="2463800"/>
          <p14:tracePt t="26032" x="4927600" y="2624138"/>
          <p14:tracePt t="26039" x="4879975" y="2679700"/>
          <p14:tracePt t="26341" x="4840288" y="2719388"/>
          <p14:tracePt t="26350" x="4824413" y="2759075"/>
          <p14:tracePt t="26357" x="4832350" y="2790825"/>
          <p14:tracePt t="26367" x="4895850" y="2846388"/>
          <p14:tracePt t="26375" x="4991100" y="2901950"/>
          <p14:tracePt t="26381" x="5199063" y="2990850"/>
          <p14:tracePt t="26389" x="5438775" y="3070225"/>
          <p14:tracePt t="26399" x="5700713" y="3133725"/>
          <p14:tracePt t="26405" x="5924550" y="3173413"/>
          <p14:tracePt t="26414" x="6091238" y="3197225"/>
          <p14:tracePt t="26421" x="6196013" y="3197225"/>
          <p14:tracePt t="26430" x="6283325" y="3197225"/>
          <p14:tracePt t="26437" x="6362700" y="3173413"/>
          <p14:tracePt t="26445" x="6426200" y="3133725"/>
          <p14:tracePt t="26453" x="6499225" y="3101975"/>
          <p14:tracePt t="26461" x="6562725" y="3062288"/>
          <p14:tracePt t="26469" x="6634163" y="3014663"/>
          <p14:tracePt t="26477" x="6713538" y="2974975"/>
          <p14:tracePt t="26485" x="6784975" y="2927350"/>
          <p14:tracePt t="26493" x="6881813" y="2878138"/>
          <p14:tracePt t="26502" x="6977063" y="2822575"/>
          <p14:tracePt t="26510" x="7080250" y="2767013"/>
          <p14:tracePt t="26517" x="7192963" y="2695575"/>
          <p14:tracePt t="26525" x="7296150" y="2632075"/>
          <p14:tracePt t="26534" x="7399338" y="2566988"/>
          <p14:tracePt t="26541" x="7504113" y="2535238"/>
          <p14:tracePt t="26550" x="7599363" y="2503488"/>
          <p14:tracePt t="26559" x="7686675" y="2471738"/>
          <p14:tracePt t="26567" x="7758113" y="2455863"/>
          <p14:tracePt t="26575" x="7839075" y="2447925"/>
          <p14:tracePt t="26581" x="7902575" y="2439988"/>
          <p14:tracePt t="26589" x="7958138" y="2439988"/>
          <p14:tracePt t="26598" x="7997825" y="2439988"/>
          <p14:tracePt t="26711" x="8021638" y="2439988"/>
          <p14:tracePt t="26717" x="8029575" y="2439988"/>
          <p14:tracePt t="26916" x="8045450" y="2432050"/>
          <p14:tracePt t="26923" x="8053388" y="2408238"/>
          <p14:tracePt t="26932" x="8077200" y="2384425"/>
          <p14:tracePt t="26939" x="8101013" y="2344738"/>
          <p14:tracePt t="26952" x="8116888" y="2320925"/>
          <p14:tracePt t="26957" x="8140700" y="2281238"/>
          <p14:tracePt t="26970" x="8164513" y="2233613"/>
          <p14:tracePt t="26971" x="8180388" y="2176463"/>
          <p14:tracePt t="26980" x="8197850" y="2120900"/>
          <p14:tracePt t="26987" x="8205788" y="2049463"/>
          <p14:tracePt t="26995" x="8205788" y="1978025"/>
          <p14:tracePt t="27003" x="8205788" y="1906588"/>
          <p14:tracePt t="27011" x="8213725" y="1857375"/>
          <p14:tracePt t="27045" x="8213725" y="1841500"/>
          <p14:tracePt t="27051" x="8197850" y="1841500"/>
          <p14:tracePt t="27059" x="8164513" y="1857375"/>
          <p14:tracePt t="27067" x="8108950" y="1890713"/>
          <p14:tracePt t="27075" x="8037513" y="1930400"/>
          <p14:tracePt t="27084" x="7974013" y="1962150"/>
          <p14:tracePt t="27091" x="7902575" y="2009775"/>
          <p14:tracePt t="27101" x="7821613" y="2057400"/>
          <p14:tracePt t="27109" x="7742238" y="2120900"/>
          <p14:tracePt t="27115" x="7662863" y="2184400"/>
          <p14:tracePt t="27123" x="7591425" y="2241550"/>
          <p14:tracePt t="27135" x="7559675" y="2281238"/>
          <p14:tracePt t="27154" x="7559675" y="2289175"/>
          <p14:tracePt t="27165" x="7575550" y="2289175"/>
          <p14:tracePt t="27169" x="7615238" y="2289175"/>
          <p14:tracePt t="27177" x="7686675" y="2281238"/>
          <p14:tracePt t="27185" x="7781925" y="2273300"/>
          <p14:tracePt t="27193" x="7894638" y="2273300"/>
          <p14:tracePt t="27201" x="7989888" y="2297113"/>
          <p14:tracePt t="27213" x="8093075" y="2392363"/>
          <p14:tracePt t="27219" x="8180388" y="2519363"/>
          <p14:tracePt t="27227" x="8237538" y="2655888"/>
          <p14:tracePt t="27235" x="8245475" y="2759075"/>
          <p14:tracePt t="27248" x="8245475" y="2854325"/>
          <p14:tracePt t="27251" x="8237538" y="2935288"/>
          <p14:tracePt t="27275" x="8237538" y="2951163"/>
          <p14:tracePt t="27289" x="8253413" y="2951163"/>
          <p14:tracePt t="27298" x="8261350" y="2935288"/>
          <p14:tracePt t="27307" x="8277225" y="2909888"/>
          <p14:tracePt t="27318" x="8277225" y="2901950"/>
          <p14:tracePt t="27321" x="8277225" y="2894013"/>
          <p14:tracePt t="27338" x="8277225" y="2886075"/>
          <p14:tracePt t="27377" x="8269288" y="2886075"/>
          <p14:tracePt t="27385" x="8261350" y="2886075"/>
          <p14:tracePt t="27393" x="8245475" y="2886075"/>
          <p14:tracePt t="27413" x="8205788" y="2894013"/>
          <p14:tracePt t="27418" x="8180388" y="2901950"/>
          <p14:tracePt t="27427" x="8156575" y="2901950"/>
          <p14:tracePt t="27434" x="8132763" y="2901950"/>
          <p14:tracePt t="27441" x="8093075" y="2901950"/>
          <p14:tracePt t="27450" x="8053388" y="2901950"/>
          <p14:tracePt t="27457" x="7997825" y="2901950"/>
          <p14:tracePt t="27469" x="7942263" y="2901950"/>
          <p14:tracePt t="27473" x="7902575" y="2901950"/>
          <p14:tracePt t="27485" x="7878763" y="2901950"/>
          <p14:tracePt t="27489" x="7862888" y="2901950"/>
          <p14:tracePt t="27499" x="7847013" y="2901950"/>
          <p14:tracePt t="27505" x="7821613" y="2901950"/>
          <p14:tracePt t="27515" x="7805738" y="2901950"/>
          <p14:tracePt t="27521" x="7781925" y="2901950"/>
          <p14:tracePt t="27530" x="7750175" y="2901950"/>
          <p14:tracePt t="27538" x="7694613" y="2894013"/>
          <p14:tracePt t="27545" x="7631113" y="2878138"/>
          <p14:tracePt t="27553" x="7559675" y="2846388"/>
          <p14:tracePt t="27563" x="7486650" y="2822575"/>
          <p14:tracePt t="27569" x="7407275" y="2798763"/>
          <p14:tracePt t="27577" x="7327900" y="2774950"/>
          <p14:tracePt t="27584" x="7256463" y="2751138"/>
          <p14:tracePt t="27592" x="7169150" y="2711450"/>
          <p14:tracePt t="27602" x="7080250" y="2687638"/>
          <p14:tracePt t="27608" x="6992938" y="2663825"/>
          <p14:tracePt t="27615" x="6889750" y="2632075"/>
          <p14:tracePt t="27623" x="6769100" y="2592388"/>
          <p14:tracePt t="27636" x="6618288" y="2551113"/>
          <p14:tracePt t="27641" x="6426200" y="2511425"/>
          <p14:tracePt t="27649" x="6235700" y="2479675"/>
          <p14:tracePt t="27655" x="6051550" y="2447925"/>
          <p14:tracePt t="27665" x="5884863" y="2424113"/>
          <p14:tracePt t="27673" x="5781675" y="2416175"/>
          <p14:tracePt t="27679" x="5684838" y="2408238"/>
          <p14:tracePt t="27687" x="5605463" y="2408238"/>
          <p14:tracePt t="27698" x="5573713" y="2408238"/>
          <p14:tracePt t="27705" x="5557838" y="2408238"/>
          <p14:tracePt t="27777" x="5549900" y="2408238"/>
          <p14:tracePt t="27791" x="5541963" y="2408238"/>
          <p14:tracePt t="27799" x="5526088" y="2408238"/>
          <p14:tracePt t="27809" x="5518150" y="2408238"/>
          <p14:tracePt t="27817" x="5510213" y="2408238"/>
          <p14:tracePt t="27823" x="5494338" y="2408238"/>
          <p14:tracePt t="27833" x="5470525" y="2408238"/>
          <p14:tracePt t="27840" x="5438775" y="2408238"/>
          <p14:tracePt t="27850" x="5397500" y="2408238"/>
          <p14:tracePt t="27855" x="5365750" y="2408238"/>
          <p14:tracePt t="27863" x="5349875" y="2408238"/>
          <p14:tracePt t="27872" x="5326063" y="2408238"/>
          <p14:tracePt t="27882" x="5302250" y="2408238"/>
          <p14:tracePt t="27888" x="5278438" y="2408238"/>
          <p14:tracePt t="27895" x="5254625" y="2408238"/>
          <p14:tracePt t="27904" x="5238750" y="2408238"/>
          <p14:tracePt t="27911" x="5214938" y="2408238"/>
          <p14:tracePt t="27919" x="5191125" y="2408238"/>
          <p14:tracePt t="27927" x="5159375" y="2416175"/>
          <p14:tracePt t="27935" x="5111750" y="2424113"/>
          <p14:tracePt t="27943" x="5080000" y="2432050"/>
          <p14:tracePt t="27952" x="5030788" y="2447925"/>
          <p14:tracePt t="27959" x="4983163" y="2463800"/>
          <p14:tracePt t="27967" x="4951413" y="2471738"/>
          <p14:tracePt t="27977" x="4919663" y="2479675"/>
          <p14:tracePt t="27984" x="4879975" y="2495550"/>
          <p14:tracePt t="27999" x="4864100" y="2503488"/>
          <p14:tracePt t="28118" x="4848225" y="2511425"/>
          <p14:tracePt t="28125" x="4832350" y="2519363"/>
          <p14:tracePt t="28134" x="4824413" y="2527300"/>
          <p14:tracePt t="28143" x="4808538" y="2543175"/>
          <p14:tracePt t="28155" x="4800600" y="2559050"/>
          <p14:tracePt t="28159" x="4784725" y="2576513"/>
          <p14:tracePt t="28167" x="4768850" y="2592388"/>
          <p14:tracePt t="28173" x="4760913" y="2600325"/>
          <p14:tracePt t="28184" x="4745038" y="2616200"/>
          <p14:tracePt t="28209" x="4737100" y="2632075"/>
          <p14:tracePt t="28540" x="4737100" y="2624138"/>
          <p14:tracePt t="28945" x="4729163" y="2640013"/>
          <p14:tracePt t="28953" x="4721225" y="2647950"/>
          <p14:tracePt t="28961" x="4721225" y="2663825"/>
          <p14:tracePt t="28971" x="4721225" y="2687638"/>
          <p14:tracePt t="28979" x="4721225" y="2695575"/>
          <p14:tracePt t="28986" x="4721225" y="2703513"/>
          <p14:tracePt t="28995" x="4721225" y="2719388"/>
          <p14:tracePt t="29003" x="4721225" y="2735263"/>
          <p14:tracePt t="29009" x="4721225" y="2743200"/>
          <p14:tracePt t="29017" x="4721225" y="2759075"/>
          <p14:tracePt t="29025" x="4721225" y="2767013"/>
          <p14:tracePt t="29035" x="4737100" y="2790825"/>
          <p14:tracePt t="29043" x="4745038" y="2798763"/>
          <p14:tracePt t="29051" x="4752975" y="2806700"/>
          <p14:tracePt t="29057" x="4768850" y="2822575"/>
          <p14:tracePt t="29069" x="4768850" y="2830513"/>
          <p14:tracePt t="29073" x="4776788" y="2838450"/>
          <p14:tracePt t="29099" x="4784725" y="2846388"/>
          <p14:tracePt t="29121" x="4784725" y="2854325"/>
          <p14:tracePt t="29147" x="4784725" y="2862263"/>
          <p14:tracePt t="29163" x="4784725" y="2870200"/>
          <p14:tracePt t="29169" x="4784725" y="2878138"/>
          <p14:tracePt t="29185" x="4784725" y="2886075"/>
          <p14:tracePt t="29202" x="4784725" y="2894013"/>
          <p14:tracePt t="29211" x="4784725" y="2901950"/>
          <p14:tracePt t="29237" x="4784725" y="2909888"/>
          <p14:tracePt t="29370" x="4784725" y="2919413"/>
          <p14:tracePt t="29384" x="4784725" y="2927350"/>
          <p14:tracePt t="29408" x="4784725" y="2943225"/>
          <p14:tracePt t="30513" x="4784725" y="2951163"/>
          <p14:tracePt t="30515" x="4776788" y="2959100"/>
          <p14:tracePt t="30523" x="4768850" y="2967038"/>
          <p14:tracePt t="30532" x="4768850" y="2982913"/>
          <p14:tracePt t="30545" x="4760913" y="2990850"/>
          <p14:tracePt t="30547" x="4752975" y="2998788"/>
          <p14:tracePt t="30555" x="4752975" y="3006725"/>
          <p14:tracePt t="30580" x="4752975" y="3014663"/>
          <p14:tracePt t="30705" x="4752975" y="3022600"/>
          <p14:tracePt t="30713" x="4752975" y="3030538"/>
          <p14:tracePt t="30721" x="4752975" y="3038475"/>
          <p14:tracePt t="30731" x="4745038" y="3054350"/>
          <p14:tracePt t="30738" x="4737100" y="3070225"/>
          <p14:tracePt t="30745" x="4737100" y="3078163"/>
          <p14:tracePt t="30754" x="4737100" y="3094038"/>
          <p14:tracePt t="30761" x="4737100" y="3109913"/>
          <p14:tracePt t="30769" x="4729163" y="3117850"/>
          <p14:tracePt t="30777" x="4729163" y="3133725"/>
          <p14:tracePt t="30791" x="4721225" y="3149600"/>
          <p14:tracePt t="30796" x="4721225" y="3165475"/>
          <p14:tracePt t="30801" x="4721225" y="3173413"/>
          <p14:tracePt t="30809" x="4713288" y="3181350"/>
          <p14:tracePt t="30819" x="4705350" y="3205163"/>
          <p14:tracePt t="30825" x="4705350" y="3213100"/>
          <p14:tracePt t="30834" x="4705350" y="3221038"/>
          <p14:tracePt t="30841" x="4695825" y="3228975"/>
          <p14:tracePt t="30849" x="4687888" y="3228975"/>
          <p14:tracePt t="30857" x="4687888" y="3244850"/>
          <p14:tracePt t="30874" x="4679950" y="3262313"/>
          <p14:tracePt t="30886" x="4672013" y="3270250"/>
          <p14:tracePt t="30890" x="4672013" y="3278188"/>
          <p14:tracePt t="31075" x="4664075" y="3278188"/>
          <p14:tracePt t="31088" x="4664075" y="3286125"/>
          <p14:tracePt t="31095" x="4648200" y="3294063"/>
          <p14:tracePt t="31106" x="4648200" y="3302000"/>
          <p14:tracePt t="31113" x="4640263" y="3302000"/>
          <p14:tracePt t="31124" x="4640263" y="3309938"/>
          <p14:tracePt t="31142" x="4632325" y="3325813"/>
          <p14:tracePt t="31153" x="4624388" y="3333750"/>
          <p14:tracePt t="31169" x="4624388" y="3341688"/>
          <p14:tracePt t="32700" x="4632325" y="3341688"/>
          <p14:tracePt t="33033" x="4640263" y="3341688"/>
          <p14:tracePt t="33047" x="4640263" y="3333750"/>
          <p14:tracePt t="33055" x="4648200" y="3333750"/>
          <p14:tracePt t="33063" x="4656138" y="3317875"/>
          <p14:tracePt t="33079" x="4664075" y="3302000"/>
          <p14:tracePt t="33087" x="4672013" y="3286125"/>
          <p14:tracePt t="33095" x="4687888" y="3262313"/>
          <p14:tracePt t="33108" x="4687888" y="3244850"/>
          <p14:tracePt t="33113" x="4705350" y="3221038"/>
          <p14:tracePt t="33120" x="4721225" y="3197225"/>
          <p14:tracePt t="33127" x="4721225" y="3173413"/>
          <p14:tracePt t="33139" x="4729163" y="3157538"/>
          <p14:tracePt t="33143" x="4737100" y="3133725"/>
          <p14:tracePt t="33151" x="4737100" y="3125788"/>
          <p14:tracePt t="33159" x="4737100" y="3109913"/>
          <p14:tracePt t="33167" x="4737100" y="3094038"/>
          <p14:tracePt t="33176" x="4737100" y="3070225"/>
          <p14:tracePt t="33184" x="4737100" y="3054350"/>
          <p14:tracePt t="33192" x="4737100" y="3038475"/>
          <p14:tracePt t="33199" x="4737100" y="3014663"/>
          <p14:tracePt t="33206" x="4737100" y="2990850"/>
          <p14:tracePt t="33213" x="4737100" y="2967038"/>
          <p14:tracePt t="33229" x="4737100" y="2959100"/>
          <p14:tracePt t="33238" x="4737100" y="2943225"/>
          <p14:tracePt t="33261" x="4729163" y="2927350"/>
          <p14:tracePt t="33289" x="4729163" y="2919413"/>
          <p14:tracePt t="33293" x="4729163" y="2901950"/>
          <p14:tracePt t="33309" x="4729163" y="2894013"/>
          <p14:tracePt t="33318" x="4729163" y="2886075"/>
          <p14:tracePt t="33325" x="4729163" y="2878138"/>
          <p14:tracePt t="33341" x="4729163" y="2854325"/>
          <p14:tracePt t="33352" x="4729163" y="2838450"/>
          <p14:tracePt t="33357" x="4729163" y="2822575"/>
          <p14:tracePt t="33370" x="4729163" y="2806700"/>
          <p14:tracePt t="33374" x="4729163" y="2790825"/>
          <p14:tracePt t="33381" x="4729163" y="2774950"/>
          <p14:tracePt t="33390" x="4729163" y="2767013"/>
          <p14:tracePt t="33398" x="4729163" y="2751138"/>
          <p14:tracePt t="33408" x="4729163" y="2743200"/>
          <p14:tracePt t="33415" x="4729163" y="2727325"/>
          <p14:tracePt t="33421" x="4729163" y="2719388"/>
          <p14:tracePt t="33430" x="4729163" y="2711450"/>
          <p14:tracePt t="33435" x="4729163" y="2695575"/>
          <p14:tracePt t="33444" x="4729163" y="2687638"/>
          <p14:tracePt t="33461" x="4729163" y="2679700"/>
          <p14:tracePt t="33475" x="4729163" y="2671763"/>
          <p14:tracePt t="33539" x="4737100" y="2663825"/>
          <p14:tracePt t="33547" x="4737100" y="2655888"/>
          <p14:tracePt t="33561" x="4737100" y="2647950"/>
          <p14:tracePt t="33563" x="4745038" y="2632075"/>
          <p14:tracePt t="33575" x="4752975" y="2632075"/>
          <p14:tracePt t="33579" x="4752975" y="2624138"/>
          <p14:tracePt t="33587" x="4752975" y="2616200"/>
          <p14:tracePt t="33595" x="4760913" y="2608263"/>
          <p14:tracePt t="33675" x="4760913" y="2600325"/>
          <p14:tracePt t="33691" x="4760913" y="2592388"/>
          <p14:tracePt t="33748" x="4760913" y="2584450"/>
          <p14:tracePt t="33756" x="4760913" y="2576513"/>
          <p14:tracePt t="33763" x="4760913" y="2566988"/>
          <p14:tracePt t="33829" x="4760913" y="2559050"/>
          <p14:tracePt t="33855" x="4760913" y="2551113"/>
          <p14:tracePt t="33888" x="4768850" y="2535238"/>
          <p14:tracePt t="34439" x="4776788" y="2535238"/>
          <p14:tracePt t="34454" x="4784725" y="2535238"/>
          <p14:tracePt t="34472" x="4792663" y="2535238"/>
          <p14:tracePt t="34479" x="4800600" y="2551113"/>
          <p14:tracePt t="34490" x="4800600" y="2559050"/>
          <p14:tracePt t="34497" x="4808538" y="2566988"/>
          <p14:tracePt t="34515" x="4808538" y="2576513"/>
          <p14:tracePt t="34679" x="4816475" y="2592388"/>
          <p14:tracePt t="34689" x="4816475" y="2600325"/>
          <p14:tracePt t="34695" x="4824413" y="2608263"/>
          <p14:tracePt t="34704" x="4824413" y="2624138"/>
          <p14:tracePt t="34711" x="4824413" y="2640013"/>
          <p14:tracePt t="34719" x="4832350" y="2655888"/>
          <p14:tracePt t="34727" x="4840288" y="2663825"/>
          <p14:tracePt t="34735" x="4848225" y="2679700"/>
          <p14:tracePt t="34743" x="4848225" y="2695575"/>
          <p14:tracePt t="34751" x="4856163" y="2711450"/>
          <p14:tracePt t="34759" x="4864100" y="2719388"/>
          <p14:tracePt t="34767" x="4872038" y="2743200"/>
          <p14:tracePt t="34783" x="4872038" y="2774950"/>
          <p14:tracePt t="34793" x="4879975" y="2790825"/>
          <p14:tracePt t="34799" x="4887913" y="2798763"/>
          <p14:tracePt t="34809" x="4895850" y="2814638"/>
          <p14:tracePt t="34815" x="4903788" y="2838450"/>
          <p14:tracePt t="34825" x="4903788" y="2846388"/>
          <p14:tracePt t="34831" x="4911725" y="2862263"/>
          <p14:tracePt t="34842" x="4911725" y="2878138"/>
          <p14:tracePt t="34849" x="4911725" y="2894013"/>
          <p14:tracePt t="34856" x="4919663" y="2909888"/>
          <p14:tracePt t="34865" x="4919663" y="2919413"/>
          <p14:tracePt t="34875" x="4919663" y="2927350"/>
          <p14:tracePt t="34879" x="4927600" y="2935288"/>
          <p14:tracePt t="34919" x="4927600" y="2943225"/>
          <p14:tracePt t="34927" x="4927600" y="2951163"/>
          <p14:tracePt t="34939" x="4927600" y="2959100"/>
          <p14:tracePt t="34951" x="4927600" y="2967038"/>
          <p14:tracePt t="34967" x="4927600" y="2982913"/>
          <p14:tracePt t="34975" x="4927600" y="2990850"/>
          <p14:tracePt t="34983" x="4927600" y="2998788"/>
          <p14:tracePt t="34992" x="4927600" y="3014663"/>
          <p14:tracePt t="35005" x="4919663" y="3022600"/>
          <p14:tracePt t="35009" x="4919663" y="3030538"/>
          <p14:tracePt t="35015" x="4903788" y="3038475"/>
          <p14:tracePt t="35023" x="4895850" y="3046413"/>
          <p14:tracePt t="35031" x="4879975" y="3054350"/>
          <p14:tracePt t="35039" x="4864100" y="3062288"/>
          <p14:tracePt t="35047" x="4848225" y="3078163"/>
          <p14:tracePt t="35061" x="4840288" y="3086100"/>
          <p14:tracePt t="35065" x="4824413" y="3094038"/>
          <p14:tracePt t="35079" x="4816475" y="3101975"/>
          <p14:tracePt t="35087" x="4808538" y="3117850"/>
          <p14:tracePt t="35095" x="4800600" y="3117850"/>
          <p14:tracePt t="35103" x="4792663" y="3125788"/>
          <p14:tracePt t="35111" x="4784725" y="3133725"/>
          <p14:tracePt t="35127" x="4776788" y="3141663"/>
          <p14:tracePt t="35141" x="4768850" y="3141663"/>
          <p14:tracePt t="35145" x="4760913" y="3149600"/>
          <p14:tracePt t="35156" x="4752975" y="3157538"/>
          <p14:tracePt t="35169" x="4745038" y="3165475"/>
          <p14:tracePt t="35179" x="4745038" y="3173413"/>
          <p14:tracePt t="35189" x="4729163" y="3173413"/>
          <p14:tracePt t="35193" x="4729163" y="3181350"/>
          <p14:tracePt t="35203" x="4721225" y="3189288"/>
          <p14:tracePt t="35209" x="4713288" y="3197225"/>
          <p14:tracePt t="35218" x="4695825" y="3197225"/>
          <p14:tracePt t="35233" x="4687888" y="3205163"/>
          <p14:tracePt t="35266" x="4679950" y="3213100"/>
          <p14:tracePt t="35600" x="4672013" y="3221038"/>
          <p14:tracePt t="35617" x="4672013" y="3236913"/>
          <p14:tracePt t="35634" x="4687888" y="3244850"/>
          <p14:tracePt t="35641" x="4687888" y="3252788"/>
          <p14:tracePt t="35649" x="4695825" y="3262313"/>
          <p14:tracePt t="35658" x="4705350" y="3270250"/>
          <p14:tracePt t="35674" x="4705350" y="3278188"/>
          <p14:tracePt t="35690" x="4713288" y="3294063"/>
          <p14:tracePt t="35707" x="4721225" y="3294063"/>
          <p14:tracePt t="35722" x="4721225" y="3302000"/>
          <p14:tracePt t="35729" x="4729163" y="3309938"/>
          <p14:tracePt t="35745" x="4729163" y="3317875"/>
          <p14:tracePt t="35753" x="4729163" y="3333750"/>
          <p14:tracePt t="35761" x="4737100" y="3349625"/>
          <p14:tracePt t="35771" x="4745038" y="3365500"/>
          <p14:tracePt t="35781" x="4752975" y="3381375"/>
          <p14:tracePt t="35790" x="4752975" y="3405188"/>
          <p14:tracePt t="35796" x="4752975" y="3429000"/>
          <p14:tracePt t="35803" x="4760913" y="3452813"/>
          <p14:tracePt t="35814" x="4760913" y="3468688"/>
          <p14:tracePt t="35819" x="4768850" y="3492500"/>
          <p14:tracePt t="35827" x="4776788" y="3516313"/>
          <p14:tracePt t="35835" x="4776788" y="3524250"/>
          <p14:tracePt t="35844" x="4776788" y="3532188"/>
          <p14:tracePt t="35851" x="4776788" y="3540125"/>
          <p14:tracePt t="35867" x="4776788" y="3548063"/>
          <p14:tracePt t="35892" x="4776788" y="3563938"/>
          <p14:tracePt t="35908" x="4776788" y="3571875"/>
          <p14:tracePt t="35915" x="4776788" y="3587750"/>
          <p14:tracePt t="35931" x="4776788" y="3605213"/>
          <p14:tracePt t="35940" x="4784725" y="3621088"/>
          <p14:tracePt t="35947" x="4792663" y="3629025"/>
          <p14:tracePt t="35960" x="4792663" y="3652838"/>
          <p14:tracePt t="35966" x="4800600" y="3668713"/>
          <p14:tracePt t="35972" x="4800600" y="3684588"/>
          <p14:tracePt t="35979" x="4808538" y="3700463"/>
          <p14:tracePt t="35987" x="4816475" y="3716338"/>
          <p14:tracePt t="35995" x="4816475" y="3724275"/>
          <p14:tracePt t="36003" x="4816475" y="3740150"/>
          <p14:tracePt t="36011" x="4816475" y="3748088"/>
          <p14:tracePt t="36021" x="4824413" y="3756025"/>
          <p14:tracePt t="36035" x="4824413" y="3771900"/>
          <p14:tracePt t="36044" x="4824413" y="3779838"/>
          <p14:tracePt t="36051" x="4832350" y="3787775"/>
          <p14:tracePt t="36060" x="4832350" y="3803650"/>
          <p14:tracePt t="36078" x="4832350" y="3811588"/>
          <p14:tracePt t="36086" x="4840288" y="3827463"/>
          <p14:tracePt t="36091" x="4848225" y="3835400"/>
          <p14:tracePt t="36100" x="4848225" y="3851275"/>
          <p14:tracePt t="36115" x="4856163" y="3859213"/>
          <p14:tracePt t="36157" x="4864100" y="3867150"/>
          <p14:tracePt t="36172" x="4864100" y="3875088"/>
          <p14:tracePt t="36179" x="4864100" y="3883025"/>
          <p14:tracePt t="36189" x="4864100" y="3890963"/>
          <p14:tracePt t="36195" x="4864100" y="3898900"/>
          <p14:tracePt t="36203" x="4864100" y="3914775"/>
          <p14:tracePt t="36211" x="4864100" y="3938588"/>
          <p14:tracePt t="36226" x="4864100" y="3948113"/>
          <p14:tracePt t="36227" x="4872038" y="3963988"/>
          <p14:tracePt t="36235" x="4872038" y="3979863"/>
          <p14:tracePt t="36243" x="4872038" y="4003675"/>
          <p14:tracePt t="36256" x="4872038" y="4027488"/>
          <p14:tracePt t="36260" x="4872038" y="4051300"/>
          <p14:tracePt t="36267" x="4872038" y="4075113"/>
          <p14:tracePt t="36277" x="4872038" y="4090988"/>
          <p14:tracePt t="36287" x="4872038" y="4106863"/>
          <p14:tracePt t="36291" x="4872038" y="4122738"/>
          <p14:tracePt t="36437" x="4872038" y="4114800"/>
          <p14:tracePt t="36461" x="4872038" y="4106863"/>
          <p14:tracePt t="36469" x="4864100" y="4098925"/>
          <p14:tracePt t="37152" x="4872038" y="4098925"/>
          <p14:tracePt t="37159" x="4879975" y="4098925"/>
          <p14:tracePt t="37167" x="4887913" y="4098925"/>
          <p14:tracePt t="37183" x="4895850" y="4098925"/>
          <p14:tracePt t="37194" x="4903788" y="4098925"/>
          <p14:tracePt t="37415" x="4911725" y="4098925"/>
          <p14:tracePt t="37431" x="4927600" y="4090988"/>
          <p14:tracePt t="37447" x="4935538" y="4083050"/>
          <p14:tracePt t="37455" x="4943475" y="4083050"/>
          <p14:tracePt t="37463" x="4959350" y="4083050"/>
          <p14:tracePt t="37471" x="4967288" y="4075113"/>
          <p14:tracePt t="37479" x="4983163" y="4067175"/>
          <p14:tracePt t="37487" x="5006975" y="4051300"/>
          <p14:tracePt t="37495" x="5046663" y="4035425"/>
          <p14:tracePt t="37503" x="5095875" y="4011613"/>
          <p14:tracePt t="37511" x="5143500" y="3987800"/>
          <p14:tracePt t="37519" x="5167313" y="3971925"/>
          <p14:tracePt t="37528" x="5207000" y="3948113"/>
          <p14:tracePt t="37535" x="5254625" y="3930650"/>
          <p14:tracePt t="37544" x="5310188" y="3890963"/>
          <p14:tracePt t="37551" x="5373688" y="3859213"/>
          <p14:tracePt t="37559" x="5446713" y="3819525"/>
          <p14:tracePt t="37567" x="5510213" y="3787775"/>
          <p14:tracePt t="37575" x="5581650" y="3748088"/>
          <p14:tracePt t="37583" x="5637213" y="3724275"/>
          <p14:tracePt t="37592" x="5684838" y="3700463"/>
          <p14:tracePt t="37600" x="5708650" y="3692525"/>
          <p14:tracePt t="37609" x="5724525" y="3676650"/>
          <p14:tracePt t="37617" x="5732463" y="3668713"/>
          <p14:tracePt t="37626" x="5740400" y="3652838"/>
          <p14:tracePt t="37642" x="5749925" y="3644900"/>
          <p14:tracePt t="37649" x="5757863" y="3629025"/>
          <p14:tracePt t="37664" x="5757863" y="3621088"/>
          <p14:tracePt t="37687" x="5757863" y="3613150"/>
          <p14:tracePt t="37865" x="5765800" y="3605213"/>
          <p14:tracePt t="37874" x="5765800" y="3595688"/>
          <p14:tracePt t="37881" x="5781675" y="3587750"/>
          <p14:tracePt t="37889" x="5797550" y="3587750"/>
          <p14:tracePt t="37897" x="5821363" y="3587750"/>
          <p14:tracePt t="37905" x="5853113" y="3587750"/>
          <p14:tracePt t="37913" x="5884863" y="3587750"/>
          <p14:tracePt t="37921" x="5940425" y="3587750"/>
          <p14:tracePt t="37930" x="6003925" y="3587750"/>
          <p14:tracePt t="37937" x="6091238" y="3587750"/>
          <p14:tracePt t="37948" x="6180138" y="3587750"/>
          <p14:tracePt t="37953" x="6291263" y="3587750"/>
          <p14:tracePt t="37962" x="6402388" y="3587750"/>
          <p14:tracePt t="37969" x="6523038" y="3587750"/>
          <p14:tracePt t="37980" x="6634163" y="3587750"/>
          <p14:tracePt t="37985" x="6753225" y="3595688"/>
          <p14:tracePt t="37994" x="6873875" y="3613150"/>
          <p14:tracePt t="38001" x="6977063" y="3621088"/>
          <p14:tracePt t="38011" x="7064375" y="3644900"/>
          <p14:tracePt t="38017" x="7145338" y="3652838"/>
          <p14:tracePt t="38025" x="7192963" y="3660775"/>
          <p14:tracePt t="38033" x="7232650" y="3660775"/>
          <p14:tracePt t="38043" x="7256463" y="3660775"/>
          <p14:tracePt t="38049" x="7272338" y="3668713"/>
          <p14:tracePt t="38060" x="7288213" y="3676650"/>
          <p14:tracePt t="38065" x="7304088" y="3684588"/>
          <p14:tracePt t="38073" x="7319963" y="3684588"/>
          <p14:tracePt t="38081" x="7327900" y="3684588"/>
          <p14:tracePt t="38089" x="7335838" y="3692525"/>
          <p14:tracePt t="38097" x="7351713" y="3700463"/>
          <p14:tracePt t="38105" x="7359650" y="3700463"/>
          <p14:tracePt t="38345" x="7367588" y="3700463"/>
          <p14:tracePt t="38451" x="7375525" y="3708400"/>
          <p14:tracePt t="38467" x="7383463" y="3716338"/>
          <p14:tracePt t="38477" x="7391400" y="3716338"/>
          <p14:tracePt t="38483" x="7391400" y="3724275"/>
          <p14:tracePt t="38499" x="7399338" y="3740150"/>
          <p14:tracePt t="38508" x="7407275" y="3748088"/>
          <p14:tracePt t="38515" x="7407275" y="3763963"/>
          <p14:tracePt t="38523" x="7415213" y="3779838"/>
          <p14:tracePt t="38531" x="7423150" y="3795713"/>
          <p14:tracePt t="38539" x="7423150" y="3803650"/>
          <p14:tracePt t="38547" x="7431088" y="3819525"/>
          <p14:tracePt t="38555" x="7431088" y="3835400"/>
          <p14:tracePt t="38643" x="7431088" y="3843338"/>
          <p14:tracePt t="38652" x="7431088" y="3851275"/>
          <p14:tracePt t="38660" x="7431088" y="3859213"/>
          <p14:tracePt t="38669" x="7431088" y="3867150"/>
          <p14:tracePt t="38677" x="7439025" y="3875088"/>
          <p14:tracePt t="38683" x="7439025" y="3883025"/>
          <p14:tracePt t="38900" x="7439025" y="3890963"/>
          <p14:tracePt t="38907" x="7446963" y="3906838"/>
          <p14:tracePt t="38915" x="7446963" y="3922713"/>
          <p14:tracePt t="38923" x="7454900" y="3938588"/>
          <p14:tracePt t="38931" x="7454900" y="3956050"/>
          <p14:tracePt t="38949" x="7462838" y="4003675"/>
          <p14:tracePt t="38955" x="7462838" y="4019550"/>
          <p14:tracePt t="38963" x="7462838" y="4043363"/>
          <p14:tracePt t="38971" x="7462838" y="4059238"/>
          <p14:tracePt t="38979" x="7462838" y="4075113"/>
          <p14:tracePt t="38987" x="7462838" y="4090988"/>
          <p14:tracePt t="38996" x="7462838" y="4098925"/>
          <p14:tracePt t="39003" x="7462838" y="4114800"/>
          <p14:tracePt t="39014" x="7462838" y="4130675"/>
          <p14:tracePt t="39019" x="7462838" y="4138613"/>
          <p14:tracePt t="39028" x="7462838" y="4154488"/>
          <p14:tracePt t="39035" x="7462838" y="4170363"/>
          <p14:tracePt t="39046" x="7462838" y="4194175"/>
          <p14:tracePt t="39051" x="7462838" y="4210050"/>
          <p14:tracePt t="39061" x="7462838" y="4225925"/>
          <p14:tracePt t="39067" x="7462838" y="4241800"/>
          <p14:tracePt t="39080" x="7462838" y="4249738"/>
          <p14:tracePt t="39083" x="7462838" y="4265613"/>
          <p14:tracePt t="39094" x="7462838" y="4291013"/>
          <p14:tracePt t="39101" x="7462838" y="4298950"/>
          <p14:tracePt t="39117" x="7462838" y="4306888"/>
          <p14:tracePt t="39127" x="7462838" y="4314825"/>
          <p14:tracePt t="39149" x="7462838" y="4330700"/>
          <p14:tracePt t="39189" x="7462838" y="4338638"/>
          <p14:tracePt t="39197" x="7462838" y="4346575"/>
          <p14:tracePt t="39213" x="7454900" y="4354513"/>
          <p14:tracePt t="39221" x="7446963" y="4362450"/>
          <p14:tracePt t="39229" x="7446963" y="4370388"/>
          <p14:tracePt t="39237" x="7446963" y="4386263"/>
          <p14:tracePt t="39253" x="7439025" y="4394200"/>
          <p14:tracePt t="39263" x="7439025" y="4402138"/>
          <p14:tracePt t="39277" x="7431088" y="4418013"/>
          <p14:tracePt t="39295" x="7431088" y="4425950"/>
          <p14:tracePt t="39311" x="7431088" y="4433888"/>
          <p14:tracePt t="39329" x="7423150" y="4433888"/>
          <p14:tracePt t="39872" x="7431088" y="4425950"/>
          <p14:tracePt t="39879" x="7431088" y="4418013"/>
          <p14:tracePt t="39887" x="7439025" y="4410075"/>
          <p14:tracePt t="39896" x="7446963" y="4402138"/>
          <p14:tracePt t="39903" x="7446963" y="4386263"/>
          <p14:tracePt t="39919" x="7454900" y="4378325"/>
          <p14:tracePt t="39927" x="7462838" y="4362450"/>
          <p14:tracePt t="39935" x="7462838" y="4354513"/>
          <p14:tracePt t="39944" x="7478713" y="4346575"/>
          <p14:tracePt t="39951" x="7486650" y="4330700"/>
          <p14:tracePt t="39961" x="7486650" y="4322763"/>
          <p14:tracePt t="39967" x="7496175" y="4306888"/>
          <p14:tracePt t="39976" x="7504113" y="4291013"/>
          <p14:tracePt t="39983" x="7512050" y="4281488"/>
          <p14:tracePt t="39991" x="7519988" y="4257675"/>
          <p14:tracePt t="40000" x="7527925" y="4241800"/>
          <p14:tracePt t="40007" x="7527925" y="4217988"/>
          <p14:tracePt t="40016" x="7527925" y="4202113"/>
          <p14:tracePt t="40023" x="7527925" y="4186238"/>
          <p14:tracePt t="40031" x="7527925" y="4178300"/>
          <p14:tracePt t="40039" x="7527925" y="4170363"/>
          <p14:tracePt t="40048" x="7527925" y="4154488"/>
          <p14:tracePt t="40055" x="7535863" y="4146550"/>
          <p14:tracePt t="40071" x="7535863" y="4138613"/>
          <p14:tracePt t="40087" x="7535863" y="4122738"/>
          <p14:tracePt t="40096" x="7535863" y="4114800"/>
          <p14:tracePt t="40103" x="7535863" y="4106863"/>
          <p14:tracePt t="40119" x="7535863" y="4098925"/>
          <p14:tracePt t="40128" x="7535863" y="4090988"/>
          <p14:tracePt t="40151" x="7535863" y="4083050"/>
          <p14:tracePt t="40160" x="7535863" y="4075113"/>
          <p14:tracePt t="40167" x="7535863" y="4067175"/>
          <p14:tracePt t="40175" x="7535863" y="4059238"/>
          <p14:tracePt t="40183" x="7535863" y="4051300"/>
          <p14:tracePt t="40191" x="7535863" y="4035425"/>
          <p14:tracePt t="40199" x="7535863" y="4027488"/>
          <p14:tracePt t="40207" x="7535863" y="4019550"/>
          <p14:tracePt t="40215" x="7535863" y="4011613"/>
          <p14:tracePt t="40754" x="7535863" y="4003675"/>
          <p14:tracePt t="40778" x="7535863" y="3987800"/>
          <p14:tracePt t="40802" x="7535863" y="3979863"/>
          <p14:tracePt t="40825" x="7535863" y="3971925"/>
          <p14:tracePt t="40841" x="7535863" y="3963988"/>
          <p14:tracePt t="40857" x="7535863" y="3956050"/>
          <p14:tracePt t="40865" x="7535863" y="3948113"/>
          <p14:tracePt t="40889" x="7535863" y="3938588"/>
          <p14:tracePt t="41081" x="7535863" y="3930650"/>
          <p14:tracePt t="41116" x="7535863" y="3938588"/>
          <p14:tracePt t="41123" x="7535863" y="3948113"/>
          <p14:tracePt t="41131" x="7535863" y="3956050"/>
          <p14:tracePt t="41139" x="7535863" y="3971925"/>
          <p14:tracePt t="41149" x="7535863" y="3987800"/>
          <p14:tracePt t="41155" x="7535863" y="4003675"/>
          <p14:tracePt t="41163" x="7535863" y="4019550"/>
          <p14:tracePt t="41182" x="7535863" y="4027488"/>
          <p14:tracePt t="41219" x="7535863" y="4035425"/>
          <p14:tracePt t="41243" x="7535863" y="4043363"/>
          <p14:tracePt t="41260" x="7535863" y="4051300"/>
          <p14:tracePt t="41267" x="7535863" y="4059238"/>
          <p14:tracePt t="41275" x="7535863" y="4067175"/>
          <p14:tracePt t="41283" x="7535863" y="4075113"/>
          <p14:tracePt t="41291" x="7535863" y="4083050"/>
          <p14:tracePt t="41299" x="7535863" y="4090988"/>
          <p14:tracePt t="41307" x="7535863" y="4098925"/>
          <p14:tracePt t="41323" x="7535863" y="4114800"/>
          <p14:tracePt t="41339" x="7535863" y="4122738"/>
          <p14:tracePt t="41355" x="7535863" y="4130675"/>
          <p14:tracePt t="41371" x="7535863" y="4146550"/>
          <p14:tracePt t="41379" x="7535863" y="4154488"/>
          <p14:tracePt t="41387" x="7527925" y="4162425"/>
          <p14:tracePt t="41397" x="7519988" y="4178300"/>
          <p14:tracePt t="41403" x="7519988" y="4186238"/>
          <p14:tracePt t="41412" x="7519988" y="4202113"/>
          <p14:tracePt t="41419" x="7512050" y="4217988"/>
          <p14:tracePt t="41427" x="7504113" y="4233863"/>
          <p14:tracePt t="41435" x="7496175" y="4257675"/>
          <p14:tracePt t="41443" x="7496175" y="4273550"/>
          <p14:tracePt t="41451" x="7496175" y="4291013"/>
          <p14:tracePt t="41461" x="7496175" y="4306888"/>
          <p14:tracePt t="41467" x="7496175" y="4322763"/>
          <p14:tracePt t="41475" x="7496175" y="4338638"/>
          <p14:tracePt t="41483" x="7496175" y="4346575"/>
          <p14:tracePt t="41492" x="7496175" y="4362450"/>
          <p14:tracePt t="41499" x="7496175" y="4370388"/>
          <p14:tracePt t="41507" x="7486650" y="4386263"/>
          <p14:tracePt t="41515" x="7486650" y="4394200"/>
          <p14:tracePt t="41524" x="7486650" y="4402138"/>
          <p14:tracePt t="41531" x="7486650" y="4418013"/>
          <p14:tracePt t="41539" x="7486650" y="4425950"/>
          <p14:tracePt t="41548" x="7486650" y="4433888"/>
          <p14:tracePt t="41555" x="7486650" y="4441825"/>
          <p14:tracePt t="41563" x="7478713" y="4465638"/>
          <p14:tracePt t="41579" x="7478713" y="4473575"/>
          <p14:tracePt t="41587" x="7478713" y="4481513"/>
          <p14:tracePt t="41596" x="7478713" y="4497388"/>
          <p14:tracePt t="41603" x="7478713" y="4505325"/>
          <p14:tracePt t="41613" x="7470775" y="4513263"/>
          <p14:tracePt t="41619" x="7470775" y="4529138"/>
          <p14:tracePt t="41628" x="7470775" y="4537075"/>
          <p14:tracePt t="41635" x="7462838" y="4545013"/>
          <p14:tracePt t="41643" x="7462838" y="4552950"/>
          <p14:tracePt t="41651" x="7454900" y="4552950"/>
          <p14:tracePt t="41659" x="7454900" y="4568825"/>
          <p14:tracePt t="41667" x="7446963" y="4576763"/>
          <p14:tracePt t="41675" x="7446963" y="4584700"/>
          <p14:tracePt t="41683" x="7446963" y="4600575"/>
          <p14:tracePt t="41691" x="7446963" y="4616450"/>
          <p14:tracePt t="41707" x="7446963" y="4624388"/>
          <p14:tracePt t="41715" x="7446963" y="4633913"/>
          <p14:tracePt t="41723" x="7446963" y="4641850"/>
          <p14:tracePt t="41739" x="7446963" y="4649788"/>
          <p14:tracePt t="41765" x="7446963" y="4657725"/>
          <p14:tracePt t="41781" x="7446963" y="4665663"/>
          <p14:tracePt t="42253" x="7446963" y="4673600"/>
          <p14:tracePt t="42928" x="7446963" y="4681538"/>
          <p14:tracePt t="43032" x="7446963" y="4689475"/>
          <p14:tracePt t="43048" x="7446963" y="4697413"/>
          <p14:tracePt t="43071" x="7454900" y="4705350"/>
          <p14:tracePt t="43305" x="7470775" y="4705350"/>
          <p14:tracePt t="43315" x="7478713" y="4705350"/>
          <p14:tracePt t="43331" x="7496175" y="4705350"/>
          <p14:tracePt t="43337" x="7504113" y="4705350"/>
          <p14:tracePt t="43345" x="7512050" y="4713288"/>
          <p14:tracePt t="43353" x="7519988" y="4713288"/>
          <p14:tracePt t="43361" x="7527925" y="4713288"/>
          <p14:tracePt t="43369" x="7535863" y="4721225"/>
          <p14:tracePt t="43377" x="7559675" y="4721225"/>
          <p14:tracePt t="43385" x="7575550" y="4721225"/>
          <p14:tracePt t="43393" x="7583488" y="4721225"/>
          <p14:tracePt t="43401" x="7591425" y="4721225"/>
          <p14:tracePt t="43409" x="7607300" y="4721225"/>
          <p14:tracePt t="43417" x="7615238" y="4729163"/>
          <p14:tracePt t="43434" x="7623175" y="4729163"/>
          <p14:tracePt t="43441" x="7623175" y="4737100"/>
          <p14:tracePt t="43811" x="7615238" y="4737100"/>
          <p14:tracePt t="43827" x="7599363" y="4737100"/>
          <p14:tracePt t="43851" x="7583488" y="4737100"/>
          <p14:tracePt t="43868" x="7575550" y="4737100"/>
          <p14:tracePt t="43883" x="7567613" y="4737100"/>
          <p14:tracePt t="43900" x="7551738" y="4737100"/>
          <p14:tracePt t="43915" x="7535863" y="4737100"/>
          <p14:tracePt t="43923" x="7512050" y="4737100"/>
          <p14:tracePt t="43980" x="7486650" y="4737100"/>
          <p14:tracePt t="43987" x="7470775" y="4737100"/>
          <p14:tracePt t="43995" x="7446963" y="4737100"/>
          <p14:tracePt t="44003" x="7423150" y="4737100"/>
          <p14:tracePt t="44011" x="7391400" y="4737100"/>
          <p14:tracePt t="44019" x="7367588" y="4729163"/>
          <p14:tracePt t="44059" x="7359650" y="4721225"/>
          <p14:tracePt t="44083" x="7359650" y="4713288"/>
          <p14:tracePt t="44100" x="7367588" y="4705350"/>
          <p14:tracePt t="44107" x="7383463" y="4697413"/>
          <p14:tracePt t="44123" x="7391400" y="4681538"/>
          <p14:tracePt t="44275" x="7399338" y="4681538"/>
          <p14:tracePt t="44307" x="7399338" y="4689475"/>
          <p14:tracePt t="44318" x="7399338" y="4705350"/>
          <p14:tracePt t="44333" x="7391400" y="4721225"/>
          <p14:tracePt t="44339" x="7383463" y="4737100"/>
          <p14:tracePt t="44351" x="7383463" y="4752975"/>
          <p14:tracePt t="44355" x="7375525" y="4776788"/>
          <p14:tracePt t="44364" x="7367588" y="4792663"/>
          <p14:tracePt t="44371" x="7359650" y="4808538"/>
          <p14:tracePt t="44380" x="7351713" y="4832350"/>
          <p14:tracePt t="44387" x="7335838" y="4872038"/>
          <p14:tracePt t="44395" x="7319963" y="4903788"/>
          <p14:tracePt t="44403" x="7296150" y="4943475"/>
          <p14:tracePt t="44411" x="7288213" y="4976813"/>
          <p14:tracePt t="44419" x="7280275" y="5016500"/>
          <p14:tracePt t="44429" x="7272338" y="5048250"/>
          <p14:tracePt t="44437" x="7264400" y="5080000"/>
          <p14:tracePt t="44445" x="7264400" y="5103813"/>
          <p14:tracePt t="44453" x="7264400" y="5135563"/>
          <p14:tracePt t="44461" x="7264400" y="5175250"/>
          <p14:tracePt t="44469" x="7264400" y="5199063"/>
          <p14:tracePt t="44477" x="7264400" y="5230813"/>
          <p14:tracePt t="44485" x="7264400" y="5262563"/>
          <p14:tracePt t="44493" x="7264400" y="5286375"/>
          <p14:tracePt t="44501" x="7256463" y="5310188"/>
          <p14:tracePt t="44509" x="7256463" y="5327650"/>
          <p14:tracePt t="44518" x="7256463" y="5343525"/>
          <p14:tracePt t="44525" x="7256463" y="5367338"/>
          <p14:tracePt t="44535" x="7256463" y="5383213"/>
          <p14:tracePt t="44541" x="7256463" y="5407025"/>
          <p14:tracePt t="44550" x="7256463" y="5430838"/>
          <p14:tracePt t="44557" x="7256463" y="5454650"/>
          <p14:tracePt t="44567" x="7256463" y="5470525"/>
          <p14:tracePt t="44573" x="7256463" y="5486400"/>
          <p14:tracePt t="44583" x="7256463" y="5510213"/>
          <p14:tracePt t="44589" x="7256463" y="5526088"/>
          <p14:tracePt t="44602" x="7256463" y="5541963"/>
          <p14:tracePt t="44605" x="7256463" y="5549900"/>
          <p14:tracePt t="44613" x="7256463" y="5557838"/>
          <p14:tracePt t="44621" x="7256463" y="5573713"/>
          <p14:tracePt t="44632" x="7256463" y="5597525"/>
          <p14:tracePt t="44637" x="7256463" y="5621338"/>
          <p14:tracePt t="44645" x="7264400" y="5645150"/>
          <p14:tracePt t="44653" x="7272338" y="5670550"/>
          <p14:tracePt t="44662" x="7272338" y="5694363"/>
          <p14:tracePt t="44669" x="7280275" y="5718175"/>
          <p14:tracePt t="44677" x="7280275" y="5741988"/>
          <p14:tracePt t="44685" x="7280275" y="5765800"/>
          <p14:tracePt t="44693" x="7280275" y="5781675"/>
          <p14:tracePt t="44702" x="7280275" y="5797550"/>
          <p14:tracePt t="44709" x="7280275" y="5813425"/>
          <p14:tracePt t="44718" x="7280275" y="5821363"/>
          <p14:tracePt t="44725" x="7280275" y="5837238"/>
          <p14:tracePt t="44734" x="7280275" y="5853113"/>
          <p14:tracePt t="44741" x="7280275" y="5868988"/>
          <p14:tracePt t="44749" x="7280275" y="5884863"/>
          <p14:tracePt t="44757" x="7280275" y="5900738"/>
          <p14:tracePt t="44766" x="7280275" y="5916613"/>
          <p14:tracePt t="44773" x="7280275" y="5940425"/>
          <p14:tracePt t="44782" x="7280275" y="5956300"/>
          <p14:tracePt t="44789" x="7280275" y="5972175"/>
          <p14:tracePt t="44798" x="7280275" y="5988050"/>
          <p14:tracePt t="44805" x="7280275" y="6005513"/>
          <p14:tracePt t="44813" x="7280275" y="6029325"/>
          <p14:tracePt t="44821" x="7280275" y="6053138"/>
          <p14:tracePt t="44829" x="7280275" y="6076950"/>
          <p14:tracePt t="44837" x="7272338" y="6108700"/>
          <p14:tracePt t="44845" x="7272338" y="6140450"/>
          <p14:tracePt t="44853" x="7272338" y="6164263"/>
          <p14:tracePt t="44861" x="7264400" y="6196013"/>
          <p14:tracePt t="44869" x="7256463" y="6227763"/>
          <p14:tracePt t="44877" x="7248525" y="6259513"/>
          <p14:tracePt t="44885" x="7248525" y="6283325"/>
          <p14:tracePt t="44893" x="7248525" y="6299200"/>
          <p14:tracePt t="44902" x="7248525" y="6307138"/>
          <p14:tracePt t="44909" x="7248525" y="6315075"/>
          <p14:tracePt t="44935" x="7248525" y="6323013"/>
          <p14:tracePt t="44941" x="7248525" y="6330950"/>
          <p14:tracePt t="44949" x="7248525" y="6338888"/>
          <p14:tracePt t="44957" x="7248525" y="6356350"/>
          <p14:tracePt t="44966" x="7248525" y="6364288"/>
          <p14:tracePt t="44973" x="7248525" y="6372225"/>
          <p14:tracePt t="44983" x="7248525" y="6380163"/>
          <p14:tracePt t="44990" x="7248525" y="6396038"/>
          <p14:tracePt t="45007" x="7248525" y="6403975"/>
          <p14:tracePt t="45013" x="7248525" y="6411913"/>
          <p14:tracePt t="45022" x="7248525" y="6419850"/>
          <p14:tracePt t="45029" x="7248525" y="6435725"/>
          <p14:tracePt t="45040" x="7248525" y="6443663"/>
          <p14:tracePt t="45045" x="7248525" y="6451600"/>
          <p14:tracePt t="45053" x="7248525" y="6459538"/>
          <p14:tracePt t="45061" x="7248525" y="6467475"/>
          <p14:tracePt t="45077" x="7248525" y="6475413"/>
          <p14:tracePt t="45111" x="7248525" y="6483350"/>
          <p14:tracePt t="45207" x="7248525" y="6491288"/>
          <p14:tracePt t="45237" x="7248525" y="6499225"/>
          <p14:tracePt t="45239" x="7240588" y="6507163"/>
          <p14:tracePt t="45263" x="7240588" y="6523038"/>
          <p14:tracePt t="45280" x="7232650" y="6530975"/>
          <p14:tracePt t="45304" x="7232650" y="6538913"/>
          <p14:tracePt t="45552" x="7240588" y="6538913"/>
          <p14:tracePt t="45567" x="7256463" y="6538913"/>
          <p14:tracePt t="45575" x="7264400" y="6538913"/>
          <p14:tracePt t="45583" x="7288213" y="6538913"/>
          <p14:tracePt t="45591" x="7304088" y="6538913"/>
          <p14:tracePt t="45600" x="7319963" y="6538913"/>
          <p14:tracePt t="45607" x="7343775" y="6538913"/>
          <p14:tracePt t="45618" x="7367588" y="6530975"/>
          <p14:tracePt t="45623" x="7383463" y="6530975"/>
          <p14:tracePt t="45633" x="7391400" y="6530975"/>
          <p14:tracePt t="45639" x="7407275" y="6523038"/>
          <p14:tracePt t="57948" x="7415213" y="6523038"/>
          <p14:tracePt t="57964" x="7423150" y="6523038"/>
          <p14:tracePt t="57973" x="7431088" y="6523038"/>
          <p14:tracePt t="57980" x="7431088" y="6507163"/>
          <p14:tracePt t="57987" x="7431088" y="6459538"/>
          <p14:tracePt t="57999" x="7407275" y="6388100"/>
          <p14:tracePt t="58004" x="7383463" y="6323013"/>
          <p14:tracePt t="58012" x="7375525" y="6315075"/>
          <p14:tracePt t="58044" x="7383463" y="6315075"/>
          <p14:tracePt t="58052" x="7399338" y="6315075"/>
          <p14:tracePt t="58061" x="7431088" y="6315075"/>
          <p14:tracePt t="58079" x="7519988" y="6315075"/>
          <p14:tracePt t="58083" x="7559675" y="6315075"/>
          <p14:tracePt t="58091" x="7583488" y="6315075"/>
          <p14:tracePt t="58115" x="7607300" y="6315075"/>
          <p14:tracePt t="58123" x="7615238" y="6315075"/>
          <p14:tracePt t="58135" x="7623175" y="6315075"/>
          <p14:tracePt t="58139" x="7631113" y="6315075"/>
          <p14:tracePt t="58155" x="7646988" y="6299200"/>
          <p14:tracePt t="58163" x="7662863" y="6283325"/>
          <p14:tracePt t="58171" x="7670800" y="6259513"/>
          <p14:tracePt t="58179" x="7670800" y="6219825"/>
          <p14:tracePt t="58187" x="7670800" y="6124575"/>
          <p14:tracePt t="58195" x="7662863" y="5988050"/>
          <p14:tracePt t="58203" x="7639050" y="5789613"/>
          <p14:tracePt t="58213" x="7615238" y="5541963"/>
          <p14:tracePt t="58219" x="7599363" y="5270500"/>
          <p14:tracePt t="58229" x="7591425" y="5032375"/>
          <p14:tracePt t="58235" x="7575550" y="4832350"/>
          <p14:tracePt t="58243" x="7575550" y="4657725"/>
          <p14:tracePt t="58251" x="7567613" y="4521200"/>
          <p14:tracePt t="58259" x="7559675" y="4402138"/>
          <p14:tracePt t="58267" x="7543800" y="4306888"/>
          <p14:tracePt t="58277" x="7527925" y="4210050"/>
          <p14:tracePt t="58288" x="7496175" y="4122738"/>
          <p14:tracePt t="58292" x="7470775" y="4043363"/>
          <p14:tracePt t="58299" x="7446963" y="3971925"/>
          <p14:tracePt t="58307" x="7423150" y="3906838"/>
          <p14:tracePt t="58316" x="7391400" y="3851275"/>
          <p14:tracePt t="58325" x="7359650" y="3803650"/>
          <p14:tracePt t="58333" x="7335838" y="3756025"/>
          <p14:tracePt t="58339" x="7312025" y="3724275"/>
          <p14:tracePt t="58351" x="7288213" y="3684588"/>
          <p14:tracePt t="58355" x="7272338" y="3652838"/>
          <p14:tracePt t="58363" x="7248525" y="3629025"/>
          <p14:tracePt t="58371" x="7224713" y="3587750"/>
          <p14:tracePt t="58382" x="7192963" y="3548063"/>
          <p14:tracePt t="58387" x="7161213" y="3516313"/>
          <p14:tracePt t="58399" x="7135813" y="3476625"/>
          <p14:tracePt t="58404" x="7104063" y="3436938"/>
          <p14:tracePt t="58412" x="7072313" y="3389313"/>
          <p14:tracePt t="58419" x="7032625" y="3341688"/>
          <p14:tracePt t="58427" x="6992938" y="3294063"/>
          <p14:tracePt t="58435" x="6945313" y="3244850"/>
          <p14:tracePt t="58444" x="6913563" y="3205163"/>
          <p14:tracePt t="58451" x="6858000" y="3165475"/>
          <p14:tracePt t="58459" x="6810375" y="3133725"/>
          <p14:tracePt t="58467" x="6761163" y="3101975"/>
          <p14:tracePt t="58475" x="6713538" y="3078163"/>
          <p14:tracePt t="58483" x="6665913" y="3046413"/>
          <p14:tracePt t="58491" x="6634163" y="3022600"/>
          <p14:tracePt t="58500" x="6594475" y="2998788"/>
          <p14:tracePt t="58507" x="6570663" y="2974975"/>
          <p14:tracePt t="58516" x="6530975" y="2959100"/>
          <p14:tracePt t="58523" x="6491288" y="2935288"/>
          <p14:tracePt t="58532" x="6442075" y="2909888"/>
          <p14:tracePt t="58539" x="6394450" y="2886075"/>
          <p14:tracePt t="58548" x="6354763" y="2862263"/>
          <p14:tracePt t="58555" x="6307138" y="2838450"/>
          <p14:tracePt t="58564" x="6267450" y="2822575"/>
          <p14:tracePt t="58573" x="6235700" y="2806700"/>
          <p14:tracePt t="58584" x="6188075" y="2790825"/>
          <p14:tracePt t="58588" x="6132513" y="2774950"/>
          <p14:tracePt t="58603" x="6019800" y="2735263"/>
          <p14:tracePt t="58614" x="5948363" y="2711450"/>
          <p14:tracePt t="58619" x="5884863" y="2679700"/>
          <p14:tracePt t="58627" x="5805488" y="2647950"/>
          <p14:tracePt t="58635" x="5724525" y="2608263"/>
          <p14:tracePt t="58643" x="5653088" y="2576513"/>
          <p14:tracePt t="58651" x="5573713" y="2543175"/>
          <p14:tracePt t="58659" x="5494338" y="2511425"/>
          <p14:tracePt t="58667" x="5414963" y="2487613"/>
          <p14:tracePt t="58679" x="5341938" y="2463800"/>
          <p14:tracePt t="58683" x="5262563" y="2439988"/>
          <p14:tracePt t="58693" x="5199063" y="2424113"/>
          <p14:tracePt t="58699" x="5135563" y="2408238"/>
          <p14:tracePt t="58708" x="5064125" y="2400300"/>
          <p14:tracePt t="58716" x="4999038" y="2392363"/>
          <p14:tracePt t="58729" x="4959350" y="2384425"/>
          <p14:tracePt t="58732" x="4919663" y="2376488"/>
          <p14:tracePt t="58739" x="4887913" y="2376488"/>
          <p14:tracePt t="58748" x="4864100" y="2376488"/>
          <p14:tracePt t="58756" x="4840288" y="2376488"/>
          <p14:tracePt t="58766" x="4808538" y="2376488"/>
          <p14:tracePt t="58772" x="4776788" y="2376488"/>
          <p14:tracePt t="58780" x="4729163" y="2368550"/>
          <p14:tracePt t="58788" x="4687888" y="2360613"/>
          <p14:tracePt t="58800" x="4640263" y="2352675"/>
          <p14:tracePt t="58805" x="4600575" y="2344738"/>
          <p14:tracePt t="58817" x="4552950" y="2336800"/>
          <p14:tracePt t="58822" x="4521200" y="2328863"/>
          <p14:tracePt t="58827" x="4481513" y="2320925"/>
          <p14:tracePt t="58836" x="4449763" y="2320925"/>
          <p14:tracePt t="58843" x="4418013" y="2312988"/>
          <p14:tracePt t="58851" x="4394200" y="2305050"/>
          <p14:tracePt t="58860" x="4370388" y="2297113"/>
          <p14:tracePt t="58867" x="4362450" y="2289175"/>
          <p14:tracePt t="58876" x="4352925" y="2289175"/>
          <p14:tracePt t="58883" x="4344988" y="2289175"/>
          <p14:tracePt t="58891" x="4337050" y="2289175"/>
          <p14:tracePt t="58899" x="4329113" y="2289175"/>
          <p14:tracePt t="58908" x="4313238" y="2281238"/>
          <p14:tracePt t="58915" x="4305300" y="2281238"/>
          <p14:tracePt t="58923" x="4297363" y="2273300"/>
          <p14:tracePt t="58932" x="4289425" y="2273300"/>
          <p14:tracePt t="58939" x="4273550" y="2265363"/>
          <p14:tracePt t="58958" x="4257675" y="2257425"/>
          <p14:tracePt t="69204" x="4281488" y="2249488"/>
          <p14:tracePt t="69209" x="4321175" y="2249488"/>
          <p14:tracePt t="69217" x="4378325" y="2249488"/>
          <p14:tracePt t="69229" x="4457700" y="2249488"/>
          <p14:tracePt t="69236" x="4545013" y="2249488"/>
          <p14:tracePt t="69250" x="4737100" y="2249488"/>
          <p14:tracePt t="69257" x="4808538" y="2249488"/>
          <p14:tracePt t="69265" x="4872038" y="2249488"/>
          <p14:tracePt t="69274" x="4919663" y="2249488"/>
          <p14:tracePt t="69283" x="4959350" y="2257425"/>
          <p14:tracePt t="69294" x="5006975" y="2265363"/>
          <p14:tracePt t="69299" x="5056188" y="2273300"/>
          <p14:tracePt t="69309" x="5103813" y="2281238"/>
          <p14:tracePt t="69313" x="5159375" y="2297113"/>
          <p14:tracePt t="69326" x="5230813" y="2305050"/>
          <p14:tracePt t="69334" x="5302250" y="2312988"/>
          <p14:tracePt t="69337" x="5381625" y="2320925"/>
          <p14:tracePt t="69346" x="5454650" y="2328863"/>
          <p14:tracePt t="69354" x="5526088" y="2328863"/>
          <p14:tracePt t="69361" x="5589588" y="2328863"/>
          <p14:tracePt t="69378" x="5708650" y="2328863"/>
          <p14:tracePt t="69386" x="5757863" y="2328863"/>
          <p14:tracePt t="69393" x="5789613" y="2328863"/>
          <p14:tracePt t="69403" x="5805488" y="2328863"/>
          <p14:tracePt t="69442" x="5821363" y="2328863"/>
          <p14:tracePt t="69451" x="5829300" y="2328863"/>
          <p14:tracePt t="69459" x="5829300" y="2320925"/>
          <p14:tracePt t="69467" x="5845175" y="2305050"/>
          <p14:tracePt t="69476" x="5845175" y="2297113"/>
          <p14:tracePt t="69499" x="5853113" y="2281238"/>
          <p14:tracePt t="69515" x="5868988" y="2281238"/>
          <p14:tracePt t="69524" x="5884863" y="2273300"/>
          <p14:tracePt t="69531" x="5892800" y="2273300"/>
          <p14:tracePt t="69549" x="5908675" y="2265363"/>
          <p14:tracePt t="69568" x="5916613" y="2265363"/>
          <p14:tracePt t="69571" x="5932488" y="2265363"/>
          <p14:tracePt t="69577" x="5940425" y="2257425"/>
          <p14:tracePt t="69587" x="5948363" y="2249488"/>
          <p14:tracePt t="69593" x="5972175" y="2241550"/>
          <p14:tracePt t="69601" x="5988050" y="2241550"/>
          <p14:tracePt t="69610" x="6003925" y="2233613"/>
          <p14:tracePt t="69617" x="6011863" y="2224088"/>
          <p14:tracePt t="69626" x="6035675" y="2216150"/>
          <p14:tracePt t="69635" x="6043613" y="2208213"/>
          <p14:tracePt t="69644" x="6059488" y="2200275"/>
          <p14:tracePt t="69651" x="6075363" y="2200275"/>
          <p14:tracePt t="69657" x="6091238" y="2192338"/>
          <p14:tracePt t="85829" x="6075363" y="2200275"/>
          <p14:tracePt t="85837" x="6051550" y="2208213"/>
          <p14:tracePt t="85845" x="6027738" y="2233613"/>
          <p14:tracePt t="85853" x="5980113" y="2249488"/>
          <p14:tracePt t="85861" x="5924550" y="2289175"/>
          <p14:tracePt t="85869" x="5853113" y="2328863"/>
          <p14:tracePt t="85877" x="5789613" y="2368550"/>
          <p14:tracePt t="85888" x="5724525" y="2416175"/>
          <p14:tracePt t="85895" x="5700713" y="2424113"/>
          <p14:tracePt t="85951" x="5684838" y="2439988"/>
          <p14:tracePt t="85957" x="5676900" y="2447925"/>
          <p14:tracePt t="85965" x="5668963" y="2455863"/>
          <p14:tracePt t="85974" x="5668963" y="2471738"/>
          <p14:tracePt t="85982" x="5668963" y="2487613"/>
          <p14:tracePt t="85993" x="5676900" y="2511425"/>
          <p14:tracePt t="85997" x="5692775" y="2535238"/>
          <p14:tracePt t="86007" x="5700713" y="2566988"/>
          <p14:tracePt t="86014" x="5724525" y="2616200"/>
          <p14:tracePt t="86021" x="5740400" y="2679700"/>
          <p14:tracePt t="86029" x="5757863" y="2767013"/>
          <p14:tracePt t="86037" x="5781675" y="2862263"/>
          <p14:tracePt t="86045" x="5789613" y="2974975"/>
          <p14:tracePt t="86053" x="5797550" y="3094038"/>
          <p14:tracePt t="86061" x="5813425" y="3228975"/>
          <p14:tracePt t="86070" x="5837238" y="3349625"/>
          <p14:tracePt t="86077" x="5853113" y="3476625"/>
          <p14:tracePt t="86085" x="5892800" y="3605213"/>
          <p14:tracePt t="86093" x="5940425" y="3708400"/>
          <p14:tracePt t="86101" x="5980113" y="3795713"/>
          <p14:tracePt t="86109" x="6027738" y="3875088"/>
          <p14:tracePt t="86117" x="6067425" y="3930650"/>
          <p14:tracePt t="86125" x="6108700" y="3979863"/>
          <p14:tracePt t="86133" x="6140450" y="4027488"/>
          <p14:tracePt t="86143" x="6172200" y="4067175"/>
          <p14:tracePt t="86149" x="6211888" y="4114800"/>
          <p14:tracePt t="86160" x="6243638" y="4162425"/>
          <p14:tracePt t="86170" x="6275388" y="4210050"/>
          <p14:tracePt t="86175" x="6299200" y="4257675"/>
          <p14:tracePt t="86184" x="6323013" y="4298950"/>
          <p14:tracePt t="86191" x="6346825" y="4330700"/>
          <p14:tracePt t="86200" x="6370638" y="4370388"/>
          <p14:tracePt t="86208" x="6378575" y="4394200"/>
          <p14:tracePt t="86217" x="6394450" y="4425950"/>
          <p14:tracePt t="86224" x="6402388" y="4441825"/>
          <p14:tracePt t="86230" x="6418263" y="4457700"/>
          <p14:tracePt t="86240" x="6426200" y="4473575"/>
          <p14:tracePt t="86251" x="6442075" y="4497388"/>
          <p14:tracePt t="86253" x="6451600" y="4529138"/>
          <p14:tracePt t="86262" x="6475413" y="4560888"/>
          <p14:tracePt t="86269" x="6491288" y="4600575"/>
          <p14:tracePt t="86278" x="6507163" y="4657725"/>
          <p14:tracePt t="86285" x="6530975" y="4737100"/>
          <p14:tracePt t="86295" x="6570663" y="4808538"/>
          <p14:tracePt t="86301" x="6602413" y="4895850"/>
          <p14:tracePt t="86310" x="6642100" y="5000625"/>
          <p14:tracePt t="86317" x="6673850" y="5095875"/>
          <p14:tracePt t="86330" x="6697663" y="5199063"/>
          <p14:tracePt t="86333" x="6729413" y="5310188"/>
          <p14:tracePt t="86344" x="6753225" y="5414963"/>
          <p14:tracePt t="86350" x="6769100" y="5526088"/>
          <p14:tracePt t="86359" x="6794500" y="5621338"/>
          <p14:tracePt t="86365" x="6810375" y="5718175"/>
          <p14:tracePt t="86374" x="6826250" y="5805488"/>
          <p14:tracePt t="86381" x="6842125" y="5900738"/>
          <p14:tracePt t="86394" x="6850063" y="5980113"/>
          <p14:tracePt t="86397" x="6858000" y="6045200"/>
          <p14:tracePt t="86408" x="6873875" y="6100763"/>
          <p14:tracePt t="86413" x="6881813" y="6132513"/>
          <p14:tracePt t="86421" x="6889750" y="6156325"/>
          <p14:tracePt t="86430" x="6897688" y="6180138"/>
          <p14:tracePt t="86437" x="6897688" y="6196013"/>
          <p14:tracePt t="86445" x="6897688" y="6211888"/>
          <p14:tracePt t="86453" x="6897688" y="6227763"/>
          <p14:tracePt t="86461" x="6913563" y="6243638"/>
          <p14:tracePt t="86469" x="6921500" y="6267450"/>
          <p14:tracePt t="86480" x="6945313" y="6307138"/>
          <p14:tracePt t="86488" x="6977063" y="6348413"/>
          <p14:tracePt t="86494" x="7016750" y="6388100"/>
          <p14:tracePt t="86501" x="7056438" y="6427788"/>
          <p14:tracePt t="86510" x="7088188" y="6451600"/>
          <p14:tracePt t="86517" x="7112000" y="6483350"/>
          <p14:tracePt t="86527" x="7145338" y="6499225"/>
          <p14:tracePt t="86535" x="7161213" y="6515100"/>
          <p14:tracePt t="86541" x="7177088" y="6523038"/>
          <p14:tracePt t="86549" x="7200900" y="6530975"/>
          <p14:tracePt t="86557" x="7224713" y="6538913"/>
          <p14:tracePt t="86565" x="7248525" y="6546850"/>
          <p14:tracePt t="86574" x="7288213" y="6562725"/>
          <p14:tracePt t="86582" x="7319963" y="6562725"/>
          <p14:tracePt t="86594" x="7359650" y="6570663"/>
          <p14:tracePt t="86597" x="7399338" y="6578600"/>
          <p14:tracePt t="86612" x="7446963" y="6578600"/>
          <p14:tracePt t="86616" x="7486650" y="6578600"/>
          <p14:tracePt t="86621" x="7512050" y="6578600"/>
          <p14:tracePt t="86629" x="7527925" y="6570663"/>
          <p14:tracePt t="86637" x="7551738" y="6562725"/>
          <p14:tracePt t="86645" x="7559675" y="6562725"/>
          <p14:tracePt t="86653" x="7567613" y="6562725"/>
          <p14:tracePt t="86661" x="7583488" y="6554788"/>
          <p14:tracePt t="86674" x="7607300" y="6546850"/>
          <p14:tracePt t="86678" x="7615238" y="6538913"/>
          <p14:tracePt t="86686" x="7623175" y="6538913"/>
          <p14:tracePt t="86694" x="7631113" y="6538913"/>
          <p14:tracePt t="86703" x="7639050" y="6538913"/>
          <p14:tracePt t="86718" x="7646988" y="6530975"/>
          <p14:tracePt t="86735" x="7662863" y="6523038"/>
          <p14:tracePt t="86758" x="7670800" y="6507163"/>
          <p14:tracePt t="86773" x="7670800" y="6499225"/>
          <p14:tracePt t="86797" x="7670800" y="6491288"/>
          <p14:tracePt t="86808" x="7670800" y="6483350"/>
          <p14:tracePt t="86825" x="7670800" y="6475413"/>
          <p14:tracePt t="86831" x="7670800" y="6467475"/>
          <p14:tracePt t="86848" x="7670800" y="6459538"/>
          <p14:tracePt t="86854" x="7662863" y="6459538"/>
          <p14:tracePt t="86909" x="7654925" y="6459538"/>
          <p14:tracePt t="86925" x="7646988" y="6459538"/>
          <p14:tracePt t="86945" x="7639050" y="6459538"/>
          <p14:tracePt t="86952" x="7631113" y="6459538"/>
          <p14:tracePt t="86962" x="7615238" y="6459538"/>
          <p14:tracePt t="86965" x="7607300" y="6459538"/>
          <p14:tracePt t="86979" x="7599363" y="6459538"/>
          <p14:tracePt t="86983" x="7591425" y="6459538"/>
          <p14:tracePt t="86989" x="7583488" y="6459538"/>
          <p14:tracePt t="87063" x="7575550" y="6459538"/>
          <p14:tracePt t="87070" x="7567613" y="6459538"/>
          <p14:tracePt t="87078" x="7543800" y="6459538"/>
          <p14:tracePt t="87085" x="7535863" y="6459538"/>
          <p14:tracePt t="87094" x="7527925" y="6459538"/>
          <p14:tracePt t="87101" x="7512050" y="6459538"/>
          <p14:tracePt t="87112" x="7496175" y="6459538"/>
          <p14:tracePt t="87117" x="7486650" y="645953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コンテンツ プレースホルダー 2"/>
          <p:cNvSpPr>
            <a:spLocks noGrp="1"/>
          </p:cNvSpPr>
          <p:nvPr>
            <p:ph idx="1"/>
          </p:nvPr>
        </p:nvSpPr>
        <p:spPr>
          <a:xfrm>
            <a:off x="1703389" y="1557339"/>
            <a:ext cx="8664575" cy="4103687"/>
          </a:xfrm>
        </p:spPr>
        <p:txBody>
          <a:bodyPr/>
          <a:lstStyle/>
          <a:p>
            <a:pPr>
              <a:buFont typeface="Wingdings" pitchFamily="2" charset="2"/>
              <a:buChar char="l"/>
            </a:pPr>
            <a:r>
              <a:rPr lang="ja-JP" altLang="ja-JP"/>
              <a:t>現代社会の女性像</a:t>
            </a:r>
            <a:endParaRPr lang="en-US" altLang="ja-JP"/>
          </a:p>
          <a:p>
            <a:pPr>
              <a:buFont typeface="Wingdings" pitchFamily="2" charset="2"/>
              <a:buChar char="l"/>
            </a:pPr>
            <a:r>
              <a:rPr lang="ja-JP" altLang="ja-JP"/>
              <a:t>エネルギッシュで型破りなプリンセス</a:t>
            </a:r>
            <a:endParaRPr lang="en-US" altLang="ja-JP"/>
          </a:p>
          <a:p>
            <a:pPr>
              <a:buFont typeface="Wingdings" pitchFamily="2" charset="2"/>
              <a:buChar char="l"/>
            </a:pPr>
            <a:r>
              <a:rPr lang="ja-JP" altLang="ja-JP"/>
              <a:t>「プリンセスなのにも関わらず髪はボサボサ、ドレスも着ない」</a:t>
            </a:r>
            <a:endParaRPr lang="en-US" altLang="ja-JP"/>
          </a:p>
          <a:p>
            <a:pPr>
              <a:buFont typeface="Wingdings" pitchFamily="2" charset="2"/>
              <a:buChar char="l"/>
            </a:pPr>
            <a:r>
              <a:rPr lang="ja-JP" altLang="ja-JP"/>
              <a:t>「自分の意思で生きているしっかりとした女性」</a:t>
            </a:r>
            <a:endParaRPr lang="en-US" altLang="ja-JP"/>
          </a:p>
          <a:p>
            <a:pPr>
              <a:buFont typeface="Wingdings" pitchFamily="2" charset="2"/>
              <a:buChar char="l"/>
            </a:pPr>
            <a:r>
              <a:rPr lang="ja-JP" altLang="ja-JP"/>
              <a:t>「王子様に頼らない」</a:t>
            </a:r>
          </a:p>
          <a:p>
            <a:endParaRPr lang="ja-JP" altLang="en-US"/>
          </a:p>
        </p:txBody>
      </p:sp>
      <p:sp>
        <p:nvSpPr>
          <p:cNvPr id="33795" name="テキスト ボックス 2"/>
          <p:cNvSpPr txBox="1">
            <a:spLocks noChangeArrowheads="1"/>
          </p:cNvSpPr>
          <p:nvPr/>
        </p:nvSpPr>
        <p:spPr bwMode="auto">
          <a:xfrm>
            <a:off x="2135188" y="404814"/>
            <a:ext cx="75612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4400">
                <a:latin typeface="Garamond" pitchFamily="18" charset="0"/>
              </a:rPr>
              <a:t>お姫様の復活</a:t>
            </a:r>
          </a:p>
        </p:txBody>
      </p:sp>
      <p:pic>
        <p:nvPicPr>
          <p:cNvPr id="2" name="オーディオ 1">
            <a:hlinkClick r:id="" action="ppaction://media"/>
            <a:extLst>
              <a:ext uri="{FF2B5EF4-FFF2-40B4-BE49-F238E27FC236}">
                <a16:creationId xmlns:a16="http://schemas.microsoft.com/office/drawing/2014/main" id="{54BB015E-2DE5-BA5B-B198-198CA36B45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08"/>
    </mc:Choice>
    <mc:Fallback xmlns="">
      <p:transition spd="slow" advTm="3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127" x="10502900" y="5175250"/>
          <p14:tracePt t="20137" x="10509250" y="5200650"/>
          <p14:tracePt t="20153" x="10515600" y="5219700"/>
          <p14:tracePt t="20359" x="10515600" y="5226050"/>
          <p14:tracePt t="20364" x="10515600" y="5245100"/>
          <p14:tracePt t="20387" x="10496550" y="5276850"/>
          <p14:tracePt t="20390" x="10483850" y="5283200"/>
          <p14:tracePt t="20408" x="10452100" y="5289550"/>
          <p14:tracePt t="20424" x="10388600" y="5257800"/>
          <p14:tracePt t="20429" x="10337800" y="5213350"/>
          <p14:tracePt t="20437" x="10267950" y="5137150"/>
          <p14:tracePt t="20454" x="10045700" y="4895850"/>
          <p14:tracePt t="20471" x="9804400" y="4667250"/>
          <p14:tracePt t="20487" x="9512300" y="4464050"/>
          <p14:tracePt t="20507" x="9118600" y="4241800"/>
          <p14:tracePt t="20521" x="8604250" y="4019550"/>
          <p14:tracePt t="20537" x="8013700" y="3797300"/>
          <p14:tracePt t="20554" x="7486650" y="3594100"/>
          <p14:tracePt t="20571" x="7137400" y="3479800"/>
          <p14:tracePt t="20591" x="6832600" y="3403600"/>
          <p14:tracePt t="20607" x="6686550" y="3390900"/>
          <p14:tracePt t="20613" x="6616700" y="3384550"/>
          <p14:tracePt t="20620" x="6559550" y="3384550"/>
          <p14:tracePt t="20637" x="6438900" y="3384550"/>
          <p14:tracePt t="20655" x="6318250" y="3371850"/>
          <p14:tracePt t="20671" x="6216650" y="3359150"/>
          <p14:tracePt t="20691" x="6127750" y="3346450"/>
          <p14:tracePt t="20693" x="6083300" y="3340100"/>
          <p14:tracePt t="20704" x="6045200" y="3340100"/>
          <p14:tracePt t="20721" x="5956300" y="3333750"/>
          <p14:tracePt t="20737" x="5867400" y="3321050"/>
          <p14:tracePt t="20757" x="5721350" y="3314700"/>
          <p14:tracePt t="20771" x="5676900" y="3308350"/>
          <p14:tracePt t="20788" x="5619750" y="3308350"/>
          <p14:tracePt t="20789" x="5594350" y="3308350"/>
          <p14:tracePt t="20807" x="5562600" y="3308350"/>
          <p14:tracePt t="20821" x="5537200" y="3308350"/>
          <p14:tracePt t="20841" x="5524500" y="3308350"/>
          <p14:tracePt t="20846" x="5518150" y="3308350"/>
          <p14:tracePt t="20854" x="5505450" y="3314700"/>
          <p14:tracePt t="20871" x="5480050" y="3321050"/>
          <p14:tracePt t="20888" x="5448300" y="3340100"/>
          <p14:tracePt t="20904" x="5410200" y="3365500"/>
          <p14:tracePt t="20922" x="5378450" y="3384550"/>
          <p14:tracePt t="20938" x="5346700" y="3403600"/>
          <p14:tracePt t="20955" x="5321300" y="3422650"/>
          <p14:tracePt t="20957" x="5308600" y="3435350"/>
          <p14:tracePt t="20971" x="5295900" y="3441700"/>
          <p14:tracePt t="20973" x="5289550" y="3448050"/>
          <p14:tracePt t="20988" x="5270500" y="3454400"/>
          <p14:tracePt t="21011" x="5257800" y="3460750"/>
          <p14:tracePt t="21594" x="5264150" y="3460750"/>
          <p14:tracePt t="21610" x="5270500" y="3460750"/>
          <p14:tracePt t="21646" x="5283200" y="3460750"/>
          <p14:tracePt t="21655" x="5302250" y="3460750"/>
          <p14:tracePt t="21663" x="5327650" y="3460750"/>
          <p14:tracePt t="21672" x="5346700" y="3460750"/>
          <p14:tracePt t="21688" x="5397500" y="3467100"/>
          <p14:tracePt t="21705" x="5467350" y="3479800"/>
          <p14:tracePt t="21722" x="5537200" y="3492500"/>
          <p14:tracePt t="21739" x="5594350" y="3498850"/>
          <p14:tracePt t="21755" x="5626100" y="3511550"/>
          <p14:tracePt t="21775" x="5638800" y="3511550"/>
          <p14:tracePt t="22069" x="5651500" y="3511550"/>
          <p14:tracePt t="22076" x="5670550" y="3517900"/>
          <p14:tracePt t="22092" x="5715000" y="3517900"/>
          <p14:tracePt t="22100" x="5740400" y="3517900"/>
          <p14:tracePt t="22125" x="5854700" y="3536950"/>
          <p14:tracePt t="22139" x="5975350" y="3549650"/>
          <p14:tracePt t="22156" x="6134100" y="3568700"/>
          <p14:tracePt t="22176" x="6337300" y="3581400"/>
          <p14:tracePt t="22182" x="6445250" y="3594100"/>
          <p14:tracePt t="22191" x="6559550" y="3613150"/>
          <p14:tracePt t="22205" x="6775450" y="3644900"/>
          <p14:tracePt t="22223" x="6953250" y="3657600"/>
          <p14:tracePt t="22243" x="7162800" y="3670300"/>
          <p14:tracePt t="22256" x="7219950" y="3670300"/>
          <p14:tracePt t="22276" x="7327900" y="3670300"/>
          <p14:tracePt t="22292" x="7378700" y="3670300"/>
          <p14:tracePt t="22306" x="7416800" y="3670300"/>
          <p14:tracePt t="22322" x="7442200" y="3670300"/>
          <p14:tracePt t="22339" x="7467600" y="3670300"/>
          <p14:tracePt t="22356" x="7499350" y="3670300"/>
          <p14:tracePt t="22376" x="7543800" y="3670300"/>
          <p14:tracePt t="22383" x="7569200" y="3670300"/>
          <p14:tracePt t="22389" x="7594600" y="3670300"/>
          <p14:tracePt t="22406" x="7645400" y="3670300"/>
          <p14:tracePt t="22426" x="7696200" y="3663950"/>
          <p14:tracePt t="22434" x="7759700" y="3651250"/>
          <p14:tracePt t="22456" x="7816850" y="3638550"/>
          <p14:tracePt t="22476" x="7918450" y="3619500"/>
          <p14:tracePt t="22489" x="7956550" y="3619500"/>
          <p14:tracePt t="22507" x="8013700" y="3606800"/>
          <p14:tracePt t="22526" x="8026400" y="3600450"/>
          <p14:tracePt t="22542" x="8032750" y="3600450"/>
          <p14:tracePt t="22576" x="8039100" y="3594100"/>
          <p14:tracePt t="22594" x="8070850" y="3581400"/>
          <p14:tracePt t="22606" x="8083550" y="3575050"/>
          <p14:tracePt t="22626" x="8121650" y="3556000"/>
          <p14:tracePt t="22632" x="8134350" y="3549650"/>
          <p14:tracePt t="22640" x="8140700" y="3549650"/>
          <p14:tracePt t="22656" x="8153400" y="3543300"/>
          <p14:tracePt t="23093" x="8166100" y="3536950"/>
          <p14:tracePt t="23101" x="8185150" y="3530600"/>
          <p14:tracePt t="23123" x="8223250" y="3511550"/>
          <p14:tracePt t="23140" x="8235950" y="3511550"/>
          <p14:tracePt t="23156" x="8261350" y="3492500"/>
          <p14:tracePt t="23173" x="8280400" y="3486150"/>
          <p14:tracePt t="23194" x="8293100" y="3473450"/>
          <p14:tracePt t="23207" x="8299450" y="3467100"/>
          <p14:tracePt t="23223" x="8312150" y="3460750"/>
          <p14:tracePt t="23587" x="8299450" y="3460750"/>
          <p14:tracePt t="23596" x="8293100" y="3460750"/>
          <p14:tracePt t="23607" x="8274050" y="3454400"/>
          <p14:tracePt t="23623" x="8172450" y="3441700"/>
          <p14:tracePt t="23644" x="7931150" y="3397250"/>
          <p14:tracePt t="23649" x="7816850" y="3390900"/>
          <p14:tracePt t="23657" x="7670800" y="3371850"/>
          <p14:tracePt t="23674" x="7378700" y="3333750"/>
          <p14:tracePt t="23690" x="7137400" y="3308350"/>
          <p14:tracePt t="23707" x="6934200" y="3295650"/>
          <p14:tracePt t="23724" x="6781800" y="3276600"/>
          <p14:tracePt t="23740" x="6654800" y="3251200"/>
          <p14:tracePt t="23757" x="6559550" y="3238500"/>
          <p14:tracePt t="23759" x="6515100" y="3232150"/>
          <p14:tracePt t="23779" x="6445250" y="3232150"/>
          <p14:tracePt t="23783" x="6413500" y="3232150"/>
          <p14:tracePt t="23790" x="6375400" y="3232150"/>
          <p14:tracePt t="23807" x="6299200" y="3232150"/>
          <p14:tracePt t="23824" x="6191250" y="3232150"/>
          <p14:tracePt t="23841" x="6064250" y="3232150"/>
          <p14:tracePt t="23860" x="5924550" y="3232150"/>
          <p14:tracePt t="23874" x="5803900" y="3232150"/>
          <p14:tracePt t="23890" x="5689600" y="3232150"/>
          <p14:tracePt t="23912" x="5556250" y="3232150"/>
          <p14:tracePt t="23924" x="5518150" y="3232150"/>
          <p14:tracePt t="23941" x="5473700" y="3232150"/>
          <p14:tracePt t="23943" x="5454650" y="3232150"/>
          <p14:tracePt t="23957" x="5435600" y="3232150"/>
          <p14:tracePt t="23959" x="5410200" y="3238500"/>
          <p14:tracePt t="23974" x="5340350" y="3270250"/>
          <p14:tracePt t="23991" x="5270500" y="3321050"/>
          <p14:tracePt t="24008" x="5194300" y="3378200"/>
          <p14:tracePt t="24024" x="5137150" y="3422650"/>
          <p14:tracePt t="24041" x="5099050" y="3448050"/>
          <p14:tracePt t="24846" x="5092700" y="3448050"/>
          <p14:tracePt t="24862" x="5099050" y="3448050"/>
          <p14:tracePt t="24865" x="5105400" y="3448050"/>
          <p14:tracePt t="24875" x="5118100" y="3448050"/>
          <p14:tracePt t="24895" x="5156200" y="3435350"/>
          <p14:tracePt t="24912" x="5213350" y="3403600"/>
          <p14:tracePt t="24914" x="5232400" y="3390900"/>
          <p14:tracePt t="24929" x="5270500" y="3365500"/>
          <p14:tracePt t="24942" x="5289550" y="3346450"/>
          <p14:tracePt t="24944" x="5308600" y="3333750"/>
          <p14:tracePt t="24962" x="5321300" y="3295650"/>
          <p14:tracePt t="24975" x="5327650" y="3276600"/>
          <p14:tracePt t="24992" x="5346700" y="3251200"/>
          <p14:tracePt t="24994" x="5346700" y="3238500"/>
          <p14:tracePt t="25012" x="5346700" y="3206750"/>
          <p14:tracePt t="25025" x="5346700" y="3181350"/>
          <p14:tracePt t="25045" x="5346700" y="3175000"/>
          <p14:tracePt t="25059" x="5346700" y="3168650"/>
          <p14:tracePt t="25075" x="5340350" y="3155950"/>
          <p14:tracePt t="25109" x="5334000" y="3155950"/>
          <p14:tracePt t="25143" x="5321300" y="3155950"/>
          <p14:tracePt t="25162" x="5302250" y="3168650"/>
          <p14:tracePt t="25175" x="5264150" y="3187700"/>
          <p14:tracePt t="25194" x="5238750" y="3206750"/>
          <p14:tracePt t="25209" x="5213350" y="3219450"/>
          <p14:tracePt t="25225" x="5207000" y="3225800"/>
          <p14:tracePt t="25245" x="5194300" y="3238500"/>
          <p14:tracePt t="25259" x="5187950" y="3251200"/>
          <p14:tracePt t="25275" x="5175250" y="3263900"/>
          <p14:tracePt t="25295" x="5168900" y="3270250"/>
          <p14:tracePt t="25701" x="5168900" y="3276600"/>
          <p14:tracePt t="25712" x="5168900" y="3289300"/>
          <p14:tracePt t="25716" x="5168900" y="3302000"/>
          <p14:tracePt t="25729" x="5168900" y="3314700"/>
          <p14:tracePt t="25743" x="5162550" y="3333750"/>
          <p14:tracePt t="25762" x="5124450" y="3403600"/>
          <p14:tracePt t="25767" x="5105400" y="3429000"/>
          <p14:tracePt t="25776" x="5092700" y="3460750"/>
          <p14:tracePt t="25796" x="5048250" y="3536950"/>
          <p14:tracePt t="25802" x="5022850" y="3575050"/>
          <p14:tracePt t="25809" x="5003800" y="3606800"/>
          <p14:tracePt t="25826" x="4946650" y="3702050"/>
          <p14:tracePt t="25842" x="4921250" y="3752850"/>
          <p14:tracePt t="25859" x="4889500" y="3803650"/>
          <p14:tracePt t="25876" x="4870450" y="3841750"/>
          <p14:tracePt t="25893" x="4857750" y="3860800"/>
          <p14:tracePt t="25909" x="4851400" y="3879850"/>
          <p14:tracePt t="25926" x="4851400" y="3886200"/>
          <p14:tracePt t="25942" x="4851400" y="3905250"/>
          <p14:tracePt t="25963" x="4851400" y="3911600"/>
          <p14:tracePt t="25968" x="4845050" y="3917950"/>
          <p14:tracePt t="25976" x="4838700" y="3930650"/>
          <p14:tracePt t="25993" x="4838700" y="3943350"/>
          <p14:tracePt t="25994" x="4838700" y="3949700"/>
          <p14:tracePt t="26013" x="4838700" y="3968750"/>
          <p14:tracePt t="26027" x="4838700" y="3981450"/>
          <p14:tracePt t="26043" x="4838700" y="3994150"/>
          <p14:tracePt t="26059" x="4838700" y="4019550"/>
          <p14:tracePt t="26076" x="4838700" y="4044950"/>
          <p14:tracePt t="26093" x="4838700" y="4076700"/>
          <p14:tracePt t="26110" x="4838700" y="4108450"/>
          <p14:tracePt t="26126" x="4838700" y="4140200"/>
          <p14:tracePt t="26147" x="4838700" y="4152900"/>
          <p14:tracePt t="26300" x="4838700" y="4159250"/>
          <p14:tracePt t="26370" x="4838700" y="4171950"/>
          <p14:tracePt t="26385" x="4838700" y="4178300"/>
          <p14:tracePt t="26399" x="4845050" y="4184650"/>
          <p14:tracePt t="26400" x="4845050" y="4197350"/>
          <p14:tracePt t="26416" x="4857750" y="4203700"/>
          <p14:tracePt t="26427" x="4889500" y="4229100"/>
          <p14:tracePt t="26447" x="4953000" y="4267200"/>
          <p14:tracePt t="26460" x="4997450" y="4286250"/>
          <p14:tracePt t="26480" x="5080000" y="4311650"/>
          <p14:tracePt t="26486" x="5130800" y="4318000"/>
          <p14:tracePt t="26493" x="5187950" y="4324350"/>
          <p14:tracePt t="26510" x="5302250" y="4337050"/>
          <p14:tracePt t="26512" x="5372100" y="4349750"/>
          <p14:tracePt t="26527" x="5448300" y="4368800"/>
          <p14:tracePt t="26528" x="5537200" y="4381500"/>
          <p14:tracePt t="26547" x="5721350" y="4394200"/>
          <p14:tracePt t="26560" x="5918200" y="4406900"/>
          <p14:tracePt t="26580" x="6140450" y="4425950"/>
          <p14:tracePt t="26593" x="6337300" y="4425950"/>
          <p14:tracePt t="26610" x="6489700" y="4425950"/>
          <p14:tracePt t="26633" x="6591300" y="4425950"/>
          <p14:tracePt t="26646" x="6629400" y="4425950"/>
          <p14:tracePt t="26791" x="6642100" y="4425950"/>
          <p14:tracePt t="26799" x="6648450" y="4425950"/>
          <p14:tracePt t="26810" x="6661150" y="4432300"/>
          <p14:tracePt t="26831" x="6692900" y="4445000"/>
          <p14:tracePt t="26838" x="6711950" y="4445000"/>
          <p14:tracePt t="26863" x="6750050" y="4457700"/>
          <p14:tracePt t="26869" x="6769100" y="4457700"/>
          <p14:tracePt t="26877" x="6788150" y="4464050"/>
          <p14:tracePt t="26897" x="6864350" y="4464050"/>
          <p14:tracePt t="26910" x="6927850" y="4464050"/>
          <p14:tracePt t="26927" x="6978650" y="4464050"/>
          <p14:tracePt t="26947" x="7073900" y="4464050"/>
          <p14:tracePt t="26953" x="7124700" y="4464050"/>
          <p14:tracePt t="26960" x="7181850" y="4464050"/>
          <p14:tracePt t="26980" x="7321550" y="4464050"/>
          <p14:tracePt t="26996" x="7461250" y="4464050"/>
          <p14:tracePt t="26998" x="7531100" y="4464050"/>
          <p14:tracePt t="27016" x="7664450" y="4464050"/>
          <p14:tracePt t="27027" x="7734300" y="4464050"/>
          <p14:tracePt t="27047" x="7924800" y="4464050"/>
          <p14:tracePt t="27060" x="7981950" y="4464050"/>
          <p14:tracePt t="27062" x="8045450" y="4464050"/>
          <p14:tracePt t="27077" x="8178800" y="4483100"/>
          <p14:tracePt t="27094" x="8324850" y="4483100"/>
          <p14:tracePt t="27114" x="8483600" y="4483100"/>
          <p14:tracePt t="27127" x="8636000" y="4483100"/>
          <p14:tracePt t="27144" x="8788400" y="4483100"/>
          <p14:tracePt t="27161" x="8953500" y="4483100"/>
          <p14:tracePt t="27177" x="9112250" y="4483100"/>
          <p14:tracePt t="27198" x="9328150" y="4483100"/>
          <p14:tracePt t="27211" x="9391650" y="4483100"/>
          <p14:tracePt t="27231" x="9582150" y="4457700"/>
          <p14:tracePt t="27247" x="9683750" y="4445000"/>
          <p14:tracePt t="27262" x="9785350" y="4432300"/>
          <p14:tracePt t="27279" x="9874250" y="4425950"/>
          <p14:tracePt t="27294" x="9950450" y="4419600"/>
          <p14:tracePt t="27311" x="10020300" y="4413250"/>
          <p14:tracePt t="27327" x="10064750" y="4413250"/>
          <p14:tracePt t="27348" x="10083800" y="4406900"/>
          <p14:tracePt t="27378" x="10090150" y="4400550"/>
          <p14:tracePt t="27394" x="10102850" y="4400550"/>
          <p14:tracePt t="27411" x="10121900" y="4387850"/>
          <p14:tracePt t="27414" x="10140950" y="4381500"/>
          <p14:tracePt t="27428" x="10160000" y="4381500"/>
          <p14:tracePt t="27448" x="10210800" y="4362450"/>
          <p14:tracePt t="27456" x="10236200" y="4362450"/>
          <p14:tracePt t="27461" x="10248900" y="4356100"/>
          <p14:tracePt t="27481" x="10267950" y="4349750"/>
          <p14:tracePt t="27487" x="10280650" y="4349750"/>
          <p14:tracePt t="27511" x="10287000" y="4337050"/>
          <p14:tracePt t="27531" x="10287000" y="4330700"/>
          <p14:tracePt t="27536" x="10293350" y="4324350"/>
          <p14:tracePt t="27561" x="10299700" y="4318000"/>
          <p14:tracePt t="27627" x="10299700" y="4305300"/>
          <p14:tracePt t="27650" x="10299700" y="4292600"/>
          <p14:tracePt t="27668" x="10299700" y="4286250"/>
          <p14:tracePt t="27677" x="10299700" y="4279900"/>
          <p14:tracePt t="27694" x="10299700" y="4273550"/>
          <p14:tracePt t="27711" x="10293350" y="4273550"/>
          <p14:tracePt t="27728" x="10293350" y="4260850"/>
          <p14:tracePt t="27731" x="10287000" y="4260850"/>
          <p14:tracePt t="27761" x="10287000" y="4254500"/>
          <p14:tracePt t="27779" x="10287000" y="4248150"/>
          <p14:tracePt t="27798" x="10280650" y="4241800"/>
          <p14:tracePt t="27811" x="10280650" y="4235450"/>
          <p14:tracePt t="27845" x="10274300" y="4229100"/>
          <p14:tracePt t="28429" x="10274300" y="4222750"/>
          <p14:tracePt t="28619" x="10267950" y="4222750"/>
          <p14:tracePt t="28814" x="10255250" y="4222750"/>
          <p14:tracePt t="28821" x="10242550" y="4222750"/>
          <p14:tracePt t="28834" x="10223500" y="4222750"/>
          <p14:tracePt t="28834" x="10198100" y="4222750"/>
          <p14:tracePt t="28846" x="10153650" y="4222750"/>
          <p14:tracePt t="28866" x="9931400" y="4235450"/>
          <p14:tracePt t="28879" x="9842500" y="4241800"/>
          <p14:tracePt t="28880" x="9747250" y="4248150"/>
          <p14:tracePt t="28895" x="9652000" y="4254500"/>
          <p14:tracePt t="28898" x="9550400" y="4267200"/>
          <p14:tracePt t="28912" x="9328150" y="4279900"/>
          <p14:tracePt t="28929" x="9124950" y="4292600"/>
          <p14:tracePt t="28946" x="8928100" y="4311650"/>
          <p14:tracePt t="28962" x="8782050" y="4324350"/>
          <p14:tracePt t="28979" x="8667750" y="4337050"/>
          <p14:tracePt t="28996" x="8572500" y="4349750"/>
          <p14:tracePt t="29016" x="8470900" y="4362450"/>
          <p14:tracePt t="29022" x="8420100" y="4368800"/>
          <p14:tracePt t="29029" x="8369300" y="4375150"/>
          <p14:tracePt t="29046" x="8229600" y="4400550"/>
          <p14:tracePt t="29049" x="8166100" y="4413250"/>
          <p14:tracePt t="29062" x="8077200" y="4425950"/>
          <p14:tracePt t="29079" x="7924800" y="4451350"/>
          <p14:tracePt t="29096" x="7797800" y="4476750"/>
          <p14:tracePt t="29098" x="7740650" y="4495800"/>
          <p14:tracePt t="29112" x="7651750" y="4508500"/>
          <p14:tracePt t="29129" x="7613650" y="4521200"/>
          <p14:tracePt t="29146" x="7581900" y="4533900"/>
          <p14:tracePt t="29166" x="7556500" y="4540250"/>
          <p14:tracePt t="29184" x="7543800" y="4546600"/>
          <p14:tracePt t="29196" x="7537450" y="4552950"/>
          <p14:tracePt t="29216" x="7499350" y="4572000"/>
          <p14:tracePt t="29229" x="7473950" y="4584700"/>
          <p14:tracePt t="29247" x="7391400" y="4629150"/>
          <p14:tracePt t="29263" x="7327900" y="4654550"/>
          <p14:tracePt t="29279" x="7264400" y="4692650"/>
          <p14:tracePt t="29297" x="7207250" y="4718050"/>
          <p14:tracePt t="29316" x="7131050" y="4737100"/>
          <p14:tracePt t="29329" x="7042150" y="4756150"/>
          <p14:tracePt t="29346" x="6946900" y="4768850"/>
          <p14:tracePt t="29363" x="6864350" y="4775200"/>
          <p14:tracePt t="29379" x="6775450" y="4775200"/>
          <p14:tracePt t="29396" x="6692900" y="4775200"/>
          <p14:tracePt t="29398" x="6648450" y="4775200"/>
          <p14:tracePt t="29416" x="6572250" y="4775200"/>
          <p14:tracePt t="29425" x="6527800" y="4775200"/>
          <p14:tracePt t="29447" x="6426200" y="4781550"/>
          <p14:tracePt t="29463" x="6388100" y="4781550"/>
          <p14:tracePt t="29479" x="6350000" y="4787900"/>
          <p14:tracePt t="29500" x="6324600" y="4787900"/>
          <p14:tracePt t="29506" x="6311900" y="4794250"/>
          <p14:tracePt t="29513" x="6299200" y="4794250"/>
          <p14:tracePt t="29530" x="6261100" y="4800600"/>
          <p14:tracePt t="29546" x="6210300" y="4819650"/>
          <p14:tracePt t="29567" x="6127750" y="4832350"/>
          <p14:tracePt t="29580" x="6102350" y="4838700"/>
          <p14:tracePt t="29596" x="6064250" y="4845050"/>
          <p14:tracePt t="29613" x="6038850" y="4845050"/>
          <p14:tracePt t="29633" x="6007100" y="4845050"/>
          <p14:tracePt t="29648" x="5994400" y="4845050"/>
          <p14:tracePt t="29663" x="5988050" y="4845050"/>
          <p14:tracePt t="29727" x="5981700" y="4845050"/>
          <p14:tracePt t="29781" x="5981700" y="4838700"/>
          <p14:tracePt t="29788" x="5975350" y="4832350"/>
          <p14:tracePt t="29796" x="5969000" y="4826000"/>
          <p14:tracePt t="29834" x="5962650" y="4826000"/>
          <p14:tracePt t="29846" x="5949950" y="4819650"/>
          <p14:tracePt t="29863" x="5943600" y="4819650"/>
          <p14:tracePt t="32848" x="5943600" y="48133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1703389" y="233363"/>
            <a:ext cx="8569325" cy="1320800"/>
          </a:xfrm>
        </p:spPr>
        <p:txBody>
          <a:bodyPr/>
          <a:lstStyle/>
          <a:p>
            <a:r>
              <a:rPr lang="ja-JP" altLang="en-US"/>
              <a:t>お姫様の復活</a:t>
            </a:r>
          </a:p>
        </p:txBody>
      </p:sp>
      <p:pic>
        <p:nvPicPr>
          <p:cNvPr id="348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4" y="1557338"/>
            <a:ext cx="3089275"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1" y="1557338"/>
            <a:ext cx="3089275"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テキスト ボックス 6"/>
          <p:cNvSpPr txBox="1">
            <a:spLocks noChangeArrowheads="1"/>
          </p:cNvSpPr>
          <p:nvPr/>
        </p:nvSpPr>
        <p:spPr bwMode="auto">
          <a:xfrm>
            <a:off x="6096000" y="4941888"/>
            <a:ext cx="41036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pPr>
            <a:r>
              <a:rPr lang="ja-JP" altLang="en-US" sz="2400">
                <a:latin typeface="Garamond" pitchFamily="18" charset="0"/>
              </a:rPr>
              <a:t>メリダ（</a:t>
            </a:r>
            <a:r>
              <a:rPr lang="en-US" altLang="ja-JP" sz="2400">
                <a:latin typeface="Garamond" pitchFamily="18" charset="0"/>
              </a:rPr>
              <a:t>2012</a:t>
            </a:r>
            <a:r>
              <a:rPr lang="ja-JP" altLang="en-US" sz="2400">
                <a:latin typeface="Garamond" pitchFamily="18" charset="0"/>
              </a:rPr>
              <a:t>年）</a:t>
            </a:r>
            <a:endParaRPr lang="en-US" altLang="ja-JP" sz="2400">
              <a:latin typeface="Garamond" pitchFamily="18" charset="0"/>
            </a:endParaRPr>
          </a:p>
          <a:p>
            <a:pPr eaLnBrk="1" hangingPunct="1">
              <a:spcBef>
                <a:spcPct val="0"/>
              </a:spcBef>
            </a:pPr>
            <a:r>
              <a:rPr lang="ja-JP" altLang="en-US" sz="2400">
                <a:latin typeface="Garamond" pitchFamily="18" charset="0"/>
              </a:rPr>
              <a:t>王女</a:t>
            </a:r>
            <a:endParaRPr lang="en-US" altLang="ja-JP" sz="2400">
              <a:latin typeface="Garamond" pitchFamily="18" charset="0"/>
            </a:endParaRPr>
          </a:p>
          <a:p>
            <a:pPr eaLnBrk="1" hangingPunct="1">
              <a:spcBef>
                <a:spcPct val="0"/>
              </a:spcBef>
            </a:pPr>
            <a:r>
              <a:rPr lang="ja-JP" altLang="en-US" sz="2400">
                <a:latin typeface="Garamond" pitchFamily="18" charset="0"/>
              </a:rPr>
              <a:t>王子は</a:t>
            </a:r>
            <a:r>
              <a:rPr lang="en-US" altLang="ja-JP" sz="2400">
                <a:latin typeface="Garamond" pitchFamily="18" charset="0"/>
              </a:rPr>
              <a:t>3</a:t>
            </a:r>
            <a:r>
              <a:rPr lang="ja-JP" altLang="en-US" sz="2400">
                <a:latin typeface="Garamond" pitchFamily="18" charset="0"/>
              </a:rPr>
              <a:t>人出てくるが、頼りない。</a:t>
            </a:r>
          </a:p>
        </p:txBody>
      </p:sp>
      <p:sp>
        <p:nvSpPr>
          <p:cNvPr id="34822" name="テキスト ボックス 7"/>
          <p:cNvSpPr txBox="1">
            <a:spLocks noChangeArrowheads="1"/>
          </p:cNvSpPr>
          <p:nvPr/>
        </p:nvSpPr>
        <p:spPr bwMode="auto">
          <a:xfrm>
            <a:off x="1992313" y="4868863"/>
            <a:ext cx="3382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pPr>
            <a:r>
              <a:rPr lang="ja-JP" altLang="en-US" sz="2400">
                <a:latin typeface="Garamond" pitchFamily="18" charset="0"/>
              </a:rPr>
              <a:t>ラプンツェル（</a:t>
            </a:r>
            <a:r>
              <a:rPr lang="en-US" altLang="ja-JP" sz="2400">
                <a:latin typeface="Garamond" pitchFamily="18" charset="0"/>
              </a:rPr>
              <a:t>2010</a:t>
            </a:r>
            <a:r>
              <a:rPr lang="ja-JP" altLang="en-US" sz="2400">
                <a:latin typeface="Garamond" pitchFamily="18" charset="0"/>
              </a:rPr>
              <a:t>年）</a:t>
            </a:r>
            <a:endParaRPr lang="en-US" altLang="ja-JP" sz="2400">
              <a:latin typeface="Garamond" pitchFamily="18" charset="0"/>
            </a:endParaRPr>
          </a:p>
          <a:p>
            <a:pPr eaLnBrk="1" hangingPunct="1">
              <a:spcBef>
                <a:spcPct val="0"/>
              </a:spcBef>
            </a:pPr>
            <a:r>
              <a:rPr lang="ja-JP" altLang="en-US" sz="2400">
                <a:latin typeface="Garamond" pitchFamily="18" charset="0"/>
              </a:rPr>
              <a:t>王女</a:t>
            </a:r>
            <a:endParaRPr lang="en-US" altLang="ja-JP" sz="2400">
              <a:latin typeface="Garamond" pitchFamily="18" charset="0"/>
            </a:endParaRPr>
          </a:p>
          <a:p>
            <a:pPr eaLnBrk="1" hangingPunct="1">
              <a:spcBef>
                <a:spcPct val="0"/>
              </a:spcBef>
            </a:pPr>
            <a:r>
              <a:rPr lang="ja-JP" altLang="en-US" sz="2400">
                <a:latin typeface="Garamond" pitchFamily="18" charset="0"/>
              </a:rPr>
              <a:t>相手は泥棒</a:t>
            </a:r>
          </a:p>
        </p:txBody>
      </p:sp>
      <p:pic>
        <p:nvPicPr>
          <p:cNvPr id="2" name="オーディオ 1">
            <a:hlinkClick r:id="" action="ppaction://media"/>
            <a:extLst>
              <a:ext uri="{FF2B5EF4-FFF2-40B4-BE49-F238E27FC236}">
                <a16:creationId xmlns:a16="http://schemas.microsoft.com/office/drawing/2014/main" id="{1196A220-EDDC-93A2-D4C4-606B3E72DD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05"/>
    </mc:Choice>
    <mc:Fallback xmlns="">
      <p:transition spd="slow" advTm="3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38" x="5930900" y="4813300"/>
          <p14:tracePt t="2040" x="5899150" y="4819650"/>
          <p14:tracePt t="2050" x="5835650" y="4838700"/>
          <p14:tracePt t="2072" x="5683250" y="4883150"/>
          <p14:tracePt t="2079" x="5568950" y="4902200"/>
          <p14:tracePt t="2087" x="5524500" y="4908550"/>
          <p14:tracePt t="2100" x="5480050" y="4914900"/>
          <p14:tracePt t="2117" x="5378450" y="4914900"/>
          <p14:tracePt t="2120" x="5327650" y="4914900"/>
          <p14:tracePt t="2134" x="5289550" y="4914900"/>
          <p14:tracePt t="2154" x="5270500" y="4914900"/>
          <p14:tracePt t="2167" x="5245100" y="4902200"/>
          <p14:tracePt t="2184" x="5219700" y="4889500"/>
          <p14:tracePt t="2200" x="5200650" y="4876800"/>
          <p14:tracePt t="2217" x="5143500" y="4864100"/>
          <p14:tracePt t="2234" x="5041900" y="4819650"/>
          <p14:tracePt t="2251" x="4895850" y="4743450"/>
          <p14:tracePt t="2267" x="4699000" y="4641850"/>
          <p14:tracePt t="2270" x="4622800" y="4610100"/>
          <p14:tracePt t="2284" x="4540250" y="4578350"/>
          <p14:tracePt t="2285" x="4470400" y="4565650"/>
          <p14:tracePt t="2301" x="4343400" y="4546600"/>
          <p14:tracePt t="2317" x="4210050" y="4533900"/>
          <p14:tracePt t="2337" x="4070350" y="4533900"/>
          <p14:tracePt t="2344" x="4013200" y="4540250"/>
          <p14:tracePt t="2350" x="3949700" y="4565650"/>
          <p14:tracePt t="2367" x="3822700" y="4654550"/>
          <p14:tracePt t="2384" x="3702050" y="4762500"/>
          <p14:tracePt t="2407" x="3543300" y="4946650"/>
          <p14:tracePt t="2417" x="3486150" y="5003800"/>
          <p14:tracePt t="2438" x="3333750" y="5149850"/>
          <p14:tracePt t="2454" x="3244850" y="5207000"/>
          <p14:tracePt t="2469" x="3130550" y="5238750"/>
          <p14:tracePt t="2486" x="2984500" y="5245100"/>
          <p14:tracePt t="2501" x="2832100" y="5245100"/>
          <p14:tracePt t="2520" x="2692400" y="5245100"/>
          <p14:tracePt t="2527" x="2597150" y="5245100"/>
          <p14:tracePt t="2534" x="2508250" y="5245100"/>
          <p14:tracePt t="2551" x="2298700" y="5245100"/>
          <p14:tracePt t="2567" x="2120900" y="5245100"/>
          <p14:tracePt t="2584" x="2006600" y="5245100"/>
          <p14:tracePt t="2587" x="1962150" y="5245100"/>
          <p14:tracePt t="2601" x="1936750" y="5245100"/>
          <p14:tracePt t="2603" x="1917700" y="5245100"/>
          <p14:tracePt t="2643" x="1905000" y="5245100"/>
          <p14:tracePt t="2657" x="1892300" y="5245100"/>
          <p14:tracePt t="2659" x="1879600" y="5245100"/>
          <p14:tracePt t="2668" x="1860550" y="5251450"/>
          <p14:tracePt t="2684" x="1828800" y="5251450"/>
          <p14:tracePt t="2705" x="1778000" y="5257800"/>
          <p14:tracePt t="2711" x="1758950" y="5257800"/>
          <p14:tracePt t="2718" x="1733550" y="5264150"/>
          <p14:tracePt t="2737" x="1695450" y="5264150"/>
          <p14:tracePt t="2741" x="1682750" y="5270500"/>
          <p14:tracePt t="2751" x="1670050" y="5276850"/>
          <p14:tracePt t="2768" x="1651000" y="5283200"/>
          <p14:tracePt t="2784" x="1631950" y="5295900"/>
          <p14:tracePt t="2804" x="1600200" y="5308600"/>
          <p14:tracePt t="2818" x="1587500" y="5314950"/>
          <p14:tracePt t="2838" x="1530350" y="5353050"/>
          <p14:tracePt t="2845" x="1504950" y="5372100"/>
          <p14:tracePt t="2851" x="1479550" y="5378450"/>
          <p14:tracePt t="2871" x="1447800" y="5397500"/>
          <p14:tracePt t="2877" x="1435100" y="5397500"/>
          <p14:tracePt t="2887" x="1428750" y="5397500"/>
          <p14:tracePt t="2908" x="1397000" y="5397500"/>
          <p14:tracePt t="2918" x="1384300" y="5397500"/>
          <p14:tracePt t="2938" x="1365250" y="5397500"/>
          <p14:tracePt t="2956" x="1352550" y="5397500"/>
          <p14:tracePt t="2968" x="1346200" y="5397500"/>
          <p14:tracePt t="2985" x="1333500" y="5384800"/>
          <p14:tracePt t="3005" x="1333500" y="5372100"/>
          <p14:tracePt t="3010" x="1320800" y="5346700"/>
          <p14:tracePt t="3018" x="1308100" y="5334000"/>
          <p14:tracePt t="3035" x="1308100" y="5302250"/>
          <p14:tracePt t="3052" x="1308100" y="5283200"/>
          <p14:tracePt t="3068" x="1301750" y="5270500"/>
          <p14:tracePt t="3088" x="1295400" y="5264150"/>
          <p14:tracePt t="3101" x="1295400" y="5257800"/>
          <p14:tracePt t="3118" x="1295400" y="5251450"/>
          <p14:tracePt t="3345" x="1289050" y="5257800"/>
          <p14:tracePt t="3356" x="1270000" y="5270500"/>
          <p14:tracePt t="3363" x="1244600" y="5289550"/>
          <p14:tracePt t="3368" x="1238250" y="5302250"/>
          <p14:tracePt t="3390" x="1231900" y="5308600"/>
          <p14:tracePt t="3394" x="1238250" y="5314950"/>
          <p14:tracePt t="3401" x="1257300" y="5314950"/>
          <p14:tracePt t="3418" x="1295400" y="5314950"/>
          <p14:tracePt t="3435" x="1314450" y="5289550"/>
          <p14:tracePt t="3452" x="1327150" y="5257800"/>
          <p14:tracePt t="3468" x="1327150" y="5200650"/>
          <p14:tracePt t="3471" x="1314450" y="5149850"/>
          <p14:tracePt t="3489" x="1276350" y="5035550"/>
          <p14:tracePt t="3502" x="1250950" y="4984750"/>
          <p14:tracePt t="3506" x="1238250" y="4927600"/>
          <p14:tracePt t="3518" x="1231900" y="4883150"/>
          <p14:tracePt t="3535" x="1225550" y="4806950"/>
          <p14:tracePt t="3555" x="1225550" y="4756150"/>
          <p14:tracePt t="3568" x="1231900" y="4711700"/>
          <p14:tracePt t="3585" x="1250950" y="4679950"/>
          <p14:tracePt t="3605" x="1270000" y="4648200"/>
          <p14:tracePt t="3618" x="1282700" y="4635500"/>
          <p14:tracePt t="3655" x="1282700" y="4629150"/>
          <p14:tracePt t="3669" x="1282700" y="4616450"/>
          <p14:tracePt t="3741" x="1276350" y="4622800"/>
          <p14:tracePt t="3750" x="1270000" y="4635500"/>
          <p14:tracePt t="3769" x="1270000" y="4641850"/>
          <p14:tracePt t="3785" x="1270000" y="4667250"/>
          <p14:tracePt t="3806" x="1270000" y="4692650"/>
          <p14:tracePt t="3835" x="1270000" y="4705350"/>
          <p14:tracePt t="3927" x="1270000" y="4711700"/>
          <p14:tracePt t="4506" x="1257300" y="4711700"/>
          <p14:tracePt t="4877" x="1257300" y="4705350"/>
          <p14:tracePt t="4891" x="1263650" y="4705350"/>
          <p14:tracePt t="4893" x="1270000" y="4705350"/>
          <p14:tracePt t="4903" x="1276350" y="4705350"/>
          <p14:tracePt t="4920" x="1301750" y="4705350"/>
          <p14:tracePt t="4939" x="1352550" y="4692650"/>
          <p14:tracePt t="4954" x="1416050" y="4660900"/>
          <p14:tracePt t="4971" x="1517650" y="4591050"/>
          <p14:tracePt t="4987" x="1619250" y="4533900"/>
          <p14:tracePt t="4989" x="1663700" y="4502150"/>
          <p14:tracePt t="5003" x="1695450" y="4489450"/>
          <p14:tracePt t="5020" x="1733550" y="4457700"/>
          <p14:tracePt t="5037" x="1771650" y="4413250"/>
          <p14:tracePt t="5038" x="1784350" y="4387850"/>
          <p14:tracePt t="5053" x="1803400" y="4356100"/>
          <p14:tracePt t="5070" x="1809750" y="4324350"/>
          <p14:tracePt t="5088" x="1803400" y="4318000"/>
          <p14:tracePt t="5103" x="1790700" y="4318000"/>
          <p14:tracePt t="5120" x="1771650" y="4311650"/>
          <p14:tracePt t="5137" x="1765300" y="4305300"/>
          <p14:tracePt t="5139" x="1758950" y="4305300"/>
          <p14:tracePt t="5159" x="1739900" y="4305300"/>
          <p14:tracePt t="5164" x="1714500" y="4305300"/>
          <p14:tracePt t="5187" x="1670050" y="4305300"/>
          <p14:tracePt t="5189" x="1638300" y="4305300"/>
          <p14:tracePt t="5203" x="1593850" y="4311650"/>
          <p14:tracePt t="5220" x="1574800" y="4318000"/>
          <p14:tracePt t="5237" x="1555750" y="4330700"/>
          <p14:tracePt t="5253" x="1536700" y="4343400"/>
          <p14:tracePt t="5270" x="1524000" y="4362450"/>
          <p14:tracePt t="5287" x="1511300" y="4375150"/>
          <p14:tracePt t="5304" x="1504950" y="4381500"/>
          <p14:tracePt t="5307" x="1498600" y="4394200"/>
          <p14:tracePt t="5341" x="1492250" y="4406900"/>
          <p14:tracePt t="5353" x="1485900" y="4406900"/>
          <p14:tracePt t="5374" x="1479550" y="4419600"/>
          <p14:tracePt t="5390" x="1466850" y="4432300"/>
          <p14:tracePt t="5403" x="1454150" y="4445000"/>
          <p14:tracePt t="5420" x="1441450" y="4470400"/>
          <p14:tracePt t="5437" x="1435100" y="4483100"/>
          <p14:tracePt t="5453" x="1428750" y="4508500"/>
          <p14:tracePt t="5476" x="1428750" y="4559300"/>
          <p14:tracePt t="5482" x="1428750" y="4578350"/>
          <p14:tracePt t="5503" x="1428750" y="4622800"/>
          <p14:tracePt t="5506" x="1428750" y="4648200"/>
          <p14:tracePt t="5520" x="1428750" y="4673600"/>
          <p14:tracePt t="5522" x="1428750" y="4711700"/>
          <p14:tracePt t="5537" x="1428750" y="4768850"/>
          <p14:tracePt t="5561" x="1428750" y="4813300"/>
          <p14:tracePt t="5563" x="1428750" y="4838700"/>
          <p14:tracePt t="5571" x="1428750" y="4870450"/>
          <p14:tracePt t="5587" x="1447800" y="4933950"/>
          <p14:tracePt t="5605" x="1466850" y="4991100"/>
          <p14:tracePt t="5626" x="1485900" y="5048250"/>
          <p14:tracePt t="5637" x="1498600" y="5067300"/>
          <p14:tracePt t="5654" x="1504950" y="5080000"/>
          <p14:tracePt t="5674" x="1536700" y="5086350"/>
          <p14:tracePt t="5688" x="1543050" y="5086350"/>
          <p14:tracePt t="5704" x="1555750" y="5086350"/>
          <p14:tracePt t="5706" x="1562100" y="5086350"/>
          <p14:tracePt t="5720" x="1562100" y="5080000"/>
          <p14:tracePt t="5737" x="1562100" y="5054600"/>
          <p14:tracePt t="5754" x="1562100" y="5041900"/>
          <p14:tracePt t="5787" x="1562100" y="5035550"/>
          <p14:tracePt t="5889" x="1568450" y="5035550"/>
          <p14:tracePt t="5895" x="1574800" y="5035550"/>
          <p14:tracePt t="5906" x="1587500" y="5035550"/>
          <p14:tracePt t="5921" x="1619250" y="5035550"/>
          <p14:tracePt t="5940" x="1663700" y="5010150"/>
          <p14:tracePt t="5957" x="1727200" y="4972050"/>
          <p14:tracePt t="5983" x="1841500" y="4876800"/>
          <p14:tracePt t="6004" x="1924050" y="4775200"/>
          <p14:tracePt t="6006" x="1936750" y="4756150"/>
          <p14:tracePt t="6021" x="1949450" y="4730750"/>
          <p14:tracePt t="6023" x="1955800" y="4718050"/>
          <p14:tracePt t="6037" x="1955800" y="4711700"/>
          <p14:tracePt t="6054" x="1955800" y="4699000"/>
          <p14:tracePt t="6075" x="1943100" y="4699000"/>
          <p14:tracePt t="6087" x="1911350" y="4699000"/>
          <p14:tracePt t="6104" x="1898650" y="4699000"/>
          <p14:tracePt t="6138" x="1885950" y="4699000"/>
          <p14:tracePt t="6181" x="1879600" y="4699000"/>
          <p14:tracePt t="6190" x="1866900" y="4699000"/>
          <p14:tracePt t="6204" x="1860550" y="4711700"/>
          <p14:tracePt t="6221" x="1784350" y="4775200"/>
          <p14:tracePt t="6242" x="1720850" y="4832350"/>
          <p14:tracePt t="6249" x="1689100" y="4857750"/>
          <p14:tracePt t="6254" x="1670050" y="4876800"/>
          <p14:tracePt t="6271" x="1638300" y="4902200"/>
          <p14:tracePt t="6287" x="1619250" y="4927600"/>
          <p14:tracePt t="6307" x="1593850" y="4959350"/>
          <p14:tracePt t="6326" x="1568450" y="4997450"/>
          <p14:tracePt t="6338" x="1543050" y="5048250"/>
          <p14:tracePt t="6354" x="1517650" y="5118100"/>
          <p14:tracePt t="6357" x="1504950" y="5143500"/>
          <p14:tracePt t="6374" x="1492250" y="5194300"/>
          <p14:tracePt t="6388" x="1485900" y="5213350"/>
          <p14:tracePt t="6391" x="1479550" y="5232400"/>
          <p14:tracePt t="6405" x="1479550" y="5251450"/>
          <p14:tracePt t="6425" x="1479550" y="5334000"/>
          <p14:tracePt t="6430" x="1479550" y="5378450"/>
          <p14:tracePt t="6438" x="1479550" y="5429250"/>
          <p14:tracePt t="6454" x="1479550" y="5518150"/>
          <p14:tracePt t="6471" x="1479550" y="5600700"/>
          <p14:tracePt t="6488" x="1479550" y="5676900"/>
          <p14:tracePt t="6491" x="1479550" y="5721350"/>
          <p14:tracePt t="6504" x="1479550" y="5765800"/>
          <p14:tracePt t="6521" x="1479550" y="5822950"/>
          <p14:tracePt t="6523" x="1479550" y="5842000"/>
          <p14:tracePt t="6541" x="1485900" y="5880100"/>
          <p14:tracePt t="6555" x="1498600" y="5899150"/>
          <p14:tracePt t="6575" x="1504950" y="5918200"/>
          <p14:tracePt t="6588" x="1511300" y="5930900"/>
          <p14:tracePt t="6605" x="1511300" y="5943600"/>
          <p14:tracePt t="6625" x="1517650" y="5949950"/>
          <p14:tracePt t="6804" x="1517650" y="5956300"/>
          <p14:tracePt t="6841" x="1524000" y="5943600"/>
          <p14:tracePt t="6851" x="1524000" y="5930900"/>
          <p14:tracePt t="6878" x="1530350" y="5873750"/>
          <p14:tracePt t="6882" x="1536700" y="5842000"/>
          <p14:tracePt t="6905" x="1574800" y="5715000"/>
          <p14:tracePt t="6925" x="1606550" y="5626100"/>
          <p14:tracePt t="6939" x="1631950" y="5524500"/>
          <p14:tracePt t="6958" x="1651000" y="5435600"/>
          <p14:tracePt t="6975" x="1651000" y="5372100"/>
          <p14:tracePt t="6989" x="1651000" y="5308600"/>
          <p14:tracePt t="7008" x="1651000" y="5270500"/>
          <p14:tracePt t="7014" x="1651000" y="5257800"/>
          <p14:tracePt t="7022" x="1651000" y="5245100"/>
          <p14:tracePt t="7039" x="1651000" y="5232400"/>
          <p14:tracePt t="7055" x="1657350" y="5213350"/>
          <p14:tracePt t="7057" x="1663700" y="5200650"/>
          <p14:tracePt t="7076" x="1670050" y="5175250"/>
          <p14:tracePt t="7089" x="1682750" y="5149850"/>
          <p14:tracePt t="7105" x="1701800" y="5111750"/>
          <p14:tracePt t="7122" x="1727200" y="5086350"/>
          <p14:tracePt t="7139" x="1733550" y="5080000"/>
          <p14:tracePt t="7155" x="1752600" y="5060950"/>
          <p14:tracePt t="7172" x="1752600" y="5035550"/>
          <p14:tracePt t="7189" x="1752600" y="5016500"/>
          <p14:tracePt t="7210" x="1752600" y="4972050"/>
          <p14:tracePt t="7222" x="1752600" y="4959350"/>
          <p14:tracePt t="7239" x="1752600" y="4927600"/>
          <p14:tracePt t="7241" x="1752600" y="4914900"/>
          <p14:tracePt t="7256" x="1752600" y="4895850"/>
          <p14:tracePt t="7258" x="1752600" y="4883150"/>
          <p14:tracePt t="7272" x="1752600" y="4857750"/>
          <p14:tracePt t="7289" x="1752600" y="4819650"/>
          <p14:tracePt t="7306" x="1752600" y="4800600"/>
          <p14:tracePt t="7322" x="1752600" y="4794250"/>
          <p14:tracePt t="7342" x="1752600" y="4787900"/>
          <p14:tracePt t="7372" x="1752600" y="4781550"/>
          <p14:tracePt t="7389" x="1752600" y="4775200"/>
          <p14:tracePt t="8574" x="1752600" y="4762500"/>
          <p14:tracePt t="8583" x="1752600" y="4749800"/>
          <p14:tracePt t="8596" x="1752600" y="4737100"/>
          <p14:tracePt t="8598" x="1752600" y="4724400"/>
          <p14:tracePt t="8623" x="1752600" y="4692650"/>
          <p14:tracePt t="8843" x="1752600" y="4686300"/>
          <p14:tracePt t="8963" x="1746250" y="4686300"/>
          <p14:tracePt t="8977" x="1739900" y="4692650"/>
          <p14:tracePt t="8980" x="1733550" y="4699000"/>
          <p14:tracePt t="8991" x="1727200" y="4705350"/>
          <p14:tracePt t="9008" x="1708150" y="4724400"/>
          <p14:tracePt t="9024" x="1695450" y="4743450"/>
          <p14:tracePt t="9044" x="1682750" y="4756150"/>
          <p14:tracePt t="9128" x="1676400" y="4762500"/>
          <p14:tracePt t="9135" x="1676400" y="4768850"/>
          <p14:tracePt t="9140" x="1670050" y="4775200"/>
          <p14:tracePt t="9157" x="1670050" y="4787900"/>
          <p14:tracePt t="9174" x="1670050" y="4813300"/>
          <p14:tracePt t="9190" x="1670050" y="4826000"/>
          <p14:tracePt t="9211" x="1670050" y="4857750"/>
          <p14:tracePt t="9224" x="1670050" y="4870450"/>
          <p14:tracePt t="9241" x="1670050" y="4927600"/>
          <p14:tracePt t="9258" x="1670050" y="4991100"/>
          <p14:tracePt t="9278" x="1670050" y="5092700"/>
          <p14:tracePt t="9294" x="1670050" y="5226050"/>
          <p14:tracePt t="9309" x="1670050" y="5353050"/>
          <p14:tracePt t="9313" x="1670050" y="5410200"/>
          <p14:tracePt t="9327" x="1676400" y="5461000"/>
          <p14:tracePt t="9341" x="1682750" y="5543550"/>
          <p14:tracePt t="9358" x="1689100" y="5594350"/>
          <p14:tracePt t="9374" x="1708150" y="5632450"/>
          <p14:tracePt t="9391" x="1720850" y="5657850"/>
          <p14:tracePt t="9408" x="1727200" y="5676900"/>
          <p14:tracePt t="9506" x="1727200" y="5683250"/>
          <p14:tracePt t="9523" x="1727200" y="5689600"/>
          <p14:tracePt t="9632" x="1733550" y="5676900"/>
          <p14:tracePt t="9641" x="1739900" y="5664200"/>
          <p14:tracePt t="9647" x="1739900" y="5645150"/>
          <p14:tracePt t="9663" x="1746250" y="5626100"/>
          <p14:tracePt t="9664" x="1746250" y="5613400"/>
          <p14:tracePt t="9675" x="1752600" y="5600700"/>
          <p14:tracePt t="9695" x="1752600" y="5581650"/>
          <p14:tracePt t="9743" x="1752600" y="5575300"/>
          <p14:tracePt t="9847" x="1752600" y="5568950"/>
          <p14:tracePt t="9865" x="1752600" y="5556250"/>
          <p14:tracePt t="9871" x="1758950" y="5543550"/>
          <p14:tracePt t="9894" x="1765300" y="5505450"/>
          <p14:tracePt t="9908" x="1771650" y="5461000"/>
          <p14:tracePt t="9925" x="1778000" y="5422900"/>
          <p14:tracePt t="9941" x="1790700" y="5384800"/>
          <p14:tracePt t="9943" x="1790700" y="5365750"/>
          <p14:tracePt t="9961" x="1790700" y="5346700"/>
          <p14:tracePt t="9975" x="1790700" y="5340350"/>
          <p14:tracePt t="9991" x="1790700" y="5334000"/>
          <p14:tracePt t="10150" x="1790700" y="5346700"/>
          <p14:tracePt t="10165" x="1790700" y="5353050"/>
          <p14:tracePt t="10181" x="1790700" y="5359400"/>
          <p14:tracePt t="10191" x="1790700" y="5365750"/>
          <p14:tracePt t="10212" x="1790700" y="5378450"/>
          <p14:tracePt t="10421" x="1790700" y="5384800"/>
          <p14:tracePt t="10427" x="1784350" y="5391150"/>
          <p14:tracePt t="10443" x="1784350" y="5397500"/>
          <p14:tracePt t="10452" x="1778000" y="5403850"/>
          <p14:tracePt t="10475" x="1778000" y="5441950"/>
          <p14:tracePt t="10492" x="1778000" y="5480050"/>
          <p14:tracePt t="10508" x="1778000" y="5524500"/>
          <p14:tracePt t="10525" x="1778000" y="5575300"/>
          <p14:tracePt t="10542" x="1778000" y="5619750"/>
          <p14:tracePt t="10559" x="1771650" y="5638800"/>
          <p14:tracePt t="10592" x="1771650" y="5645150"/>
          <p14:tracePt t="10609" x="1771650" y="5657850"/>
          <p14:tracePt t="10725" x="1771650" y="5664200"/>
          <p14:tracePt t="10764" x="1778000" y="5664200"/>
          <p14:tracePt t="10780" x="1784350" y="5664200"/>
          <p14:tracePt t="10787" x="1784350" y="5651500"/>
          <p14:tracePt t="10809" x="1790700" y="5626100"/>
          <p14:tracePt t="10811" x="1797050" y="5600700"/>
          <p14:tracePt t="10825" x="1797050" y="5581650"/>
          <p14:tracePt t="10828" x="1797050" y="5562600"/>
          <p14:tracePt t="10842" x="1797050" y="5537200"/>
          <p14:tracePt t="10859" x="1803400" y="5422900"/>
          <p14:tracePt t="10880" x="1841500" y="5251450"/>
          <p14:tracePt t="10887" x="1854200" y="5207000"/>
          <p14:tracePt t="10912" x="1905000" y="5111750"/>
          <p14:tracePt t="10927" x="1924050" y="5060950"/>
          <p14:tracePt t="10943" x="1949450" y="5016500"/>
          <p14:tracePt t="10962" x="1962150" y="4997450"/>
          <p14:tracePt t="10968" x="1962150" y="4991100"/>
          <p14:tracePt t="10999" x="1962150" y="4984750"/>
          <p14:tracePt t="11028" x="1955800" y="4978400"/>
          <p14:tracePt t="11043" x="1930400" y="5010150"/>
          <p14:tracePt t="11059" x="1898650" y="5054600"/>
          <p14:tracePt t="11081" x="1866900" y="5137150"/>
          <p14:tracePt t="11093" x="1847850" y="5168900"/>
          <p14:tracePt t="11095" x="1835150" y="5207000"/>
          <p14:tracePt t="11109" x="1816100" y="5245100"/>
          <p14:tracePt t="11111" x="1797050" y="5289550"/>
          <p14:tracePt t="11130" x="1771650" y="5378450"/>
          <p14:tracePt t="11137" x="1765300" y="5422900"/>
          <p14:tracePt t="11143" x="1758950" y="5461000"/>
          <p14:tracePt t="11159" x="1746250" y="5524500"/>
          <p14:tracePt t="11176" x="1739900" y="5568950"/>
          <p14:tracePt t="11193" x="1727200" y="5626100"/>
          <p14:tracePt t="11212" x="1714500" y="5670550"/>
          <p14:tracePt t="11226" x="1708150" y="5708650"/>
          <p14:tracePt t="11246" x="1708150" y="5746750"/>
          <p14:tracePt t="11253" x="1708150" y="5765800"/>
          <p14:tracePt t="11259" x="1708150" y="5778500"/>
          <p14:tracePt t="11276" x="1708150" y="5816600"/>
          <p14:tracePt t="11279" x="1708150" y="5835650"/>
          <p14:tracePt t="11293" x="1708150" y="5848350"/>
          <p14:tracePt t="11309" x="1708150" y="5873750"/>
          <p14:tracePt t="11332" x="1720850" y="5918200"/>
          <p14:tracePt t="11343" x="1733550" y="5937250"/>
          <p14:tracePt t="11361" x="1746250" y="5969000"/>
          <p14:tracePt t="11376" x="1765300" y="5994400"/>
          <p14:tracePt t="11393" x="1790700" y="6019800"/>
          <p14:tracePt t="11410" x="1803400" y="6032500"/>
          <p14:tracePt t="11429" x="1809750" y="6032500"/>
          <p14:tracePt t="11647" x="1809750" y="6038850"/>
          <p14:tracePt t="11801" x="1809750" y="6045200"/>
          <p14:tracePt t="11921" x="1803400" y="6051550"/>
          <p14:tracePt t="15739" x="1809750" y="6051550"/>
          <p14:tracePt t="15747" x="1822450" y="6045200"/>
          <p14:tracePt t="15764" x="1835150" y="6045200"/>
          <p14:tracePt t="16033" x="1841500" y="6045200"/>
          <p14:tracePt t="16044" x="1860550" y="6045200"/>
          <p14:tracePt t="16064" x="1866900" y="6045200"/>
          <p14:tracePt t="16097" x="1873250" y="6045200"/>
          <p14:tracePt t="16118" x="1898650" y="6045200"/>
          <p14:tracePt t="16131" x="1911350" y="6045200"/>
          <p14:tracePt t="16148" x="1917700" y="6045200"/>
          <p14:tracePt t="16225" x="1924050" y="6045200"/>
          <p14:tracePt t="16233" x="1936750" y="6045200"/>
          <p14:tracePt t="16241" x="1962150" y="6045200"/>
          <p14:tracePt t="16264" x="2012950" y="6045200"/>
          <p14:tracePt t="16281" x="2216150" y="6045200"/>
          <p14:tracePt t="16298" x="2425700" y="6045200"/>
          <p14:tracePt t="16314" x="2692400" y="6026150"/>
          <p14:tracePt t="16335" x="3016250" y="6000750"/>
          <p14:tracePt t="16349" x="3352800" y="5930900"/>
          <p14:tracePt t="16355" x="3524250" y="5886450"/>
          <p14:tracePt t="16365" x="3657600" y="5848350"/>
          <p14:tracePt t="16381" x="3892550" y="5765800"/>
          <p14:tracePt t="16398" x="4051300" y="5695950"/>
          <p14:tracePt t="16416" x="4152900" y="5645150"/>
          <p14:tracePt t="16435" x="4241800" y="5588000"/>
          <p14:tracePt t="16441" x="4267200" y="5568950"/>
          <p14:tracePt t="16467" x="4400550" y="5499100"/>
          <p14:tracePt t="16484" x="4546600" y="5422900"/>
          <p14:tracePt t="16490" x="4629150" y="5391150"/>
          <p14:tracePt t="16499" x="4718050" y="5353050"/>
          <p14:tracePt t="16517" x="4889500" y="5276850"/>
          <p14:tracePt t="16534" x="4997450" y="5238750"/>
          <p14:tracePt t="16538" x="5010150" y="5226050"/>
          <p14:tracePt t="16604" x="5016500" y="5226050"/>
          <p14:tracePt t="16609" x="5029200" y="5213350"/>
          <p14:tracePt t="16639" x="5060950" y="5162550"/>
          <p14:tracePt t="16642" x="5060950" y="5137150"/>
          <p14:tracePt t="16668" x="5086350" y="5086350"/>
          <p14:tracePt t="16685" x="5086350" y="5073650"/>
          <p14:tracePt t="16699" x="5111750" y="5054600"/>
          <p14:tracePt t="16715" x="5156200" y="5022850"/>
          <p14:tracePt t="16732" x="5219700" y="4997450"/>
          <p14:tracePt t="16748" x="5295900" y="4959350"/>
          <p14:tracePt t="16751" x="5334000" y="4940300"/>
          <p14:tracePt t="16765" x="5372100" y="4914900"/>
          <p14:tracePt t="16782" x="5429250" y="4864100"/>
          <p14:tracePt t="16784" x="5448300" y="4851400"/>
          <p14:tracePt t="16799" x="5454650" y="4838700"/>
          <p14:tracePt t="16831" x="5461000" y="4826000"/>
          <p14:tracePt t="16852" x="5480050" y="4819650"/>
          <p14:tracePt t="16866" x="5499100" y="4813300"/>
          <p14:tracePt t="16882" x="5518150" y="4813300"/>
          <p14:tracePt t="16899" x="5549900" y="4813300"/>
          <p14:tracePt t="16921" x="5607050" y="4819650"/>
          <p14:tracePt t="16932" x="5638800" y="4832350"/>
          <p14:tracePt t="16949" x="5708650" y="4851400"/>
          <p14:tracePt t="16950" x="5734050" y="4857750"/>
          <p14:tracePt t="16966" x="5765800" y="4864100"/>
          <p14:tracePt t="16985" x="5791200" y="4870450"/>
          <p14:tracePt t="17023" x="5797550" y="4870450"/>
          <p14:tracePt t="17032" x="5810250" y="4870450"/>
          <p14:tracePt t="17052" x="5829300" y="4870450"/>
          <p14:tracePt t="17065" x="5848350" y="4870450"/>
          <p14:tracePt t="17082" x="5873750" y="4870450"/>
          <p14:tracePt t="17102" x="5880100" y="4876800"/>
          <p14:tracePt t="17394" x="5892800" y="4883150"/>
          <p14:tracePt t="17399" x="5899150" y="4883150"/>
          <p14:tracePt t="17409" x="5905500" y="4889500"/>
          <p14:tracePt t="17420" x="5911850" y="4895850"/>
          <p14:tracePt t="17436" x="5924550" y="4908550"/>
          <p14:tracePt t="17449" x="5943600" y="4908550"/>
          <p14:tracePt t="17469" x="5962650" y="4908550"/>
          <p14:tracePt t="17483" x="5969000" y="4908550"/>
          <p14:tracePt t="17499" x="5975350" y="4908550"/>
          <p14:tracePt t="17515" x="5994400" y="4914900"/>
          <p14:tracePt t="17532" x="6007100" y="4914900"/>
          <p14:tracePt t="17553" x="6026150" y="4914900"/>
          <p14:tracePt t="17582" x="6032500" y="4914900"/>
          <p14:tracePt t="17705" x="6038850" y="4914900"/>
          <p14:tracePt t="17815" x="6045200" y="4914900"/>
          <p14:tracePt t="17879" x="6038850" y="4914900"/>
          <p14:tracePt t="17927" x="6032500" y="4914900"/>
          <p14:tracePt t="18803" x="6019800" y="4914900"/>
          <p14:tracePt t="18819" x="6013450" y="4914900"/>
          <p14:tracePt t="18835" x="6007100" y="4921250"/>
          <p14:tracePt t="18850" x="6000750" y="4927600"/>
          <p14:tracePt t="18867" x="5994400" y="4940300"/>
          <p14:tracePt t="18883" x="5994400" y="4959350"/>
          <p14:tracePt t="18900" x="5994400" y="4978400"/>
          <p14:tracePt t="18917" x="5981700" y="5003800"/>
          <p14:tracePt t="18934" x="5981700" y="5022850"/>
          <p14:tracePt t="18951" x="5981700" y="5041900"/>
          <p14:tracePt t="18967" x="5981700" y="5054600"/>
          <p14:tracePt t="18984" x="5981700" y="5073650"/>
          <p14:tracePt t="19001" x="5981700" y="5086350"/>
          <p14:tracePt t="19017" x="5975350" y="5105400"/>
          <p14:tracePt t="19019" x="5975350" y="5118100"/>
          <p14:tracePt t="19034" x="5975350" y="5130800"/>
          <p14:tracePt t="19054" x="5975350" y="5181600"/>
          <p14:tracePt t="19060" x="5975350" y="5200650"/>
          <p14:tracePt t="19067" x="5975350" y="5207000"/>
          <p14:tracePt t="19086" x="5975350" y="5219700"/>
          <p14:tracePt t="19101" x="5975350" y="5232400"/>
          <p14:tracePt t="19117" x="5975350" y="5238750"/>
          <p14:tracePt t="19134" x="5975350" y="5257800"/>
          <p14:tracePt t="19168" x="5975350" y="5276850"/>
          <p14:tracePt t="19184" x="5975350" y="5283200"/>
          <p14:tracePt t="19204" x="5975350" y="5308600"/>
          <p14:tracePt t="19220" x="5975350" y="5314950"/>
          <p14:tracePt t="19234" x="5975350" y="5327650"/>
          <p14:tracePt t="19254" x="5975350" y="5334000"/>
          <p14:tracePt t="19268" x="5969000" y="5346700"/>
          <p14:tracePt t="19288" x="5969000" y="5353050"/>
          <p14:tracePt t="19303" x="5969000" y="5359400"/>
          <p14:tracePt t="19317" x="5962650" y="5372100"/>
          <p14:tracePt t="19335" x="5956300" y="5384800"/>
          <p14:tracePt t="19355" x="5956300" y="5391150"/>
          <p14:tracePt t="19367" x="5956300" y="5397500"/>
          <p14:tracePt t="19384" x="5956300" y="5403850"/>
          <p14:tracePt t="20290" x="5949950" y="5410200"/>
          <p14:tracePt t="21069" x="5943600" y="5410200"/>
          <p14:tracePt t="21071" x="5937250" y="5410200"/>
          <p14:tracePt t="21088" x="5924550" y="5429250"/>
          <p14:tracePt t="21104" x="5911850" y="5461000"/>
          <p14:tracePt t="21120" x="5899150" y="5492750"/>
          <p14:tracePt t="21136" x="5892800" y="5549900"/>
          <p14:tracePt t="21158" x="5892800" y="5594350"/>
          <p14:tracePt t="21169" x="5892800" y="5607050"/>
          <p14:tracePt t="21186" x="5892800" y="5626100"/>
          <p14:tracePt t="21188" x="5892800" y="5632450"/>
          <p14:tracePt t="21405" x="5886450" y="5638800"/>
          <p14:tracePt t="21415" x="5886450" y="5645150"/>
          <p14:tracePt t="21436" x="5880100" y="5664200"/>
          <p14:tracePt t="21439" x="5880100" y="5670550"/>
          <p14:tracePt t="21456" x="5880100" y="5702300"/>
          <p14:tracePt t="21470" x="5873750" y="5734050"/>
          <p14:tracePt t="21487" x="5873750" y="5765800"/>
          <p14:tracePt t="21503" x="5873750" y="5797550"/>
          <p14:tracePt t="21520" x="5873750" y="5835650"/>
          <p14:tracePt t="21536" x="5873750" y="5867400"/>
          <p14:tracePt t="21553" x="5873750" y="5905500"/>
          <p14:tracePt t="21574" x="5873750" y="5962650"/>
          <p14:tracePt t="21580" x="5873750" y="5981700"/>
          <p14:tracePt t="21603" x="5867400" y="6026150"/>
          <p14:tracePt t="21605" x="5867400" y="6045200"/>
          <p14:tracePt t="21620" x="5861050" y="6057900"/>
          <p14:tracePt t="21637" x="5848350" y="6089650"/>
          <p14:tracePt t="21949" x="5842000" y="6096000"/>
          <p14:tracePt t="22160" x="5842000" y="6102350"/>
          <p14:tracePt t="22179" x="5842000" y="6096000"/>
          <p14:tracePt t="22197" x="5854700" y="6083300"/>
          <p14:tracePt t="22203" x="5861050" y="6076950"/>
          <p14:tracePt t="22220" x="5867400" y="6064250"/>
          <p14:tracePt t="22241" x="5873750" y="6051550"/>
          <p14:tracePt t="22255" x="5886450" y="6026150"/>
          <p14:tracePt t="22274" x="5886450" y="6007100"/>
          <p14:tracePt t="22279" x="5886450" y="6000750"/>
          <p14:tracePt t="22288" x="5886450" y="5994400"/>
          <p14:tracePt t="22304" x="5886450" y="5975350"/>
          <p14:tracePt t="22325" x="5886450" y="5949950"/>
          <p14:tracePt t="22337" x="5886450" y="5943600"/>
          <p14:tracePt t="22354" x="5886450" y="5930900"/>
          <p14:tracePt t="22357" x="5886450" y="5918200"/>
          <p14:tracePt t="22371" x="5892800" y="5911850"/>
          <p14:tracePt t="22387" x="5899150" y="5892800"/>
          <p14:tracePt t="22404" x="5899150" y="5873750"/>
          <p14:tracePt t="22421" x="5899150" y="5861050"/>
          <p14:tracePt t="22454" x="5899150" y="5854700"/>
          <p14:tracePt t="22470" x="5899150" y="5848350"/>
          <p14:tracePt t="22487" x="5899150" y="5842000"/>
          <p14:tracePt t="22508" x="5899150" y="5816600"/>
          <p14:tracePt t="22524" x="5899150" y="5803900"/>
          <p14:tracePt t="22537" x="5899150" y="5797550"/>
          <p14:tracePt t="22573" x="5899150" y="5784850"/>
          <p14:tracePt t="22579" x="5899150" y="5778500"/>
          <p14:tracePt t="22604" x="5905500" y="5765800"/>
          <p14:tracePt t="22621" x="5905500" y="5759450"/>
          <p14:tracePt t="22638" x="5911850" y="5746750"/>
          <p14:tracePt t="22654" x="5911850" y="5740400"/>
          <p14:tracePt t="22674" x="5911850" y="5734050"/>
          <p14:tracePt t="22704" x="5911850" y="5727700"/>
          <p14:tracePt t="23033" x="5911850" y="5721350"/>
          <p14:tracePt t="23240" x="5905500" y="5721350"/>
          <p14:tracePt t="23256" x="5899150" y="5727700"/>
          <p14:tracePt t="23264" x="5886450" y="5734050"/>
          <p14:tracePt t="23276" x="5886450" y="5740400"/>
          <p14:tracePt t="23292" x="5861050" y="5772150"/>
          <p14:tracePt t="23307" x="5829300" y="5816600"/>
          <p14:tracePt t="23311" x="5816600" y="5848350"/>
          <p14:tracePt t="23322" x="5803900" y="5873750"/>
          <p14:tracePt t="23338" x="5791200" y="5918200"/>
          <p14:tracePt t="23358" x="5778500" y="5962650"/>
          <p14:tracePt t="23363" x="5778500" y="5981700"/>
          <p14:tracePt t="23371" x="5778500" y="6007100"/>
          <p14:tracePt t="23388" x="5778500" y="6057900"/>
          <p14:tracePt t="23408" x="5778500" y="6153150"/>
          <p14:tracePt t="23415" x="5778500" y="6184900"/>
          <p14:tracePt t="23438" x="5784850" y="6235700"/>
          <p14:tracePt t="23455" x="5791200" y="6280150"/>
          <p14:tracePt t="23472" x="5791200" y="6299200"/>
          <p14:tracePt t="23492" x="5797550" y="6305550"/>
          <p14:tracePt t="23505" x="5797550" y="6311900"/>
          <p14:tracePt t="23522" x="5797550" y="6318250"/>
          <p14:tracePt t="23666" x="5797550" y="6324600"/>
          <p14:tracePt t="23687" x="5797550" y="6318250"/>
          <p14:tracePt t="24361" x="5803900" y="6318250"/>
          <p14:tracePt t="24365" x="5810250" y="6318250"/>
          <p14:tracePt t="24389" x="5816600" y="6311900"/>
          <p14:tracePt t="24407" x="5829300" y="6311900"/>
          <p14:tracePt t="24422" x="5835650" y="6305550"/>
          <p14:tracePt t="24444" x="5848350" y="6292850"/>
          <p14:tracePt t="24500" x="5861050" y="6292850"/>
          <p14:tracePt t="24515" x="5867400" y="6292850"/>
          <p14:tracePt t="24523" x="5873750" y="6292850"/>
          <p14:tracePt t="24534" x="5880100" y="6292850"/>
          <p14:tracePt t="24539" x="5886450" y="6286500"/>
          <p14:tracePt t="25532" x="5880100" y="6286500"/>
          <p14:tracePt t="25537" x="5873750" y="6286500"/>
          <p14:tracePt t="25557" x="5861050" y="6286500"/>
          <p14:tracePt t="25573" x="5854700" y="6286500"/>
          <p14:tracePt t="25802" x="5861050" y="6273800"/>
          <p14:tracePt t="25809" x="5880100" y="6267450"/>
          <p14:tracePt t="25823" x="5899150" y="6242050"/>
          <p14:tracePt t="25825" x="5924550" y="6223000"/>
          <p14:tracePt t="25841" x="5956300" y="6210300"/>
          <p14:tracePt t="25861" x="5962650" y="6203950"/>
          <p14:tracePt t="25874" x="5975350" y="6197600"/>
          <p14:tracePt t="25894" x="5981700" y="6184900"/>
          <p14:tracePt t="25907" x="6000750" y="6153150"/>
          <p14:tracePt t="25924" x="6007100" y="6121400"/>
          <p14:tracePt t="25944" x="6013450" y="6064250"/>
          <p14:tracePt t="25951" x="6026150" y="6045200"/>
          <p14:tracePt t="25959" x="6026150" y="6032500"/>
          <p14:tracePt t="25977" x="6045200" y="6000750"/>
          <p14:tracePt t="26009" x="6051550" y="5994400"/>
          <p14:tracePt t="26030" x="6045200" y="5981700"/>
          <p14:tracePt t="26041" x="6045200" y="5975350"/>
          <p14:tracePt t="26057" x="6032500" y="5962650"/>
          <p14:tracePt t="26077" x="6026150" y="5949950"/>
          <p14:tracePt t="26191" x="6019800" y="5949950"/>
          <p14:tracePt t="26223" x="6013450" y="5949950"/>
          <p14:tracePt t="26231" x="6007100" y="5949950"/>
          <p14:tracePt t="26241" x="6000750" y="5949950"/>
          <p14:tracePt t="26257" x="5962650" y="5943600"/>
          <p14:tracePt t="26274" x="5949950" y="5937250"/>
          <p14:tracePt t="26291" x="5930900" y="5918200"/>
          <p14:tracePt t="26311" x="5911850" y="5905500"/>
          <p14:tracePt t="26341" x="5911850" y="5899150"/>
          <p14:tracePt t="26358" x="5905500" y="5886450"/>
          <p14:tracePt t="26375" x="5905500" y="5873750"/>
          <p14:tracePt t="26391" x="5905500" y="5842000"/>
          <p14:tracePt t="26408" x="5905500" y="5810250"/>
          <p14:tracePt t="26428" x="5905500" y="5797550"/>
          <p14:tracePt t="26465" x="5899150" y="5791200"/>
          <p14:tracePt t="26474" x="5892800" y="5791200"/>
          <p14:tracePt t="26492" x="5880100" y="5791200"/>
          <p14:tracePt t="26508" x="5873750" y="5791200"/>
          <p14:tracePt t="26528" x="5861050" y="5797550"/>
          <p14:tracePt t="26544" x="5854700" y="58039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ラプンツェル</a:t>
            </a:r>
          </a:p>
        </p:txBody>
      </p:sp>
      <p:sp>
        <p:nvSpPr>
          <p:cNvPr id="3" name="コンテンツ プレースホルダー 2"/>
          <p:cNvSpPr>
            <a:spLocks noGrp="1"/>
          </p:cNvSpPr>
          <p:nvPr>
            <p:ph idx="1"/>
          </p:nvPr>
        </p:nvSpPr>
        <p:spPr>
          <a:xfrm>
            <a:off x="609600" y="1600201"/>
            <a:ext cx="10972800" cy="3701007"/>
          </a:xfrm>
        </p:spPr>
        <p:txBody>
          <a:bodyPr/>
          <a:lstStyle/>
          <a:p>
            <a:r>
              <a:rPr kumimoji="1" lang="ja-JP" altLang="en-US" dirty="0"/>
              <a:t>原作はグリム童話「野</a:t>
            </a:r>
            <a:r>
              <a:rPr kumimoji="1" lang="ja-JP" altLang="en-US" dirty="0" err="1"/>
              <a:t>ぢしゃ</a:t>
            </a:r>
            <a:r>
              <a:rPr kumimoji="1" lang="ja-JP" altLang="en-US" dirty="0"/>
              <a:t>」</a:t>
            </a:r>
            <a:endParaRPr kumimoji="1" lang="en-US" altLang="ja-JP" dirty="0"/>
          </a:p>
          <a:p>
            <a:r>
              <a:rPr lang="ja-JP" altLang="en-US" dirty="0"/>
              <a:t>妊娠した母親が魔女の野</a:t>
            </a:r>
            <a:r>
              <a:rPr lang="ja-JP" altLang="en-US" dirty="0" err="1"/>
              <a:t>ぢしゃを</a:t>
            </a:r>
            <a:r>
              <a:rPr lang="ja-JP" altLang="en-US" dirty="0"/>
              <a:t>食べたため、ラプンツェルは魔女の元に監禁された。</a:t>
            </a:r>
            <a:endParaRPr lang="en-US" altLang="ja-JP" dirty="0"/>
          </a:p>
          <a:p>
            <a:r>
              <a:rPr kumimoji="1" lang="ja-JP" altLang="en-US" dirty="0"/>
              <a:t>王子様が訪ねてきて毎晩会いにくる。子供ができて、魔女に追い出される。</a:t>
            </a:r>
          </a:p>
        </p:txBody>
      </p:sp>
      <p:pic>
        <p:nvPicPr>
          <p:cNvPr id="4" name="オーディオ 3">
            <a:hlinkClick r:id="" action="ppaction://media"/>
            <a:extLst>
              <a:ext uri="{FF2B5EF4-FFF2-40B4-BE49-F238E27FC236}">
                <a16:creationId xmlns:a16="http://schemas.microsoft.com/office/drawing/2014/main" id="{345523E4-4756-CCE8-DABA-A67F486B7E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8784957"/>
      </p:ext>
    </p:extLst>
  </p:cSld>
  <p:clrMapOvr>
    <a:masterClrMapping/>
  </p:clrMapOvr>
  <mc:AlternateContent xmlns:mc="http://schemas.openxmlformats.org/markup-compatibility/2006" xmlns:p14="http://schemas.microsoft.com/office/powerpoint/2010/main">
    <mc:Choice Requires="p14">
      <p:transition spd="slow" p14:dur="2000" advTm="32655"/>
    </mc:Choice>
    <mc:Fallback xmlns="">
      <p:transition spd="slow" advTm="3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27" x="5861050" y="5803900"/>
          <p14:tracePt t="1832" x="5911850" y="5803900"/>
          <p14:tracePt t="1841" x="6007100" y="5803900"/>
          <p14:tracePt t="1857" x="6273800" y="5803900"/>
          <p14:tracePt t="1874" x="6464300" y="5803900"/>
          <p14:tracePt t="1898" x="6591300" y="5753100"/>
          <p14:tracePt t="1906" x="6604000" y="5740400"/>
          <p14:tracePt t="1925" x="6654800" y="5676900"/>
          <p14:tracePt t="1927" x="6680200" y="5626100"/>
          <p14:tracePt t="1945" x="6781800" y="5486400"/>
          <p14:tracePt t="1958" x="6915150" y="5346700"/>
          <p14:tracePt t="1978" x="6991350" y="5245100"/>
          <p14:tracePt t="1991" x="7010400" y="5124450"/>
          <p14:tracePt t="2008" x="6972300" y="4927600"/>
          <p14:tracePt t="2026" x="6832600" y="4616450"/>
          <p14:tracePt t="2041" x="6654800" y="4298950"/>
          <p14:tracePt t="2058" x="6457950" y="4019550"/>
          <p14:tracePt t="2075" x="6191250" y="3708400"/>
          <p14:tracePt t="2095" x="5784850" y="3403600"/>
          <p14:tracePt t="2108" x="5657850" y="3346450"/>
          <p14:tracePt t="2110" x="5530850" y="3302000"/>
          <p14:tracePt t="2128" x="5245100" y="3238500"/>
          <p14:tracePt t="2142" x="4857750" y="3117850"/>
          <p14:tracePt t="2162" x="4432300" y="2940050"/>
          <p14:tracePt t="2175" x="4006850" y="2749550"/>
          <p14:tracePt t="2192" x="3575050" y="2546350"/>
          <p14:tracePt t="2208" x="3162300" y="2374900"/>
          <p14:tracePt t="2225" x="2794000" y="2241550"/>
          <p14:tracePt t="2242" x="2533650" y="2159000"/>
          <p14:tracePt t="2261" x="2324100" y="2101850"/>
          <p14:tracePt t="2276" x="2127250" y="2070100"/>
          <p14:tracePt t="2278" x="2032000" y="2057400"/>
          <p14:tracePt t="2292" x="1936750" y="2044700"/>
          <p14:tracePt t="2308" x="1765300" y="2012950"/>
          <p14:tracePt t="2325" x="1606550" y="2000250"/>
          <p14:tracePt t="2327" x="1530350" y="1993900"/>
          <p14:tracePt t="2342" x="1397000" y="1981200"/>
          <p14:tracePt t="2358" x="1346200" y="1968500"/>
          <p14:tracePt t="2375" x="1333500" y="1962150"/>
          <p14:tracePt t="2392" x="1301750" y="1955800"/>
          <p14:tracePt t="2408" x="1263650" y="1943100"/>
          <p14:tracePt t="2425" x="1206500" y="1936750"/>
          <p14:tracePt t="2442" x="1136650" y="1924050"/>
          <p14:tracePt t="2461" x="1041400" y="1911350"/>
          <p14:tracePt t="2469" x="927100" y="1898650"/>
          <p14:tracePt t="2495" x="723900" y="1885950"/>
          <p14:tracePt t="2509" x="666750" y="1879600"/>
          <p14:tracePt t="2526" x="501650" y="1847850"/>
          <p14:tracePt t="2545" x="438150" y="1841500"/>
          <p14:tracePt t="2611" x="425450" y="1841500"/>
          <p14:tracePt t="2616" x="419100" y="1841500"/>
          <p14:tracePt t="2625" x="400050" y="1835150"/>
          <p14:tracePt t="2646" x="387350" y="1828800"/>
          <p14:tracePt t="2663" x="361950" y="1828800"/>
          <p14:tracePt t="2678" x="355600" y="1828800"/>
          <p14:tracePt t="2761" x="349250" y="1828800"/>
          <p14:tracePt t="2768" x="342900" y="1822450"/>
          <p14:tracePt t="2869" x="342900" y="1816100"/>
          <p14:tracePt t="2884" x="349250" y="1809750"/>
          <p14:tracePt t="2893" x="355600" y="1803400"/>
          <p14:tracePt t="2902" x="368300" y="1803400"/>
          <p14:tracePt t="2926" x="387350" y="1790700"/>
          <p14:tracePt t="5690" x="406400" y="1790700"/>
          <p14:tracePt t="5700" x="457200" y="1790700"/>
          <p14:tracePt t="5706" x="552450" y="1809750"/>
          <p14:tracePt t="5731" x="1231900" y="1885950"/>
          <p14:tracePt t="5745" x="1562100" y="1911350"/>
          <p14:tracePt t="5761" x="2705100" y="1974850"/>
          <p14:tracePt t="5778" x="3486150" y="2012950"/>
          <p14:tracePt t="5796" x="4127500" y="2032000"/>
          <p14:tracePt t="5812" x="4495800" y="2057400"/>
          <p14:tracePt t="5832" x="4578350" y="2057400"/>
          <p14:tracePt t="5940" x="4622800" y="2057400"/>
          <p14:tracePt t="5949" x="4635500" y="2057400"/>
          <p14:tracePt t="5979" x="4648200" y="2057400"/>
          <p14:tracePt t="5986" x="4648200" y="2051050"/>
          <p14:tracePt t="5996" x="4654550" y="2051050"/>
          <p14:tracePt t="6012" x="4667250" y="2038350"/>
          <p14:tracePt t="6028" x="4686300" y="2019300"/>
          <p14:tracePt t="6046" x="4699000" y="2012950"/>
          <p14:tracePt t="6173" x="4692650" y="2012950"/>
          <p14:tracePt t="6178" x="4679950" y="2012950"/>
          <p14:tracePt t="6185" x="4673600" y="2012950"/>
          <p14:tracePt t="6195" x="4660900" y="2012950"/>
          <p14:tracePt t="6212" x="4635500" y="2012950"/>
          <p14:tracePt t="6228" x="4610100" y="2012950"/>
          <p14:tracePt t="6272" x="4603750" y="2012950"/>
          <p14:tracePt t="6322" x="4597400" y="2006600"/>
          <p14:tracePt t="6345" x="4591050" y="2006600"/>
          <p14:tracePt t="6384" x="4578350" y="2006600"/>
          <p14:tracePt t="6408" x="4578350" y="2012950"/>
          <p14:tracePt t="6416" x="4578350" y="2019300"/>
          <p14:tracePt t="6426" x="4578350" y="2025650"/>
          <p14:tracePt t="6449" x="4610100" y="2051050"/>
          <p14:tracePt t="6456" x="4629150" y="2057400"/>
          <p14:tracePt t="6480" x="4692650" y="2082800"/>
          <p14:tracePt t="6499" x="4699000" y="2082800"/>
          <p14:tracePt t="6629" x="4705350" y="2089150"/>
          <p14:tracePt t="6641" x="4705350" y="2095500"/>
          <p14:tracePt t="6662" x="4699000" y="2095500"/>
          <p14:tracePt t="6679" x="4660900" y="2101850"/>
          <p14:tracePt t="6700" x="4584700" y="2101850"/>
          <p14:tracePt t="6708" x="4521200" y="2101850"/>
          <p14:tracePt t="6713" x="4464050" y="2101850"/>
          <p14:tracePt t="6729" x="4311650" y="2076450"/>
          <p14:tracePt t="6746" x="4178300" y="2051050"/>
          <p14:tracePt t="6763" x="4102100" y="2025650"/>
          <p14:tracePt t="6780" x="4095750" y="2012950"/>
          <p14:tracePt t="6796" x="4095750" y="1993900"/>
          <p14:tracePt t="6813" x="4102100" y="1955800"/>
          <p14:tracePt t="6815" x="4121150" y="1930400"/>
          <p14:tracePt t="6830" x="4140200" y="1898650"/>
          <p14:tracePt t="6832" x="4165600" y="1879600"/>
          <p14:tracePt t="6849" x="4203700" y="1841500"/>
          <p14:tracePt t="6855" x="4229100" y="1816100"/>
          <p14:tracePt t="6880" x="4318000" y="1752600"/>
          <p14:tracePt t="6881" x="4368800" y="1720850"/>
          <p14:tracePt t="6900" x="4489450" y="1651000"/>
          <p14:tracePt t="6913" x="4629150" y="1587500"/>
          <p14:tracePt t="6930" x="4775200" y="1549400"/>
          <p14:tracePt t="6946" x="4921250" y="1517650"/>
          <p14:tracePt t="6963" x="5060950" y="1504950"/>
          <p14:tracePt t="6980" x="5175250" y="1492250"/>
          <p14:tracePt t="6996" x="5289550" y="1492250"/>
          <p14:tracePt t="7013" x="5384800" y="1492250"/>
          <p14:tracePt t="7015" x="5422900" y="1492250"/>
          <p14:tracePt t="7033" x="5511800" y="1492250"/>
          <p14:tracePt t="7047" x="5556250" y="1504950"/>
          <p14:tracePt t="7063" x="5651500" y="1543050"/>
          <p14:tracePt t="7065" x="5708650" y="1574800"/>
          <p14:tracePt t="7080" x="5797550" y="1612900"/>
          <p14:tracePt t="7100" x="5873750" y="1651000"/>
          <p14:tracePt t="7113" x="5905500" y="1663700"/>
          <p14:tracePt t="7130" x="5918200" y="1676400"/>
          <p14:tracePt t="7146" x="5924550" y="1695450"/>
          <p14:tracePt t="7163" x="5924550" y="1733550"/>
          <p14:tracePt t="7180" x="5924550" y="1778000"/>
          <p14:tracePt t="7197" x="5924550" y="1828800"/>
          <p14:tracePt t="7213" x="5911850" y="1866900"/>
          <p14:tracePt t="7233" x="5867400" y="1924050"/>
          <p14:tracePt t="7241" x="5861050" y="1943100"/>
          <p14:tracePt t="7264" x="5816600" y="1968500"/>
          <p14:tracePt t="7280" x="5784850" y="1993900"/>
          <p14:tracePt t="7297" x="5734050" y="2006600"/>
          <p14:tracePt t="7314" x="5676900" y="2019300"/>
          <p14:tracePt t="7333" x="5626100" y="2032000"/>
          <p14:tracePt t="7347" x="5562600" y="2051050"/>
          <p14:tracePt t="7363" x="5505450" y="2063750"/>
          <p14:tracePt t="7380" x="5467350" y="2082800"/>
          <p14:tracePt t="7397" x="5441950" y="2089150"/>
          <p14:tracePt t="7413" x="5422900" y="2095500"/>
          <p14:tracePt t="7415" x="5403850" y="2101850"/>
          <p14:tracePt t="7433" x="5384800" y="2108200"/>
          <p14:tracePt t="7447" x="5372100" y="2114550"/>
          <p14:tracePt t="7448" x="5353050" y="2114550"/>
          <p14:tracePt t="7467" x="5314950" y="2114550"/>
          <p14:tracePt t="7480" x="5264150" y="2114550"/>
          <p14:tracePt t="7500" x="5213350" y="2114550"/>
          <p14:tracePt t="7514" x="5162550" y="2114550"/>
          <p14:tracePt t="7530" x="5111750" y="2114550"/>
          <p14:tracePt t="7550" x="5054600" y="2114550"/>
          <p14:tracePt t="7556" x="5022850" y="2114550"/>
          <p14:tracePt t="7564" x="4997450" y="2114550"/>
          <p14:tracePt t="7580" x="4946650" y="2114550"/>
          <p14:tracePt t="7597" x="4895850" y="2114550"/>
          <p14:tracePt t="7614" x="4845050" y="2114550"/>
          <p14:tracePt t="7616" x="4826000" y="2114550"/>
          <p14:tracePt t="7630" x="4800600" y="2114550"/>
          <p14:tracePt t="7632" x="4781550" y="2114550"/>
          <p14:tracePt t="7647" x="4756150" y="2114550"/>
          <p14:tracePt t="7664" x="4699000" y="2101850"/>
          <p14:tracePt t="7680" x="4641850" y="2089150"/>
          <p14:tracePt t="7700" x="4578350" y="2076450"/>
          <p14:tracePt t="7714" x="4521200" y="2051050"/>
          <p14:tracePt t="7734" x="4508500" y="2038350"/>
          <p14:tracePt t="7740" x="4502150" y="2032000"/>
          <p14:tracePt t="7747" x="4495800" y="2025650"/>
          <p14:tracePt t="7764" x="4495800" y="2012950"/>
          <p14:tracePt t="7780" x="4495800" y="1981200"/>
          <p14:tracePt t="7797" x="4495800" y="1936750"/>
          <p14:tracePt t="7800" x="4495800" y="1924050"/>
          <p14:tracePt t="7814" x="4495800" y="1905000"/>
          <p14:tracePt t="7817" x="4495800" y="1885950"/>
          <p14:tracePt t="7834" x="4495800" y="1847850"/>
          <p14:tracePt t="7847" x="4508500" y="1828800"/>
          <p14:tracePt t="7864" x="4527550" y="1784350"/>
          <p14:tracePt t="7880" x="4540250" y="1752600"/>
          <p14:tracePt t="7897" x="4565650" y="1708150"/>
          <p14:tracePt t="7917" x="4591050" y="1676400"/>
          <p14:tracePt t="7923" x="4610100" y="1663700"/>
          <p14:tracePt t="7930" x="4622800" y="1638300"/>
          <p14:tracePt t="7947" x="4660900" y="1600200"/>
          <p14:tracePt t="7964" x="4699000" y="1574800"/>
          <p14:tracePt t="7980" x="4718050" y="1562100"/>
          <p14:tracePt t="7998" x="4724400" y="1555750"/>
          <p14:tracePt t="8251" x="4730750" y="1555750"/>
          <p14:tracePt t="8264" x="4737100" y="1549400"/>
          <p14:tracePt t="8281" x="4756150" y="1543050"/>
          <p14:tracePt t="8297" x="4781550" y="1536700"/>
          <p14:tracePt t="8314" x="4800600" y="1530350"/>
          <p14:tracePt t="8331" x="4819650" y="1524000"/>
          <p14:tracePt t="8347" x="4838700" y="1517650"/>
          <p14:tracePt t="8364" x="4864100" y="1511300"/>
          <p14:tracePt t="8384" x="4921250" y="1511300"/>
          <p14:tracePt t="8398" x="4946650" y="1511300"/>
          <p14:tracePt t="8414" x="4997450" y="1511300"/>
          <p14:tracePt t="8417" x="5022850" y="1511300"/>
          <p14:tracePt t="8431" x="5041900" y="1511300"/>
          <p14:tracePt t="8448" x="5105400" y="1511300"/>
          <p14:tracePt t="8468" x="5168900" y="1511300"/>
          <p14:tracePt t="8473" x="5200650" y="1511300"/>
          <p14:tracePt t="8481" x="5238750" y="1511300"/>
          <p14:tracePt t="8498" x="5289550" y="1511300"/>
          <p14:tracePt t="8519" x="5378450" y="1511300"/>
          <p14:tracePt t="8535" x="5397500" y="1511300"/>
          <p14:tracePt t="8540" x="5422900" y="1511300"/>
          <p14:tracePt t="8550" x="5461000" y="1511300"/>
          <p14:tracePt t="8565" x="5486400" y="1511300"/>
          <p14:tracePt t="8582" x="5556250" y="1511300"/>
          <p14:tracePt t="8598" x="5607050" y="1511300"/>
          <p14:tracePt t="8615" x="5645150" y="1517650"/>
          <p14:tracePt t="8631" x="5683250" y="1524000"/>
          <p14:tracePt t="8648" x="5702300" y="1530350"/>
          <p14:tracePt t="8665" x="5727700" y="1536700"/>
          <p14:tracePt t="8681" x="5759450" y="1543050"/>
          <p14:tracePt t="8698" x="5784850" y="1562100"/>
          <p14:tracePt t="8719" x="5816600" y="1581150"/>
          <p14:tracePt t="8731" x="5829300" y="1593850"/>
          <p14:tracePt t="8748" x="5842000" y="1619250"/>
          <p14:tracePt t="8768" x="5848350" y="1676400"/>
          <p14:tracePt t="8782" x="5848350" y="1720850"/>
          <p14:tracePt t="8798" x="5854700" y="1778000"/>
          <p14:tracePt t="8821" x="5854700" y="1809750"/>
          <p14:tracePt t="8824" x="5854700" y="1822450"/>
          <p14:tracePt t="8834" x="5854700" y="1841500"/>
          <p14:tracePt t="8838" x="5854700" y="1860550"/>
          <p14:tracePt t="8848" x="5854700" y="1879600"/>
          <p14:tracePt t="8868" x="5842000" y="1917700"/>
          <p14:tracePt t="8884" x="5810250" y="1962150"/>
          <p14:tracePt t="8886" x="5797550" y="1987550"/>
          <p14:tracePt t="8898" x="5778500" y="2000250"/>
          <p14:tracePt t="8915" x="5753100" y="2032000"/>
          <p14:tracePt t="8917" x="5734050" y="2038350"/>
          <p14:tracePt t="8932" x="5715000" y="2051050"/>
          <p14:tracePt t="8933" x="5695950" y="2057400"/>
          <p14:tracePt t="8948" x="5676900" y="2063750"/>
          <p14:tracePt t="8951" x="5657850" y="2070100"/>
          <p14:tracePt t="8965" x="5638800" y="2076450"/>
          <p14:tracePt t="8982" x="5543550" y="2089150"/>
          <p14:tracePt t="8998" x="5492750" y="2089150"/>
          <p14:tracePt t="9019" x="5441950" y="2089150"/>
          <p14:tracePt t="9025" x="5403850" y="2089150"/>
          <p14:tracePt t="9032" x="5372100" y="2089150"/>
          <p14:tracePt t="9048" x="5314950" y="2089150"/>
          <p14:tracePt t="9065" x="5257800" y="2089150"/>
          <p14:tracePt t="9082" x="5232400" y="2089150"/>
          <p14:tracePt t="9098" x="5219700" y="2089150"/>
          <p14:tracePt t="9118" x="5213350" y="2089150"/>
          <p14:tracePt t="9149" x="5207000" y="2089150"/>
          <p14:tracePt t="9151" x="5200650" y="2089150"/>
          <p14:tracePt t="9165" x="5187950" y="2089150"/>
          <p14:tracePt t="9182" x="5137150" y="2089150"/>
          <p14:tracePt t="9199" x="5105400" y="2089150"/>
          <p14:tracePt t="9215" x="5073650" y="2089150"/>
          <p14:tracePt t="9232" x="5035550" y="2089150"/>
          <p14:tracePt t="9249" x="5003800" y="2089150"/>
          <p14:tracePt t="9265" x="4965700" y="2089150"/>
          <p14:tracePt t="9282" x="4940300" y="2089150"/>
          <p14:tracePt t="9299" x="4921250" y="2089150"/>
          <p14:tracePt t="9322" x="4914900" y="2089150"/>
          <p14:tracePt t="9349" x="4889500" y="2089150"/>
          <p14:tracePt t="9366" x="4845050" y="2089150"/>
          <p14:tracePt t="9382" x="4800600" y="2082800"/>
          <p14:tracePt t="9399" x="4743450" y="2076450"/>
          <p14:tracePt t="9419" x="4724400" y="2076450"/>
          <p14:tracePt t="9425" x="4718050" y="2076450"/>
          <p14:tracePt t="9432" x="4705350" y="2076450"/>
          <p14:tracePt t="9452" x="4692650" y="2070100"/>
          <p14:tracePt t="9631" x="4686300" y="2070100"/>
          <p14:tracePt t="9638" x="4673600" y="2070100"/>
          <p14:tracePt t="9669" x="4641850" y="2057400"/>
          <p14:tracePt t="9675" x="4629150" y="2051050"/>
          <p14:tracePt t="9682" x="4622800" y="2051050"/>
          <p14:tracePt t="9702" x="4578350" y="2051050"/>
          <p14:tracePt t="9716" x="4559300" y="2051050"/>
          <p14:tracePt t="9718" x="4546600" y="2044700"/>
          <p14:tracePt t="9749" x="4533900" y="2044700"/>
          <p14:tracePt t="9823" x="4527550" y="2044700"/>
          <p14:tracePt t="9839" x="4514850" y="2044700"/>
          <p14:tracePt t="9850" x="4514850" y="2051050"/>
          <p14:tracePt t="9866" x="4502150" y="2063750"/>
          <p14:tracePt t="9887" x="4489450" y="2089150"/>
          <p14:tracePt t="9916" x="4483100" y="2095500"/>
          <p14:tracePt t="10056" x="4476750" y="2101850"/>
          <p14:tracePt t="10064" x="4476750" y="2108200"/>
          <p14:tracePt t="10082" x="4464050" y="2108200"/>
          <p14:tracePt t="10099" x="4445000" y="2120900"/>
          <p14:tracePt t="10120" x="4400550" y="2120900"/>
          <p14:tracePt t="10127" x="4381500" y="2120900"/>
          <p14:tracePt t="10150" x="4343400" y="2120900"/>
          <p14:tracePt t="10170" x="4324350" y="2120900"/>
          <p14:tracePt t="10177" x="4311650" y="2120900"/>
          <p14:tracePt t="10183" x="4298950" y="2120900"/>
          <p14:tracePt t="10205" x="4273550" y="2120900"/>
          <p14:tracePt t="10219" x="4260850" y="2120900"/>
          <p14:tracePt t="10225" x="4241800" y="2120900"/>
          <p14:tracePt t="10233" x="4222750" y="2120900"/>
          <p14:tracePt t="10252" x="4178300" y="2120900"/>
          <p14:tracePt t="10257" x="4159250" y="2120900"/>
          <p14:tracePt t="10266" x="4133850" y="2120900"/>
          <p14:tracePt t="10283" x="4064000" y="2120900"/>
          <p14:tracePt t="10303" x="3924300" y="2114550"/>
          <p14:tracePt t="10309" x="3873500" y="2114550"/>
          <p14:tracePt t="10333" x="3765550" y="2101850"/>
          <p14:tracePt t="10334" x="3702050" y="2095500"/>
          <p14:tracePt t="10350" x="3581400" y="2082800"/>
          <p14:tracePt t="10370" x="3460750" y="2070100"/>
          <p14:tracePt t="10375" x="3409950" y="2063750"/>
          <p14:tracePt t="10383" x="3359150" y="2057400"/>
          <p14:tracePt t="10400" x="3263900" y="2057400"/>
          <p14:tracePt t="10416" x="3181350" y="2057400"/>
          <p14:tracePt t="10433" x="3111500" y="2057400"/>
          <p14:tracePt t="10454" x="3073400" y="2057400"/>
          <p14:tracePt t="10460" x="3060700" y="2057400"/>
          <p14:tracePt t="10466" x="3041650" y="2057400"/>
          <p14:tracePt t="10486" x="2984500" y="2070100"/>
          <p14:tracePt t="10500" x="2959100" y="2076450"/>
          <p14:tracePt t="10516" x="2921000" y="2089150"/>
          <p14:tracePt t="10519" x="2908300" y="2089150"/>
          <p14:tracePt t="10533" x="2889250" y="2095500"/>
          <p14:tracePt t="10535" x="2876550" y="2095500"/>
          <p14:tracePt t="10550" x="2870200" y="2095500"/>
          <p14:tracePt t="10720" x="2863850" y="2095500"/>
          <p14:tracePt t="10726" x="2857500" y="2095500"/>
          <p14:tracePt t="10740" x="2844800" y="2101850"/>
          <p14:tracePt t="10767" x="2838450" y="2101850"/>
          <p14:tracePt t="11579" x="2825750" y="2101850"/>
          <p14:tracePt t="11589" x="2787650" y="2120900"/>
          <p14:tracePt t="11602" x="2774950" y="2120900"/>
          <p14:tracePt t="11605" x="2762250" y="2127250"/>
          <p14:tracePt t="11618" x="2749550" y="2133600"/>
          <p14:tracePt t="11637" x="2724150" y="2146300"/>
          <p14:tracePt t="11651" x="2711450" y="2152650"/>
          <p14:tracePt t="11668" x="2705100" y="2159000"/>
          <p14:tracePt t="11687" x="2692400" y="2178050"/>
          <p14:tracePt t="11701" x="2679700" y="2184400"/>
          <p14:tracePt t="11718" x="2679700" y="2190750"/>
          <p14:tracePt t="11735" x="2673350" y="2197100"/>
          <p14:tracePt t="11755" x="2667000" y="2203450"/>
          <p14:tracePt t="11768" x="2654300" y="2209800"/>
          <p14:tracePt t="11784" x="2628900" y="2216150"/>
          <p14:tracePt t="11801" x="2603500" y="2228850"/>
          <p14:tracePt t="11818" x="2584450" y="2228850"/>
          <p14:tracePt t="11834" x="2565400" y="2235200"/>
          <p14:tracePt t="11852" x="2552700" y="2235200"/>
          <p14:tracePt t="11868" x="2546350" y="2235200"/>
          <p14:tracePt t="11901" x="2540000" y="2235200"/>
          <p14:tracePt t="11924" x="2533650" y="2235200"/>
          <p14:tracePt t="11935" x="2527300" y="2235200"/>
          <p14:tracePt t="11951" x="2501900" y="2235200"/>
          <p14:tracePt t="11968" x="2463800" y="2235200"/>
          <p14:tracePt t="11991" x="2387600" y="2228850"/>
          <p14:tracePt t="11996" x="2355850" y="2228850"/>
          <p14:tracePt t="12018" x="2286000" y="2228850"/>
          <p14:tracePt t="12020" x="2254250" y="2228850"/>
          <p14:tracePt t="12035" x="2222500" y="2228850"/>
          <p14:tracePt t="12055" x="2209800" y="2228850"/>
          <p14:tracePt t="12092" x="2203450" y="2228850"/>
          <p14:tracePt t="12101" x="2197100" y="2228850"/>
          <p14:tracePt t="12118" x="2190750" y="2247900"/>
          <p14:tracePt t="12135" x="2184400" y="2266950"/>
          <p14:tracePt t="12151" x="2184400" y="2292350"/>
          <p14:tracePt t="12168" x="2178050" y="2311400"/>
          <p14:tracePt t="12185" x="2171700" y="2336800"/>
          <p14:tracePt t="12188" x="2171700" y="2343150"/>
          <p14:tracePt t="12202" x="2171700" y="2349500"/>
          <p14:tracePt t="12218" x="2165350" y="2368550"/>
          <p14:tracePt t="12221" x="2159000" y="2374900"/>
          <p14:tracePt t="12238" x="2152650" y="2393950"/>
          <p14:tracePt t="12244" x="2152650" y="2400300"/>
          <p14:tracePt t="12268" x="2146300" y="2413000"/>
          <p14:tracePt t="12285" x="2139950" y="2425700"/>
          <p14:tracePt t="12303" x="2133600" y="2425700"/>
          <p14:tracePt t="12318" x="2127250" y="2432050"/>
          <p14:tracePt t="12605" x="2127250" y="2438400"/>
          <p14:tracePt t="12620" x="2127250" y="2451100"/>
          <p14:tracePt t="12628" x="2120900" y="2457450"/>
          <p14:tracePt t="12652" x="2120900" y="2495550"/>
          <p14:tracePt t="12668" x="2120900" y="2520950"/>
          <p14:tracePt t="12689" x="2120900" y="2540000"/>
          <p14:tracePt t="12702" x="2120900" y="2565400"/>
          <p14:tracePt t="12719" x="2120900" y="2584450"/>
          <p14:tracePt t="12735" x="2120900" y="2603500"/>
          <p14:tracePt t="12752" x="2120900" y="2622550"/>
          <p14:tracePt t="12769" x="2120900" y="2628900"/>
          <p14:tracePt t="12802" x="2120900" y="2635250"/>
          <p14:tracePt t="12821" x="2120900" y="2641600"/>
          <p14:tracePt t="12836" x="2120900" y="2647950"/>
          <p14:tracePt t="12852" x="2120900" y="2654300"/>
          <p14:tracePt t="12872" x="2120900" y="2667000"/>
          <p14:tracePt t="12886" x="2127250" y="2667000"/>
          <p14:tracePt t="12902" x="2133600" y="2679700"/>
          <p14:tracePt t="12922" x="2152650" y="2692400"/>
          <p14:tracePt t="12936" x="2178050" y="2698750"/>
          <p14:tracePt t="12952" x="2203450" y="2698750"/>
          <p14:tracePt t="12972" x="2241550" y="2705100"/>
          <p14:tracePt t="12979" x="2266950" y="2705100"/>
          <p14:tracePt t="12986" x="2292350" y="2705100"/>
          <p14:tracePt t="13002" x="2336800" y="2705100"/>
          <p14:tracePt t="13019" x="2400300" y="2705100"/>
          <p14:tracePt t="13022" x="2444750" y="2705100"/>
          <p14:tracePt t="13039" x="2533650" y="2705100"/>
          <p14:tracePt t="13058" x="2622550" y="2705100"/>
          <p14:tracePt t="13059" x="2667000" y="2705100"/>
          <p14:tracePt t="13069" x="2698750" y="2705100"/>
          <p14:tracePt t="13090" x="2762250" y="2705100"/>
          <p14:tracePt t="13102" x="2774950" y="2705100"/>
          <p14:tracePt t="13119" x="2813050" y="2705100"/>
          <p14:tracePt t="13121" x="2825750" y="2705100"/>
          <p14:tracePt t="13139" x="2863850" y="2705100"/>
          <p14:tracePt t="13153" x="2876550" y="2705100"/>
          <p14:tracePt t="13169" x="2895600" y="2711450"/>
          <p14:tracePt t="13186" x="2940050" y="2711450"/>
          <p14:tracePt t="13203" x="2952750" y="2711450"/>
          <p14:tracePt t="13219" x="2978150" y="2717800"/>
          <p14:tracePt t="13236" x="3003550" y="2717800"/>
          <p14:tracePt t="13253" x="3048000" y="2717800"/>
          <p14:tracePt t="13272" x="3098800" y="2717800"/>
          <p14:tracePt t="13286" x="3149600" y="2717800"/>
          <p14:tracePt t="13303" x="3219450" y="2717800"/>
          <p14:tracePt t="13319" x="3295650" y="2717800"/>
          <p14:tracePt t="13339" x="3378200" y="2717800"/>
          <p14:tracePt t="13356" x="3435350" y="2717800"/>
          <p14:tracePt t="13369" x="3473450" y="2717800"/>
          <p14:tracePt t="13371" x="3498850" y="2717800"/>
          <p14:tracePt t="13390" x="3575050" y="2717800"/>
          <p14:tracePt t="13394" x="3619500" y="2717800"/>
          <p14:tracePt t="13402" x="3670300" y="2717800"/>
          <p14:tracePt t="13419" x="3771900" y="2717800"/>
          <p14:tracePt t="13436" x="3873500" y="2717800"/>
          <p14:tracePt t="13453" x="3968750" y="2717800"/>
          <p14:tracePt t="13470" x="4051300" y="2717800"/>
          <p14:tracePt t="13489" x="4114800" y="2717800"/>
          <p14:tracePt t="13495" x="4133850" y="2717800"/>
          <p14:tracePt t="13503" x="4152900" y="2717800"/>
          <p14:tracePt t="13523" x="4191000" y="2717800"/>
          <p14:tracePt t="13530" x="4210050" y="2717800"/>
          <p14:tracePt t="13536" x="4229100" y="2717800"/>
          <p14:tracePt t="13553" x="4267200" y="2717800"/>
          <p14:tracePt t="13570" x="4305300" y="2711450"/>
          <p14:tracePt t="13572" x="4318000" y="2711450"/>
          <p14:tracePt t="13590" x="4337050" y="2711450"/>
          <p14:tracePt t="13722" x="4343400" y="2711450"/>
          <p14:tracePt t="13748" x="4349750" y="2711450"/>
          <p14:tracePt t="13754" x="4356100" y="2711450"/>
          <p14:tracePt t="13770" x="4362450" y="2711450"/>
          <p14:tracePt t="13782" x="4381500" y="2711450"/>
          <p14:tracePt t="13786" x="4394200" y="2711450"/>
          <p14:tracePt t="13806" x="4432300" y="2711450"/>
          <p14:tracePt t="13820" x="4476750" y="2711450"/>
          <p14:tracePt t="13836" x="4552950" y="2711450"/>
          <p14:tracePt t="13853" x="4654550" y="2711450"/>
          <p14:tracePt t="13873" x="4756150" y="2724150"/>
          <p14:tracePt t="13880" x="4800600" y="2724150"/>
          <p14:tracePt t="13886" x="4838700" y="2730500"/>
          <p14:tracePt t="13903" x="4864100" y="2730500"/>
          <p14:tracePt t="13948" x="4870450" y="2730500"/>
          <p14:tracePt t="13973" x="4889500" y="2730500"/>
          <p14:tracePt t="13987" x="4902200" y="2730500"/>
          <p14:tracePt t="14003" x="4914900" y="2730500"/>
          <p14:tracePt t="14020" x="4933950" y="2730500"/>
          <p14:tracePt t="14041" x="4953000" y="2730500"/>
          <p14:tracePt t="14070" x="4972050" y="2736850"/>
          <p14:tracePt t="14073" x="4978400" y="2736850"/>
          <p14:tracePt t="14087" x="4991100" y="2736850"/>
          <p14:tracePt t="14088" x="5003800" y="2743200"/>
          <p14:tracePt t="14104" x="5041900" y="2743200"/>
          <p14:tracePt t="14120" x="5086350" y="2749550"/>
          <p14:tracePt t="14140" x="5130800" y="2755900"/>
          <p14:tracePt t="14156" x="5181600" y="2768600"/>
          <p14:tracePt t="14170" x="5238750" y="2781300"/>
          <p14:tracePt t="14187" x="5276850" y="2781300"/>
          <p14:tracePt t="14204" x="5314950" y="2781300"/>
          <p14:tracePt t="14223" x="5378450" y="2781300"/>
          <p14:tracePt t="14230" x="5410200" y="2781300"/>
          <p14:tracePt t="14237" x="5448300" y="2781300"/>
          <p14:tracePt t="14254" x="5518150" y="2781300"/>
          <p14:tracePt t="14256" x="5543550" y="2781300"/>
          <p14:tracePt t="14273" x="5581650" y="2781300"/>
          <p14:tracePt t="14281" x="5588000" y="2781300"/>
          <p14:tracePt t="14432" x="5600700" y="2781300"/>
          <p14:tracePt t="14439" x="5607050" y="2781300"/>
          <p14:tracePt t="14448" x="5613400" y="2781300"/>
          <p14:tracePt t="14471" x="5626100" y="2781300"/>
          <p14:tracePt t="14487" x="5645150" y="2787650"/>
          <p14:tracePt t="14504" x="5683250" y="2800350"/>
          <p14:tracePt t="14521" x="5715000" y="2813050"/>
          <p14:tracePt t="14537" x="5753100" y="2819400"/>
          <p14:tracePt t="14554" x="5803900" y="2832100"/>
          <p14:tracePt t="14570" x="5880100" y="2844800"/>
          <p14:tracePt t="14587" x="5969000" y="2857500"/>
          <p14:tracePt t="14604" x="6057900" y="2870200"/>
          <p14:tracePt t="14607" x="6076950" y="2870200"/>
          <p14:tracePt t="14774" x="6096000" y="2870200"/>
          <p14:tracePt t="14787" x="6108700" y="2870200"/>
          <p14:tracePt t="14789" x="6121400" y="2870200"/>
          <p14:tracePt t="14808" x="6153150" y="2870200"/>
          <p14:tracePt t="14824" x="6184900" y="2870200"/>
          <p14:tracePt t="14839" x="6223000" y="2870200"/>
          <p14:tracePt t="14854" x="6286500" y="2870200"/>
          <p14:tracePt t="14875" x="6343650" y="2870200"/>
          <p14:tracePt t="14881" x="6381750" y="2870200"/>
          <p14:tracePt t="14894" x="6457950" y="2870200"/>
          <p14:tracePt t="14908" x="6489700" y="2870200"/>
          <p14:tracePt t="14911" x="6534150" y="2870200"/>
          <p14:tracePt t="14924" x="6578600" y="2870200"/>
          <p14:tracePt t="14938" x="6654800" y="2870200"/>
          <p14:tracePt t="14954" x="6724650" y="2870200"/>
          <p14:tracePt t="14974" x="6775450" y="2870200"/>
          <p14:tracePt t="14977" x="6794500" y="2870200"/>
          <p14:tracePt t="14988" x="6807200" y="2870200"/>
          <p14:tracePt t="14989" x="6819900" y="2870200"/>
          <p14:tracePt t="15007" x="6851650" y="2863850"/>
          <p14:tracePt t="15013" x="6858000" y="2863850"/>
          <p14:tracePt t="15022" x="6858000" y="2857500"/>
          <p14:tracePt t="15215" x="6870700" y="2851150"/>
          <p14:tracePt t="15228" x="6883400" y="2851150"/>
          <p14:tracePt t="15244" x="6896100" y="2851150"/>
          <p14:tracePt t="15245" x="6908800" y="2851150"/>
          <p14:tracePt t="15256" x="6927850" y="2851150"/>
          <p14:tracePt t="15274" x="6991350" y="2851150"/>
          <p14:tracePt t="15291" x="7099300" y="2851150"/>
          <p14:tracePt t="15305" x="7245350" y="2851150"/>
          <p14:tracePt t="15323" x="7461250" y="2851150"/>
          <p14:tracePt t="15338" x="7531100" y="2851150"/>
          <p14:tracePt t="15358" x="7727950" y="2870200"/>
          <p14:tracePt t="15364" x="7797800" y="2876550"/>
          <p14:tracePt t="15388" x="7994650" y="2895600"/>
          <p14:tracePt t="15405" x="8128000" y="2921000"/>
          <p14:tracePt t="15421" x="8267700" y="2933700"/>
          <p14:tracePt t="15438" x="8375650" y="2940050"/>
          <p14:tracePt t="15455" x="8477250" y="2940050"/>
          <p14:tracePt t="15473" x="8572500" y="2940050"/>
          <p14:tracePt t="15488" x="8674100" y="2940050"/>
          <p14:tracePt t="15505" x="8769350" y="2940050"/>
          <p14:tracePt t="15507" x="8807450" y="2940050"/>
          <p14:tracePt t="15521" x="8851900" y="2940050"/>
          <p14:tracePt t="15523" x="8890000" y="2940050"/>
          <p14:tracePt t="15538" x="8909050" y="2940050"/>
          <p14:tracePt t="15555" x="8934450" y="2940050"/>
          <p14:tracePt t="15958" x="8915400" y="2946400"/>
          <p14:tracePt t="15962" x="8896350" y="2946400"/>
          <p14:tracePt t="15972" x="8877300" y="2952750"/>
          <p14:tracePt t="15993" x="8801100" y="2965450"/>
          <p14:tracePt t="16006" x="8680450" y="2990850"/>
          <p14:tracePt t="16009" x="8597900" y="3016250"/>
          <p14:tracePt t="16022" x="8521700" y="3035300"/>
          <p14:tracePt t="16038" x="8293100" y="3086100"/>
          <p14:tracePt t="16055" x="8007350" y="3136900"/>
          <p14:tracePt t="16072" x="7645400" y="3187700"/>
          <p14:tracePt t="16075" x="7429500" y="3213100"/>
          <p14:tracePt t="16089" x="7213600" y="3232150"/>
          <p14:tracePt t="16090" x="7004050" y="3244850"/>
          <p14:tracePt t="16109" x="6673850" y="3244850"/>
          <p14:tracePt t="16122" x="6451600" y="3244850"/>
          <p14:tracePt t="16139" x="6280150" y="3244850"/>
          <p14:tracePt t="16159" x="6153150" y="3244850"/>
          <p14:tracePt t="16164" x="6115050" y="3244850"/>
          <p14:tracePt t="16172" x="6076950" y="3244850"/>
          <p14:tracePt t="16189" x="6026150" y="3244850"/>
          <p14:tracePt t="16205" x="5988050" y="3244850"/>
          <p14:tracePt t="16222" x="5949950" y="3244850"/>
          <p14:tracePt t="16239" x="5892800" y="3238500"/>
          <p14:tracePt t="16259" x="5854700" y="3219450"/>
          <p14:tracePt t="16272" x="5842000" y="3219450"/>
          <p14:tracePt t="16274" x="5835650" y="3213100"/>
          <p14:tracePt t="16289" x="5829300" y="3213100"/>
          <p14:tracePt t="16291" x="5829300" y="3206750"/>
          <p14:tracePt t="16308" x="5816600" y="3200400"/>
          <p14:tracePt t="16339" x="5816600" y="3194050"/>
          <p14:tracePt t="16355" x="5816600" y="3187700"/>
          <p14:tracePt t="16373" x="5816600" y="3175000"/>
          <p14:tracePt t="16392" x="5810250" y="3162300"/>
          <p14:tracePt t="16399" x="5810250" y="3149600"/>
          <p14:tracePt t="16422" x="5791200" y="3136900"/>
          <p14:tracePt t="16442" x="5778500" y="3124200"/>
          <p14:tracePt t="16453" x="5759450" y="3105150"/>
          <p14:tracePt t="16472" x="5746750" y="3086100"/>
          <p14:tracePt t="16474" x="5734050" y="3073400"/>
          <p14:tracePt t="16508" x="5702300" y="3041650"/>
          <p14:tracePt t="16523" x="5689600" y="3028950"/>
          <p14:tracePt t="16543" x="5683250" y="3028950"/>
          <p14:tracePt t="16572" x="5676900" y="3028950"/>
          <p14:tracePt t="16593" x="5664200" y="3022600"/>
          <p14:tracePt t="16609" x="5645150" y="3016250"/>
          <p14:tracePt t="16623" x="5638800" y="3016250"/>
          <p14:tracePt t="16642" x="5613400" y="3016250"/>
          <p14:tracePt t="16647" x="5594350" y="3016250"/>
          <p14:tracePt t="16659" x="5575300" y="3016250"/>
          <p14:tracePt t="16676" x="5549900" y="3009900"/>
          <p14:tracePt t="16690" x="5543550" y="3009900"/>
          <p14:tracePt t="16706" x="5530850" y="3003550"/>
          <p14:tracePt t="16742" x="5518150" y="3003550"/>
          <p14:tracePt t="16756" x="5492750" y="3003550"/>
          <p14:tracePt t="16773" x="5448300" y="3003550"/>
          <p14:tracePt t="16791" x="5410200" y="3003550"/>
          <p14:tracePt t="16806" x="5365750" y="3003550"/>
          <p14:tracePt t="16823" x="5295900" y="3003550"/>
          <p14:tracePt t="16825" x="5276850" y="3003550"/>
          <p14:tracePt t="16839" x="5257800" y="3003550"/>
          <p14:tracePt t="18983" x="5245100" y="3003550"/>
          <p14:tracePt t="18998" x="5232400" y="3003550"/>
          <p14:tracePt t="19000" x="5207000" y="3003550"/>
          <p14:tracePt t="19008" x="5194300" y="3009900"/>
          <p14:tracePt t="19029" x="5162550" y="3028950"/>
          <p14:tracePt t="19035" x="5149850" y="3035300"/>
          <p14:tracePt t="19042" x="5124450" y="3060700"/>
          <p14:tracePt t="19062" x="5073650" y="3105150"/>
          <p14:tracePt t="19067" x="5048250" y="3130550"/>
          <p14:tracePt t="19075" x="5035550" y="3149600"/>
          <p14:tracePt t="19092" x="4997450" y="3194050"/>
          <p14:tracePt t="19108" x="4965700" y="3251200"/>
          <p14:tracePt t="19125" x="4940300" y="3289300"/>
          <p14:tracePt t="19127" x="4921250" y="3314700"/>
          <p14:tracePt t="19142" x="4914900" y="3333750"/>
          <p14:tracePt t="19158" x="4889500" y="3371850"/>
          <p14:tracePt t="19175" x="4864100" y="3422650"/>
          <p14:tracePt t="19178" x="4845050" y="3448050"/>
          <p14:tracePt t="19195" x="4806950" y="3498850"/>
          <p14:tracePt t="19211" x="4768850" y="3549650"/>
          <p14:tracePt t="19225" x="4730750" y="3606800"/>
          <p14:tracePt t="19242" x="4692650" y="3651250"/>
          <p14:tracePt t="19259" x="4679950" y="3657600"/>
          <p14:tracePt t="19275" x="4673600" y="3670300"/>
          <p14:tracePt t="19292" x="4654550" y="3689350"/>
          <p14:tracePt t="19309" x="4622800" y="3721100"/>
          <p14:tracePt t="19311" x="4610100" y="3733800"/>
          <p14:tracePt t="19325" x="4603750" y="3746500"/>
          <p14:tracePt t="19327" x="4584700" y="3771900"/>
          <p14:tracePt t="19345" x="4540250" y="3816350"/>
          <p14:tracePt t="19358" x="4521200" y="3848100"/>
          <p14:tracePt t="19378" x="4457700" y="3911600"/>
          <p14:tracePt t="19384" x="4438650" y="3937000"/>
          <p14:tracePt t="19392" x="4419600" y="3949700"/>
          <p14:tracePt t="19409" x="4368800" y="3987800"/>
          <p14:tracePt t="19430" x="4318000" y="4019550"/>
          <p14:tracePt t="19435" x="4298950" y="4032250"/>
          <p14:tracePt t="19442" x="4273550" y="4044950"/>
          <p14:tracePt t="19459" x="4222750" y="4076700"/>
          <p14:tracePt t="19475" x="4171950" y="4102100"/>
          <p14:tracePt t="19492" x="4133850" y="4127500"/>
          <p14:tracePt t="19509" x="4108450" y="4146550"/>
          <p14:tracePt t="19511" x="4095750" y="4152900"/>
          <p14:tracePt t="19525" x="4095750" y="4159250"/>
          <p14:tracePt t="19614" x="4089400" y="4159250"/>
          <p14:tracePt t="19631" x="4089400" y="4152900"/>
          <p14:tracePt t="19638" x="4076700" y="4140200"/>
          <p14:tracePt t="19659" x="4076700" y="4133850"/>
          <p14:tracePt t="19681" x="4070350" y="4121150"/>
          <p14:tracePt t="19692" x="4064000" y="4114800"/>
          <p14:tracePt t="19712" x="4057650" y="4089400"/>
          <p14:tracePt t="19729" x="4057650" y="4083050"/>
          <p14:tracePt t="19747" x="4057650" y="4076700"/>
          <p14:tracePt t="19776" x="4057650" y="4070350"/>
          <p14:tracePt t="20120" x="4057650" y="4064000"/>
          <p14:tracePt t="20382" x="4051300" y="4057650"/>
          <p14:tracePt t="22830" x="4051300" y="4051300"/>
          <p14:tracePt t="26786" x="4064000" y="4051300"/>
          <p14:tracePt t="26790" x="4083050" y="4051300"/>
          <p14:tracePt t="26799" x="4102100" y="4051300"/>
          <p14:tracePt t="26816" x="4165600" y="4051300"/>
          <p14:tracePt t="26824" x="4229100" y="4057650"/>
          <p14:tracePt t="26832" x="4298950" y="4064000"/>
          <p14:tracePt t="26849" x="4476750" y="4095750"/>
          <p14:tracePt t="26871" x="4743450" y="4140200"/>
          <p14:tracePt t="26877" x="4832350" y="4146550"/>
          <p14:tracePt t="26884" x="4908550" y="4152900"/>
          <p14:tracePt t="26900" x="5041900" y="4152900"/>
          <p14:tracePt t="26916" x="5194300" y="4152900"/>
          <p14:tracePt t="26933" x="5365750" y="4152900"/>
          <p14:tracePt t="26950" x="5556250" y="4146550"/>
          <p14:tracePt t="26971" x="5791200" y="4102100"/>
          <p14:tracePt t="26983" x="5861050" y="4089400"/>
          <p14:tracePt t="27003" x="6000750" y="4064000"/>
          <p14:tracePt t="27009" x="6038850" y="4057650"/>
          <p14:tracePt t="27033" x="6108700" y="4038600"/>
          <p14:tracePt t="27036" x="6153150" y="4032250"/>
          <p14:tracePt t="27050" x="6197600" y="4025900"/>
          <p14:tracePt t="27066" x="6362700" y="4006850"/>
          <p14:tracePt t="27083" x="6515100" y="3994150"/>
          <p14:tracePt t="27100" x="6680200" y="3981450"/>
          <p14:tracePt t="27116" x="6851650" y="3968750"/>
          <p14:tracePt t="27133" x="7004050" y="3962400"/>
          <p14:tracePt t="27150" x="7124700" y="3956050"/>
          <p14:tracePt t="27171" x="7226300" y="3949700"/>
          <p14:tracePt t="27183" x="7239000" y="3949700"/>
          <p14:tracePt t="27200" x="7277100" y="3943350"/>
          <p14:tracePt t="27216" x="7296150" y="3930650"/>
          <p14:tracePt t="27352" x="7308850" y="3930650"/>
          <p14:tracePt t="27360" x="7321550" y="3930650"/>
          <p14:tracePt t="27384" x="7334250" y="3937000"/>
          <p14:tracePt t="27400" x="7366000" y="3949700"/>
          <p14:tracePt t="27421" x="7423150" y="3956050"/>
          <p14:tracePt t="27428" x="7467600" y="3962400"/>
          <p14:tracePt t="27433" x="7512050" y="3968750"/>
          <p14:tracePt t="27450" x="7613650" y="3975100"/>
          <p14:tracePt t="27467" x="7702550" y="3981450"/>
          <p14:tracePt t="27483" x="7759700" y="3981450"/>
          <p14:tracePt t="27504" x="7810500" y="3981450"/>
          <p14:tracePt t="27517" x="7861300" y="3937000"/>
          <p14:tracePt t="27533" x="7886700" y="3905250"/>
          <p14:tracePt t="27536" x="7899400" y="3879850"/>
          <p14:tracePt t="27550" x="7912100" y="3860800"/>
          <p14:tracePt t="27567" x="7931150" y="3810000"/>
          <p14:tracePt t="27584" x="7943850" y="3771900"/>
          <p14:tracePt t="27622" x="7943850" y="3765550"/>
          <p14:tracePt t="27633" x="7937500" y="3759200"/>
          <p14:tracePt t="27651" x="7918450" y="3746500"/>
          <p14:tracePt t="27667" x="7867650" y="3733800"/>
          <p14:tracePt t="27669" x="7842250" y="3727450"/>
          <p14:tracePt t="27683" x="7810500" y="3721100"/>
          <p14:tracePt t="27686" x="7785100" y="3721100"/>
          <p14:tracePt t="27704" x="7715250" y="3721100"/>
          <p14:tracePt t="27711" x="7683500" y="3721100"/>
          <p14:tracePt t="27734" x="7639050" y="3759200"/>
          <p14:tracePt t="27735" x="7620000" y="3790950"/>
          <p14:tracePt t="27753" x="7607300" y="3803650"/>
          <p14:tracePt t="27767" x="7600950" y="3816350"/>
          <p14:tracePt t="27784" x="7600950" y="3829050"/>
          <p14:tracePt t="27800" x="7607300" y="3835400"/>
          <p14:tracePt t="27817" x="7626350" y="3841750"/>
          <p14:tracePt t="27834" x="7658100" y="3848100"/>
          <p14:tracePt t="27850" x="7689850" y="3860800"/>
          <p14:tracePt t="27853" x="7708900" y="3860800"/>
          <p14:tracePt t="27867" x="7721600" y="3860800"/>
          <p14:tracePt t="27884" x="7753350" y="3867150"/>
          <p14:tracePt t="27887" x="7772400" y="3873500"/>
          <p14:tracePt t="27907" x="7797800" y="3879850"/>
          <p14:tracePt t="27911" x="7804150" y="3886200"/>
          <p14:tracePt t="27917" x="7823200" y="3886200"/>
          <p14:tracePt t="27934" x="7842250" y="3892550"/>
          <p14:tracePt t="27950" x="7848600" y="3892550"/>
          <p14:tracePt t="27969" x="7861300" y="3892550"/>
          <p14:tracePt t="27984" x="7874000" y="3892550"/>
          <p14:tracePt t="28004" x="7899400" y="3892550"/>
          <p14:tracePt t="28017" x="7912100" y="3892550"/>
          <p14:tracePt t="28019" x="7918450" y="3892550"/>
          <p14:tracePt t="28034" x="7924800" y="3892550"/>
          <p14:tracePt t="28051" x="7943850" y="3898900"/>
          <p14:tracePt t="28052" x="7950200" y="3898900"/>
          <p14:tracePt t="28070" x="7969250" y="3898900"/>
          <p14:tracePt t="28084" x="7975600" y="3898900"/>
          <p14:tracePt t="28101" x="7981950" y="3898900"/>
          <p14:tracePt t="28117" x="7994650" y="3898900"/>
          <p14:tracePt t="28514" x="8001000" y="3898900"/>
          <p14:tracePt t="28531" x="8007350" y="3898900"/>
          <p14:tracePt t="28546" x="8013700" y="3898900"/>
          <p14:tracePt t="28554" x="8020050" y="3898900"/>
          <p14:tracePt t="28567" x="8026400" y="3898900"/>
          <p14:tracePt t="28585" x="8039100" y="3898900"/>
          <p14:tracePt t="28586" x="8045450" y="3898900"/>
          <p14:tracePt t="28602" x="8051800" y="3898900"/>
          <p14:tracePt t="28618" x="8064500" y="3898900"/>
          <p14:tracePt t="28638" x="8070850" y="3898900"/>
          <p14:tracePt t="28654" x="8083550" y="3905250"/>
          <p14:tracePt t="28658" x="8089900" y="3905250"/>
          <p14:tracePt t="28668" x="8096250" y="3911600"/>
          <p14:tracePt t="28688" x="8108950" y="3924300"/>
          <p14:tracePt t="28694" x="8121650" y="3937000"/>
          <p14:tracePt t="28701" x="8128000" y="3937000"/>
          <p14:tracePt t="28722" x="8134350" y="3943350"/>
          <p14:tracePt t="28728" x="8140700" y="3949700"/>
          <p14:tracePt t="28734" x="8147050" y="3949700"/>
          <p14:tracePt t="28751" x="8147050" y="3962400"/>
          <p14:tracePt t="28768" x="8153400" y="3968750"/>
          <p14:tracePt t="28785" x="8153400" y="3981450"/>
          <p14:tracePt t="28802" x="8153400" y="4006850"/>
          <p14:tracePt t="28818" x="8153400" y="4025900"/>
          <p14:tracePt t="28835" x="8140700" y="4044950"/>
          <p14:tracePt t="28852" x="8115300" y="4064000"/>
          <p14:tracePt t="28872" x="8077200" y="4076700"/>
          <p14:tracePt t="28879" x="8051800" y="4083050"/>
          <p14:tracePt t="28887" x="8020050" y="4089400"/>
          <p14:tracePt t="28901" x="7981950" y="4095750"/>
          <p14:tracePt t="28918" x="7943850" y="4095750"/>
          <p14:tracePt t="28939" x="7905750" y="4108450"/>
          <p14:tracePt t="28944" x="7880350" y="4114800"/>
          <p14:tracePt t="28952" x="7854950" y="4114800"/>
          <p14:tracePt t="28969" x="7804150" y="4127500"/>
          <p14:tracePt t="28971" x="7766050" y="4140200"/>
          <p14:tracePt t="28985" x="7727950" y="4152900"/>
          <p14:tracePt t="29001" x="7658100" y="4178300"/>
          <p14:tracePt t="29004" x="7620000" y="4197350"/>
          <p14:tracePt t="29018" x="7581900" y="4210050"/>
          <p14:tracePt t="29020" x="7543800" y="4222750"/>
          <p14:tracePt t="29035" x="7499350" y="4235450"/>
          <p14:tracePt t="29052" x="7302500" y="4286250"/>
          <p14:tracePt t="29068" x="7086600" y="4337050"/>
          <p14:tracePt t="29085" x="6762750" y="4413250"/>
          <p14:tracePt t="29102" x="6388100" y="4495800"/>
          <p14:tracePt t="29118" x="6070600" y="4552950"/>
          <p14:tracePt t="29135" x="5791200" y="4603750"/>
          <p14:tracePt t="29152" x="5607050" y="4616450"/>
          <p14:tracePt t="29168" x="5429250" y="4629150"/>
          <p14:tracePt t="29191" x="5200650" y="4648200"/>
          <p14:tracePt t="29196" x="5130800" y="4654550"/>
          <p14:tracePt t="29219" x="4953000" y="4673600"/>
          <p14:tracePt t="29238" x="4857750" y="4679950"/>
          <p14:tracePt t="29244" x="4806950" y="4679950"/>
          <p14:tracePt t="29252" x="4756150" y="4679950"/>
          <p14:tracePt t="29269" x="4654550" y="4679950"/>
          <p14:tracePt t="29288" x="4508500" y="4679950"/>
          <p14:tracePt t="29302" x="4324350" y="4679950"/>
          <p14:tracePt t="29319" x="4121150" y="4679950"/>
          <p14:tracePt t="29335" x="3924300" y="4679950"/>
          <p14:tracePt t="29352" x="3746500" y="4679950"/>
          <p14:tracePt t="29369" x="3587750" y="4679950"/>
          <p14:tracePt t="29385" x="3441700" y="4679950"/>
          <p14:tracePt t="29388" x="3384550" y="4679950"/>
          <p14:tracePt t="29402" x="3321050" y="4679950"/>
          <p14:tracePt t="29404" x="3270250" y="4679950"/>
          <p14:tracePt t="29419" x="3219450" y="4679950"/>
          <p14:tracePt t="29436" x="3105150" y="4679950"/>
          <p14:tracePt t="29452" x="3048000" y="4679950"/>
          <p14:tracePt t="29469" x="2997200" y="4679950"/>
          <p14:tracePt t="29485" x="2952750" y="4679950"/>
          <p14:tracePt t="29502" x="2895600" y="4679950"/>
          <p14:tracePt t="29522" x="2806700" y="4679950"/>
          <p14:tracePt t="29529" x="2762250" y="4679950"/>
          <p14:tracePt t="29535" x="2730500" y="4679950"/>
          <p14:tracePt t="29552" x="2654300" y="4679950"/>
          <p14:tracePt t="29572" x="2584450" y="4679950"/>
          <p14:tracePt t="29578" x="2552700" y="4679950"/>
          <p14:tracePt t="29589" x="2489200" y="4679950"/>
          <p14:tracePt t="29602" x="2451100" y="4679950"/>
          <p14:tracePt t="29619" x="2419350" y="4673600"/>
          <p14:tracePt t="29636" x="2400300" y="4667250"/>
          <p14:tracePt t="29656" x="2381250" y="4660900"/>
          <p14:tracePt t="29669" x="2374900" y="4654550"/>
          <p14:tracePt t="29686" x="2362200" y="4641850"/>
          <p14:tracePt t="29702" x="2343150" y="4635500"/>
          <p14:tracePt t="29723" x="2330450" y="4622800"/>
          <p14:tracePt t="29729" x="2324100" y="4616450"/>
          <p14:tracePt t="29752" x="2317750" y="4616450"/>
          <p14:tracePt t="30077" x="2317750" y="4622800"/>
          <p14:tracePt t="30090" x="2317750" y="4635500"/>
          <p14:tracePt t="30092" x="2317750" y="4654550"/>
          <p14:tracePt t="30102" x="2317750" y="4673600"/>
          <p14:tracePt t="30123" x="2336800" y="4705350"/>
          <p14:tracePt t="30139" x="2374900" y="4749800"/>
          <p14:tracePt t="30154" x="2406650" y="4775200"/>
          <p14:tracePt t="30173" x="2482850" y="4800600"/>
          <p14:tracePt t="30188" x="2520950" y="4813300"/>
          <p14:tracePt t="30204" x="2679700" y="4838700"/>
          <p14:tracePt t="30224" x="2800350" y="4857750"/>
          <p14:tracePt t="30229" x="2870200" y="4870450"/>
          <p14:tracePt t="30236" x="2927350" y="4876800"/>
          <p14:tracePt t="30253" x="3054350" y="4889500"/>
          <p14:tracePt t="30273" x="3168650" y="4895850"/>
          <p14:tracePt t="30279" x="3219450" y="4902200"/>
          <p14:tracePt t="30286" x="3263900" y="4902200"/>
          <p14:tracePt t="30303" x="3352800" y="4902200"/>
          <p14:tracePt t="30323" x="3473450" y="4902200"/>
          <p14:tracePt t="30336" x="3511550" y="4902200"/>
          <p14:tracePt t="30338" x="3530600" y="4902200"/>
          <p14:tracePt t="30353" x="3556000" y="4902200"/>
          <p14:tracePt t="30355" x="3575050" y="4902200"/>
          <p14:tracePt t="30370" x="3600450" y="4902200"/>
          <p14:tracePt t="30386" x="3606800" y="49022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ノヂシャ（ラプンツェル）</a:t>
            </a:r>
          </a:p>
        </p:txBody>
      </p:sp>
      <p:sp>
        <p:nvSpPr>
          <p:cNvPr id="3" name="コンテンツ プレースホルダー 2"/>
          <p:cNvSpPr>
            <a:spLocks noGrp="1"/>
          </p:cNvSpPr>
          <p:nvPr>
            <p:ph idx="1"/>
          </p:nvPr>
        </p:nvSpPr>
        <p:spPr/>
        <p:txBody>
          <a:bodyPr/>
          <a:lstStyle/>
          <a:p>
            <a:r>
              <a:rPr kumimoji="1" lang="ja-JP" altLang="en-US" dirty="0"/>
              <a:t>ラプンツェル、マーシュ（フランス語）</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219" y="2248569"/>
            <a:ext cx="3147814" cy="2360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664" y="4109660"/>
            <a:ext cx="3336032" cy="25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128" y="2720904"/>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A33265CE-10FD-2EE4-D1CB-4A89227356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9578343"/>
      </p:ext>
    </p:extLst>
  </p:cSld>
  <p:clrMapOvr>
    <a:masterClrMapping/>
  </p:clrMapOvr>
  <mc:AlternateContent xmlns:mc="http://schemas.openxmlformats.org/markup-compatibility/2006" xmlns:p14="http://schemas.microsoft.com/office/powerpoint/2010/main">
    <mc:Choice Requires="p14">
      <p:transition spd="slow" p14:dur="2000" advTm="16638"/>
    </mc:Choice>
    <mc:Fallback xmlns="">
      <p:transition spd="slow" advTm="1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2046288" y="492125"/>
            <a:ext cx="8229600" cy="1143000"/>
          </a:xfrm>
        </p:spPr>
        <p:txBody>
          <a:bodyPr/>
          <a:lstStyle/>
          <a:p>
            <a:r>
              <a:rPr lang="ja-JP" altLang="en-US"/>
              <a:t>「愛」の多様化</a:t>
            </a:r>
          </a:p>
        </p:txBody>
      </p:sp>
      <p:sp>
        <p:nvSpPr>
          <p:cNvPr id="3" name="コンテンツ プレースホルダー 2"/>
          <p:cNvSpPr>
            <a:spLocks noGrp="1"/>
          </p:cNvSpPr>
          <p:nvPr>
            <p:ph idx="1"/>
          </p:nvPr>
        </p:nvSpPr>
        <p:spPr>
          <a:xfrm>
            <a:off x="5757864" y="2019301"/>
            <a:ext cx="4344987" cy="3103563"/>
          </a:xfrm>
        </p:spPr>
        <p:txBody>
          <a:bodyPr>
            <a:normAutofit/>
          </a:bodyPr>
          <a:lstStyle/>
          <a:p>
            <a:pPr>
              <a:defRPr/>
            </a:pPr>
            <a:r>
              <a:rPr lang="ja-JP" altLang="en-US" sz="2800" dirty="0"/>
              <a:t>エルサとアナ（</a:t>
            </a:r>
            <a:r>
              <a:rPr lang="en-US" altLang="ja-JP" sz="2800" dirty="0"/>
              <a:t>2013</a:t>
            </a:r>
            <a:r>
              <a:rPr lang="ja-JP" altLang="en-US" sz="2800" dirty="0"/>
              <a:t>年）</a:t>
            </a:r>
            <a:endParaRPr lang="en-US" altLang="ja-JP" sz="2800" dirty="0"/>
          </a:p>
          <a:p>
            <a:pPr lvl="1">
              <a:defRPr/>
            </a:pPr>
            <a:r>
              <a:rPr lang="ja-JP" altLang="en-US" sz="2000" dirty="0"/>
              <a:t>アナ</a:t>
            </a:r>
            <a:endParaRPr lang="en-US" altLang="ja-JP" sz="2000" dirty="0"/>
          </a:p>
          <a:p>
            <a:pPr marL="457200" lvl="1" indent="0">
              <a:buNone/>
              <a:defRPr/>
            </a:pPr>
            <a:r>
              <a:rPr lang="ja-JP" altLang="en-US" sz="2000" dirty="0"/>
              <a:t>　王女。相手はクリストフ（山男）</a:t>
            </a:r>
            <a:endParaRPr lang="en-US" altLang="ja-JP" sz="2000" dirty="0"/>
          </a:p>
          <a:p>
            <a:pPr lvl="1">
              <a:defRPr/>
            </a:pPr>
            <a:r>
              <a:rPr lang="ja-JP" altLang="en-US" sz="2000" dirty="0"/>
              <a:t>エルサ</a:t>
            </a:r>
            <a:endParaRPr lang="en-US" altLang="ja-JP" sz="2000" dirty="0"/>
          </a:p>
          <a:p>
            <a:pPr marL="457200" lvl="1" indent="0">
              <a:buNone/>
              <a:defRPr/>
            </a:pPr>
            <a:r>
              <a:rPr lang="ja-JP" altLang="en-US" sz="2000" dirty="0"/>
              <a:t>　生まれは王女（後に女王）</a:t>
            </a:r>
            <a:endParaRPr lang="en-US" altLang="ja-JP" sz="2000" dirty="0"/>
          </a:p>
        </p:txBody>
      </p:sp>
      <p:pic>
        <p:nvPicPr>
          <p:cNvPr id="358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1916832"/>
            <a:ext cx="4608512" cy="3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82576BB3-9D0A-B5FB-F747-60183E314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57"/>
    </mc:Choice>
    <mc:Fallback xmlns="">
      <p:transition spd="slow" advTm="30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07" x="3632200" y="4902200"/>
          <p14:tracePt t="2322" x="3663950" y="4883150"/>
          <p14:tracePt t="2341" x="3714750" y="4857750"/>
          <p14:tracePt t="2358" x="3771900" y="4845050"/>
          <p14:tracePt t="2375" x="3892550" y="4838700"/>
          <p14:tracePt t="2377" x="3994150" y="4832350"/>
          <p14:tracePt t="2391" x="4171950" y="4819650"/>
          <p14:tracePt t="2393" x="4400550" y="4806950"/>
          <p14:tracePt t="2408" x="4660900" y="4800600"/>
          <p14:tracePt t="2411" x="4953000" y="4787900"/>
          <p14:tracePt t="2425" x="5588000" y="4724400"/>
          <p14:tracePt t="2441" x="6172200" y="4641850"/>
          <p14:tracePt t="2458" x="6559550" y="4489450"/>
          <p14:tracePt t="2475" x="6877050" y="4273550"/>
          <p14:tracePt t="2496" x="7277100" y="3987800"/>
          <p14:tracePt t="2508" x="7702550" y="3619500"/>
          <p14:tracePt t="2525" x="8121650" y="3200400"/>
          <p14:tracePt t="2542" x="8502650" y="2711450"/>
          <p14:tracePt t="2562" x="8832850" y="2165350"/>
          <p14:tracePt t="2568" x="8966200" y="1911350"/>
          <p14:tracePt t="2576" x="9048750" y="1682750"/>
          <p14:tracePt t="2594" x="9124950" y="1270000"/>
          <p14:tracePt t="2608" x="9124950" y="1206500"/>
          <p14:tracePt t="2628" x="9124950" y="1193800"/>
          <p14:tracePt t="2674" x="9124950" y="1187450"/>
          <p14:tracePt t="2681" x="9112250" y="1181100"/>
          <p14:tracePt t="2709" x="9093200" y="1181100"/>
          <p14:tracePt t="2725" x="9055100" y="1181100"/>
          <p14:tracePt t="2745" x="9029700" y="1181100"/>
          <p14:tracePt t="2750" x="9017000" y="1181100"/>
          <p14:tracePt t="2759" x="9010650" y="1181100"/>
          <p14:tracePt t="2775" x="8985250" y="1181100"/>
          <p14:tracePt t="2792" x="8940800" y="1168400"/>
          <p14:tracePt t="2809" x="8845550" y="1155700"/>
          <p14:tracePt t="2811" x="8788400" y="1155700"/>
          <p14:tracePt t="2825" x="8737600" y="1155700"/>
          <p14:tracePt t="2827" x="8680450" y="1168400"/>
          <p14:tracePt t="2843" x="8566150" y="1231900"/>
          <p14:tracePt t="2876" x="8547100" y="1244600"/>
          <p14:tracePt t="2892" x="8534400" y="1250950"/>
          <p14:tracePt t="2925" x="8521700" y="1250950"/>
          <p14:tracePt t="2946" x="8515350" y="1244600"/>
          <p14:tracePt t="2976" x="8515350" y="1231900"/>
          <p14:tracePt t="2992" x="8515350" y="1219200"/>
          <p14:tracePt t="3009" x="8515350" y="1206500"/>
          <p14:tracePt t="3012" x="8515350" y="1193800"/>
          <p14:tracePt t="3045" x="8515350" y="1174750"/>
          <p14:tracePt t="3062" x="8515350" y="1168400"/>
          <p14:tracePt t="3067" x="8515350" y="1162050"/>
          <p14:tracePt t="3076" x="8521700" y="1155700"/>
          <p14:tracePt t="3095" x="8534400" y="1143000"/>
          <p14:tracePt t="3109" x="8547100" y="1136650"/>
          <p14:tracePt t="3126" x="8553450" y="1136650"/>
          <p14:tracePt t="3142" x="8553450" y="1130300"/>
          <p14:tracePt t="21968" x="8591550" y="990600"/>
          <p14:tracePt t="21970" x="8623300" y="914400"/>
          <p14:tracePt t="21984" x="8642350" y="850900"/>
          <p14:tracePt t="21988" x="8674100" y="800100"/>
          <p14:tracePt t="21995" x="8712200" y="742950"/>
          <p14:tracePt t="22013" x="8782050" y="647700"/>
          <p14:tracePt t="22028" x="8807450" y="628650"/>
          <p14:tracePt t="22475" x="8820150" y="615950"/>
          <p14:tracePt t="22483" x="8839200" y="615950"/>
          <p14:tracePt t="22495" x="8883650" y="615950"/>
          <p14:tracePt t="22512" x="9055100" y="622300"/>
          <p14:tracePt t="22519" x="9220200" y="641350"/>
          <p14:tracePt t="22529" x="9429750" y="660400"/>
          <p14:tracePt t="22545" x="9937750" y="768350"/>
          <p14:tracePt t="22561" x="10579100" y="965200"/>
          <p14:tracePt t="22583" x="11309350" y="1390650"/>
          <p14:tracePt t="22595" x="11442700" y="1568450"/>
          <p14:tracePt t="22597" x="11518900" y="1746250"/>
          <p14:tracePt t="22612" x="11595100" y="2070100"/>
          <p14:tracePt t="22628" x="11658600" y="2273300"/>
          <p14:tracePt t="22645" x="11741150" y="2368550"/>
          <p14:tracePt t="22665" x="11830050" y="2406650"/>
          <p14:tracePt t="22678" x="11887200" y="2419350"/>
          <p14:tracePt t="22695" x="11893550" y="2419350"/>
          <p14:tracePt t="22732" x="11893550" y="2425700"/>
          <p14:tracePt t="22762" x="11868150" y="2438400"/>
          <p14:tracePt t="22779" x="11804650" y="2451100"/>
          <p14:tracePt t="22799" x="11747500" y="2457450"/>
          <p14:tracePt t="22812" x="11658600" y="2457450"/>
          <p14:tracePt t="22829" x="11557000" y="2470150"/>
          <p14:tracePt t="22848" x="11449050" y="2495550"/>
          <p14:tracePt t="22856" x="11398250" y="2508250"/>
          <p14:tracePt t="22862" x="11347450" y="2520950"/>
          <p14:tracePt t="22881" x="11233150" y="2559050"/>
          <p14:tracePt t="22895" x="11106150" y="2603500"/>
          <p14:tracePt t="22912" x="10966450" y="2667000"/>
          <p14:tracePt t="22915" x="10877550" y="2711450"/>
          <p14:tracePt t="22929" x="10763250" y="2768600"/>
          <p14:tracePt t="22931" x="10648950" y="2819400"/>
          <p14:tracePt t="22945" x="10553700" y="2857500"/>
          <p14:tracePt t="22948" x="10464800" y="2889250"/>
          <p14:tracePt t="22962" x="10388600" y="2901950"/>
          <p14:tracePt t="22964" x="10312400" y="2914650"/>
          <p14:tracePt t="22982" x="10147300" y="2933700"/>
          <p14:tracePt t="22990" x="10058400" y="2946400"/>
          <p14:tracePt t="22995" x="9969500" y="2959100"/>
          <p14:tracePt t="23015" x="9829800" y="2978150"/>
          <p14:tracePt t="23023" x="9766300" y="2990850"/>
          <p14:tracePt t="23029" x="9721850" y="2997200"/>
          <p14:tracePt t="23046" x="9677400" y="3022600"/>
          <p14:tracePt t="23066" x="9645650" y="3041650"/>
          <p14:tracePt t="23071" x="9626600" y="3054350"/>
          <p14:tracePt t="23079" x="9601200" y="3067050"/>
          <p14:tracePt t="23096" x="9550400" y="3079750"/>
          <p14:tracePt t="23112" x="9493250" y="3086100"/>
          <p14:tracePt t="23130" x="9442450" y="3092450"/>
          <p14:tracePt t="23146" x="9398000" y="3098800"/>
          <p14:tracePt t="23162" x="9347200" y="3111500"/>
          <p14:tracePt t="23165" x="9309100" y="3111500"/>
          <p14:tracePt t="23179" x="9277350" y="3111500"/>
          <p14:tracePt t="23180" x="9239250" y="3111500"/>
          <p14:tracePt t="23196" x="9207500" y="3111500"/>
          <p14:tracePt t="23198" x="9169400" y="3117850"/>
          <p14:tracePt t="23215" x="9099550" y="3117850"/>
          <p14:tracePt t="23232" x="9048750" y="3124200"/>
          <p14:tracePt t="23238" x="9029700" y="3130550"/>
          <p14:tracePt t="23246" x="9004300" y="3136900"/>
          <p14:tracePt t="23265" x="8947150" y="3143250"/>
          <p14:tracePt t="23269" x="8915400" y="3143250"/>
          <p14:tracePt t="23283" x="8877300" y="3143250"/>
          <p14:tracePt t="23296" x="8807450" y="3143250"/>
          <p14:tracePt t="23316" x="8724900" y="3143250"/>
          <p14:tracePt t="23332" x="8648700" y="3143250"/>
          <p14:tracePt t="23336" x="8629650" y="3143250"/>
          <p14:tracePt t="23346" x="8616950" y="3143250"/>
          <p14:tracePt t="23362" x="8604250" y="3143250"/>
          <p14:tracePt t="23396" x="8597900" y="3143250"/>
          <p14:tracePt t="23413" x="8559800" y="3149600"/>
          <p14:tracePt t="23429" x="8509000" y="3149600"/>
          <p14:tracePt t="23446" x="8470900" y="3149600"/>
          <p14:tracePt t="23463" x="8420100" y="3149600"/>
          <p14:tracePt t="23479" x="8369300" y="3155950"/>
          <p14:tracePt t="23496" x="8312150" y="3162300"/>
          <p14:tracePt t="23516" x="8293100" y="3168650"/>
          <p14:tracePt t="23573" x="8280400" y="3168650"/>
          <p14:tracePt t="23578" x="8274050" y="3168650"/>
          <p14:tracePt t="23596" x="8261350" y="3168650"/>
          <p14:tracePt t="23613" x="8191500" y="3168650"/>
          <p14:tracePt t="23629" x="8159750" y="3168650"/>
          <p14:tracePt t="23650" x="8134350" y="3168650"/>
          <p14:tracePt t="23655" x="8128000" y="3168650"/>
          <p14:tracePt t="23735" x="8115300" y="3168650"/>
          <p14:tracePt t="23744" x="8102600" y="3168650"/>
          <p14:tracePt t="23762" x="8083550" y="3168650"/>
          <p14:tracePt t="23765" x="8070850" y="3168650"/>
          <p14:tracePt t="23783" x="8064500" y="3168650"/>
          <p14:tracePt t="23839" x="8058150" y="3168650"/>
          <p14:tracePt t="23868" x="8070850" y="3162300"/>
          <p14:tracePt t="23875" x="8083550" y="3162300"/>
          <p14:tracePt t="23897" x="8134350" y="3136900"/>
          <p14:tracePt t="23914" x="8178800" y="3111500"/>
          <p14:tracePt t="23930" x="8210550" y="3073400"/>
          <p14:tracePt t="23932" x="8223250" y="3054350"/>
          <p14:tracePt t="23946" x="8229600" y="3035300"/>
          <p14:tracePt t="23967" x="8235950" y="2984500"/>
          <p14:tracePt t="23972" x="8235950" y="2971800"/>
          <p14:tracePt t="23980" x="8235950" y="2965450"/>
          <p14:tracePt t="23996" x="8229600" y="2946400"/>
          <p14:tracePt t="24013" x="8223250" y="2946400"/>
          <p14:tracePt t="24075" x="8216900" y="2933700"/>
          <p14:tracePt t="24091" x="8204200" y="2927350"/>
          <p14:tracePt t="24107" x="8191500" y="2914650"/>
          <p14:tracePt t="24115" x="8185150" y="2914650"/>
          <p14:tracePt t="24123" x="8172450" y="2901950"/>
          <p14:tracePt t="24148" x="8172450" y="2895600"/>
          <p14:tracePt t="24163" x="8166100" y="2882900"/>
          <p14:tracePt t="24262" x="8166100" y="2876550"/>
          <p14:tracePt t="24267" x="8178800" y="2870200"/>
          <p14:tracePt t="24280" x="8204200" y="2870200"/>
          <p14:tracePt t="24301" x="8286750" y="2851150"/>
          <p14:tracePt t="24308" x="8331200" y="2844800"/>
          <p14:tracePt t="24313" x="8382000" y="2838450"/>
          <p14:tracePt t="24333" x="8515350" y="2825750"/>
          <p14:tracePt t="24347" x="8686800" y="2800350"/>
          <p14:tracePt t="24363" x="8845550" y="2787650"/>
          <p14:tracePt t="24380" x="8972550" y="2787650"/>
          <p14:tracePt t="24400" x="9036050" y="2787650"/>
          <p14:tracePt t="24418" x="9061450" y="2787650"/>
          <p14:tracePt t="24422" x="9074150" y="2787650"/>
          <p14:tracePt t="24430" x="9093200" y="2787650"/>
          <p14:tracePt t="24447" x="9124950" y="2787650"/>
          <p14:tracePt t="24464" x="9163050" y="2787650"/>
          <p14:tracePt t="24466" x="9182100" y="2787650"/>
          <p14:tracePt t="24483" x="9239250" y="2787650"/>
          <p14:tracePt t="24500" x="9328150" y="2787650"/>
          <p14:tracePt t="24514" x="9410700" y="2787650"/>
          <p14:tracePt t="24530" x="9486900" y="2794000"/>
          <p14:tracePt t="24547" x="9537700" y="2794000"/>
          <p14:tracePt t="24564" x="9569450" y="2800350"/>
          <p14:tracePt t="24580" x="9594850" y="2806700"/>
          <p14:tracePt t="24597" x="9620250" y="2806700"/>
          <p14:tracePt t="24614" x="9645650" y="2819400"/>
          <p14:tracePt t="24631" x="9671050" y="2832100"/>
          <p14:tracePt t="24647" x="9696450" y="2838450"/>
          <p14:tracePt t="24650" x="9702800" y="2851150"/>
          <p14:tracePt t="24664" x="9715500" y="2857500"/>
          <p14:tracePt t="24681" x="9721850" y="2863850"/>
          <p14:tracePt t="24697" x="9740900" y="2889250"/>
          <p14:tracePt t="24717" x="9779000" y="2933700"/>
          <p14:tracePt t="24723" x="9804400" y="2959100"/>
          <p14:tracePt t="24731" x="9836150" y="2990850"/>
          <p14:tracePt t="24747" x="9880600" y="3035300"/>
          <p14:tracePt t="24764" x="9925050" y="3067050"/>
          <p14:tracePt t="24781" x="9944100" y="3073400"/>
          <p14:tracePt t="25030" x="9950450" y="3086100"/>
          <p14:tracePt t="25037" x="9956800" y="3086100"/>
          <p14:tracePt t="25047" x="9950450" y="3086100"/>
          <p14:tracePt t="25064" x="9931400" y="3086100"/>
          <p14:tracePt t="25081" x="9899650" y="3079750"/>
          <p14:tracePt t="25098" x="9874250" y="3079750"/>
          <p14:tracePt t="25114" x="9867900" y="3073400"/>
          <p14:tracePt t="25219" x="9855200" y="3073400"/>
          <p14:tracePt t="25235" x="9842500" y="3073400"/>
          <p14:tracePt t="25243" x="9836150" y="3073400"/>
          <p14:tracePt t="25264" x="9823450" y="3073400"/>
          <p14:tracePt t="25281" x="9817100" y="3079750"/>
          <p14:tracePt t="25566" x="9823450" y="3079750"/>
          <p14:tracePt t="25583" x="9829800" y="3079750"/>
          <p14:tracePt t="25585" x="9836150" y="3079750"/>
          <p14:tracePt t="25615" x="9842500" y="3079750"/>
          <p14:tracePt t="26381" x="9855200" y="3086100"/>
          <p14:tracePt t="26385" x="9861550" y="3098800"/>
          <p14:tracePt t="26398" x="9874250" y="3111500"/>
          <p14:tracePt t="26415" x="9886950" y="3124200"/>
          <p14:tracePt t="26491" x="9893300" y="3124200"/>
          <p14:tracePt t="26783" x="9893300" y="311785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コンテンツ プレースホルダー 2"/>
          <p:cNvSpPr>
            <a:spLocks noGrp="1"/>
          </p:cNvSpPr>
          <p:nvPr>
            <p:ph idx="1"/>
          </p:nvPr>
        </p:nvSpPr>
        <p:spPr>
          <a:xfrm>
            <a:off x="1055440" y="2276872"/>
            <a:ext cx="9793088" cy="2520280"/>
          </a:xfrm>
        </p:spPr>
        <p:txBody>
          <a:bodyPr/>
          <a:lstStyle/>
          <a:p>
            <a:pPr>
              <a:buFont typeface="Wingdings" pitchFamily="2" charset="2"/>
              <a:buChar char="l"/>
            </a:pPr>
            <a:r>
              <a:rPr lang="ja-JP" altLang="ja-JP" sz="2800" dirty="0"/>
              <a:t>エルサ</a:t>
            </a:r>
            <a:r>
              <a:rPr lang="ja-JP" altLang="en-US" sz="2800" dirty="0"/>
              <a:t>は、</a:t>
            </a:r>
            <a:r>
              <a:rPr lang="ja-JP" altLang="ja-JP" sz="2800" dirty="0"/>
              <a:t>王子様（男性）からのプロポーズを求めていない</a:t>
            </a:r>
            <a:endParaRPr lang="en-US" altLang="ja-JP" sz="2800" dirty="0"/>
          </a:p>
          <a:p>
            <a:pPr>
              <a:buFont typeface="Wingdings" pitchFamily="2" charset="2"/>
              <a:buChar char="l"/>
            </a:pPr>
            <a:r>
              <a:rPr lang="ja-JP" altLang="ja-JP" sz="2800" dirty="0"/>
              <a:t>物語上でも男女の愛に限らない</a:t>
            </a:r>
            <a:endParaRPr lang="en-US" altLang="ja-JP" sz="2800" dirty="0"/>
          </a:p>
          <a:p>
            <a:pPr>
              <a:buFont typeface="Wingdings" pitchFamily="2" charset="2"/>
              <a:buChar char="l"/>
            </a:pPr>
            <a:r>
              <a:rPr lang="ja-JP" altLang="ja-JP" sz="2800" dirty="0"/>
              <a:t>多様な愛の形を認めるメッセージが込められている</a:t>
            </a:r>
            <a:endParaRPr lang="en-US" altLang="ja-JP" sz="2800" dirty="0"/>
          </a:p>
          <a:p>
            <a:pPr>
              <a:buFont typeface="Wingdings" pitchFamily="2" charset="2"/>
              <a:buChar char="l"/>
            </a:pPr>
            <a:r>
              <a:rPr lang="ja-JP" altLang="en-US" sz="2800" dirty="0"/>
              <a:t>従来は女王は悪者だったが、悪者にならなかった。</a:t>
            </a:r>
            <a:endParaRPr lang="ja-JP" altLang="ja-JP" sz="2800" dirty="0"/>
          </a:p>
          <a:p>
            <a:endParaRPr lang="ja-JP" altLang="en-US" sz="2800" dirty="0"/>
          </a:p>
        </p:txBody>
      </p:sp>
      <p:pic>
        <p:nvPicPr>
          <p:cNvPr id="2" name="オーディオ 1">
            <a:hlinkClick r:id="" action="ppaction://media"/>
            <a:extLst>
              <a:ext uri="{FF2B5EF4-FFF2-40B4-BE49-F238E27FC236}">
                <a16:creationId xmlns:a16="http://schemas.microsoft.com/office/drawing/2014/main" id="{7DE6A588-442D-FA40-3FA8-91CA6B89A2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67"/>
    </mc:Choice>
    <mc:Fallback xmlns="">
      <p:transition spd="slow" advTm="3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63" x="9899650" y="3111500"/>
          <p14:tracePt t="1277" x="9918700" y="3111500"/>
          <p14:tracePt t="1279" x="9956800" y="3111500"/>
          <p14:tracePt t="1290" x="10020300" y="3111500"/>
          <p14:tracePt t="1309" x="10210800" y="3162300"/>
          <p14:tracePt t="1315" x="10350500" y="3213100"/>
          <p14:tracePt t="1323" x="10521950" y="3263900"/>
          <p14:tracePt t="1339" x="10896600" y="3359150"/>
          <p14:tracePt t="1356" x="11182350" y="3409950"/>
          <p14:tracePt t="1359" x="11264900" y="3429000"/>
          <p14:tracePt t="1373" x="11309350" y="3435350"/>
          <p14:tracePt t="1519" x="11328400" y="3435350"/>
          <p14:tracePt t="1527" x="11347450" y="3422650"/>
          <p14:tracePt t="1538" x="11353800" y="3403600"/>
          <p14:tracePt t="1556" x="11372850" y="3333750"/>
          <p14:tracePt t="1576" x="11423650" y="3181350"/>
          <p14:tracePt t="1586" x="11436350" y="3143250"/>
          <p14:tracePt t="1593" x="11449050" y="3124200"/>
          <p14:tracePt t="1607" x="11461750" y="3092450"/>
          <p14:tracePt t="1623" x="11499850" y="3073400"/>
          <p14:tracePt t="1640" x="11544300" y="3054350"/>
          <p14:tracePt t="1657" x="11626850" y="3041650"/>
          <p14:tracePt t="1673" x="11747500" y="3016250"/>
          <p14:tracePt t="1690" x="11817350" y="3003550"/>
          <p14:tracePt t="1707" x="11836400" y="2971800"/>
          <p14:tracePt t="1727" x="11811000" y="2933700"/>
          <p14:tracePt t="1733" x="11798300" y="2914650"/>
          <p14:tracePt t="1758" x="11785600" y="2901950"/>
          <p14:tracePt t="1773" x="11760200" y="2901950"/>
          <p14:tracePt t="1790" x="11703050" y="2908300"/>
          <p14:tracePt t="1807" x="11620500" y="2933700"/>
          <p14:tracePt t="1824" x="11563350" y="2946400"/>
          <p14:tracePt t="1878" x="11537950" y="2952750"/>
          <p14:tracePt t="1886" x="11506200" y="2959100"/>
          <p14:tracePt t="1907" x="11449050" y="2959100"/>
          <p14:tracePt t="1923" x="11366500" y="2959100"/>
          <p14:tracePt t="1944" x="11220450" y="2921000"/>
          <p14:tracePt t="1956" x="11156950" y="2895600"/>
          <p14:tracePt t="1975" x="11112500" y="2870200"/>
          <p14:tracePt t="1993" x="11055350" y="2825750"/>
          <p14:tracePt t="1998" x="11023600" y="2800350"/>
          <p14:tracePt t="2007" x="10998200" y="2781300"/>
          <p14:tracePt t="2024" x="10953750" y="2743200"/>
          <p14:tracePt t="2040" x="10947400" y="2736850"/>
          <p14:tracePt t="2058" x="10941050" y="2730500"/>
          <p14:tracePt t="2074" x="10941050" y="2724150"/>
          <p14:tracePt t="2076" x="10941050" y="2717800"/>
          <p14:tracePt t="2094" x="10934700" y="2711450"/>
          <p14:tracePt t="2110" x="10934700" y="2698750"/>
          <p14:tracePt t="2116" x="10934700" y="2686050"/>
          <p14:tracePt t="2123" x="10934700" y="2679700"/>
          <p14:tracePt t="2140" x="10934700" y="2660650"/>
          <p14:tracePt t="2157" x="10934700" y="2647950"/>
          <p14:tracePt t="2197" x="10934700" y="2641600"/>
          <p14:tracePt t="2207" x="10941050" y="2635250"/>
          <p14:tracePt t="2228" x="10953750" y="2616200"/>
          <p14:tracePt t="2257" x="10953750" y="2609850"/>
          <p14:tracePt t="2315" x="10960100" y="2597150"/>
          <p14:tracePt t="2342" x="10953750" y="2597150"/>
          <p14:tracePt t="2349" x="10947400" y="2597150"/>
          <p14:tracePt t="2360" x="10934700" y="2597150"/>
          <p14:tracePt t="2374" x="10896600" y="2597150"/>
          <p14:tracePt t="2395" x="10845800" y="2597150"/>
          <p14:tracePt t="2400" x="10826750" y="2597150"/>
          <p14:tracePt t="2407" x="10814050" y="2597150"/>
          <p14:tracePt t="2409" x="10795000" y="2590800"/>
          <p14:tracePt t="2427" x="10782300" y="2584450"/>
          <p14:tracePt t="2460" x="10763250" y="2584450"/>
          <p14:tracePt t="2475" x="10750550" y="2584450"/>
          <p14:tracePt t="2491" x="10731500" y="2584450"/>
          <p14:tracePt t="2508" x="10718800" y="2584450"/>
          <p14:tracePt t="2553" x="10706100" y="2584450"/>
          <p14:tracePt t="2578" x="10687050" y="2584450"/>
          <p14:tracePt t="2601" x="10680700" y="2584450"/>
          <p14:tracePt t="2697" x="10674350" y="2584450"/>
          <p14:tracePt t="2712" x="10661650" y="2584450"/>
          <p14:tracePt t="2719" x="10655300" y="2584450"/>
          <p14:tracePt t="2724" x="10648950" y="2584450"/>
          <p14:tracePt t="2741" x="10629900" y="2584450"/>
          <p14:tracePt t="2758" x="10617200" y="2584450"/>
          <p14:tracePt t="2809" x="10617200" y="2590800"/>
          <p14:tracePt t="2819" x="10610850" y="2590800"/>
          <p14:tracePt t="2841" x="10598150" y="2590800"/>
          <p14:tracePt t="8558" x="10579100" y="2590800"/>
          <p14:tracePt t="8569" x="10572750" y="2597150"/>
          <p14:tracePt t="8575" x="10560050" y="2603500"/>
          <p14:tracePt t="8598" x="10553700" y="2603500"/>
          <p14:tracePt t="8700" x="10547350" y="2603500"/>
          <p14:tracePt t="8720" x="10534650" y="2603500"/>
          <p14:tracePt t="8735" x="10515600" y="2609850"/>
          <p14:tracePt t="8750" x="10502900" y="2609850"/>
          <p14:tracePt t="8764" x="10477500" y="2616200"/>
          <p14:tracePt t="8780" x="10452100" y="2622550"/>
          <p14:tracePt t="8783" x="10433050" y="2628900"/>
          <p14:tracePt t="8797" x="10388600" y="2641600"/>
          <p14:tracePt t="8817" x="10350500" y="2647950"/>
          <p14:tracePt t="8830" x="10287000" y="2660650"/>
          <p14:tracePt t="8847" x="10236200" y="2673350"/>
          <p14:tracePt t="8864" x="10160000" y="2686050"/>
          <p14:tracePt t="8880" x="10090150" y="2698750"/>
          <p14:tracePt t="8897" x="10013950" y="2705100"/>
          <p14:tracePt t="8918" x="9867900" y="2705100"/>
          <p14:tracePt t="8930" x="9810750" y="2705100"/>
          <p14:tracePt t="8947" x="9696450" y="2705100"/>
          <p14:tracePt t="8950" x="9639300" y="2705100"/>
          <p14:tracePt t="8964" x="9582150" y="2705100"/>
          <p14:tracePt t="8967" x="9531350" y="2705100"/>
          <p14:tracePt t="8984" x="9423400" y="2711450"/>
          <p14:tracePt t="8998" x="9315450" y="2711450"/>
          <p14:tracePt t="9014" x="9220200" y="2711450"/>
          <p14:tracePt t="9031" x="9144000" y="2711450"/>
          <p14:tracePt t="9047" x="9067800" y="2711450"/>
          <p14:tracePt t="9066" x="8985250" y="2711450"/>
          <p14:tracePt t="9081" x="8896350" y="2711450"/>
          <p14:tracePt t="9082" x="8851900" y="2711450"/>
          <p14:tracePt t="9101" x="8775700" y="2717800"/>
          <p14:tracePt t="9107" x="8750300" y="2717800"/>
          <p14:tracePt t="9114" x="8731250" y="2717800"/>
          <p14:tracePt t="9147" x="8718550" y="2717800"/>
          <p14:tracePt t="9164" x="8756650" y="2705100"/>
          <p14:tracePt t="9181" x="8870950" y="2686050"/>
          <p14:tracePt t="9333" x="8896350" y="2679700"/>
          <p14:tracePt t="9341" x="8902700" y="2673350"/>
          <p14:tracePt t="9347" x="8890000" y="2673350"/>
          <p14:tracePt t="9368" x="8712200" y="2667000"/>
          <p14:tracePt t="9383" x="8343900" y="2654300"/>
          <p14:tracePt t="9400" x="8108950" y="2641600"/>
          <p14:tracePt t="9403" x="8051800" y="2641600"/>
          <p14:tracePt t="9414" x="8026400" y="2641600"/>
          <p14:tracePt t="9431" x="7988300" y="2641600"/>
          <p14:tracePt t="9448" x="7943850" y="2654300"/>
          <p14:tracePt t="9469" x="7874000" y="2692400"/>
          <p14:tracePt t="9475" x="7842250" y="2711450"/>
          <p14:tracePt t="9481" x="7804150" y="2736850"/>
          <p14:tracePt t="9499" x="7696200" y="2806700"/>
          <p14:tracePt t="9514" x="7581900" y="2870200"/>
          <p14:tracePt t="9531" x="7473950" y="2921000"/>
          <p14:tracePt t="9548" x="7372350" y="2959100"/>
          <p14:tracePt t="9564" x="7277100" y="2997200"/>
          <p14:tracePt t="9581" x="7181850" y="3041650"/>
          <p14:tracePt t="9598" x="7118350" y="3054350"/>
          <p14:tracePt t="9618" x="7086600" y="3067050"/>
          <p14:tracePt t="9635" x="7054850" y="3073400"/>
          <p14:tracePt t="9648" x="7042150" y="3073400"/>
          <p14:tracePt t="9665" x="7010400" y="3079750"/>
          <p14:tracePt t="9681" x="7004050" y="3079750"/>
          <p14:tracePt t="9701" x="6985000" y="3086100"/>
          <p14:tracePt t="9714" x="6959600" y="3105150"/>
          <p14:tracePt t="9731" x="6927850" y="3111500"/>
          <p14:tracePt t="9748" x="6902450" y="3117850"/>
          <p14:tracePt t="9765" x="6896100" y="3124200"/>
          <p14:tracePt t="9781" x="6883400" y="3124200"/>
          <p14:tracePt t="9798" x="6877050" y="3124200"/>
          <p14:tracePt t="9814" x="6864350" y="3124200"/>
          <p14:tracePt t="9849" x="6838950" y="3124200"/>
          <p14:tracePt t="9867" x="6813550" y="3124200"/>
          <p14:tracePt t="9881" x="6769100" y="3124200"/>
          <p14:tracePt t="9898" x="6718300" y="3117850"/>
          <p14:tracePt t="9918" x="6667500" y="3111500"/>
          <p14:tracePt t="9924" x="6654800" y="3111500"/>
          <p14:tracePt t="9931" x="6642100" y="3111500"/>
          <p14:tracePt t="9948" x="6635750" y="3111500"/>
          <p14:tracePt t="9984" x="6604000" y="3111500"/>
          <p14:tracePt t="9999" x="6565900" y="3111500"/>
          <p14:tracePt t="10015" x="6527800" y="3111500"/>
          <p14:tracePt t="10033" x="6489700" y="3111500"/>
          <p14:tracePt t="10051" x="6451600" y="3111500"/>
          <p14:tracePt t="10068" x="6419850" y="3105150"/>
          <p14:tracePt t="10071" x="6407150" y="3105150"/>
          <p14:tracePt t="19085" x="6400800" y="3105150"/>
          <p14:tracePt t="19090" x="6394450" y="3105150"/>
          <p14:tracePt t="19479" x="6400800" y="3105150"/>
          <p14:tracePt t="19487" x="6407150" y="3105150"/>
          <p14:tracePt t="19508" x="6432550" y="3105150"/>
          <p14:tracePt t="19525" x="6477000" y="3105150"/>
          <p14:tracePt t="19541" x="6534150" y="3105150"/>
          <p14:tracePt t="19557" x="6654800" y="3111500"/>
          <p14:tracePt t="19560" x="6724650" y="3117850"/>
          <p14:tracePt t="19579" x="6883400" y="3143250"/>
          <p14:tracePt t="19586" x="6959600" y="3155950"/>
          <p14:tracePt t="19591" x="7048500" y="3168650"/>
          <p14:tracePt t="19608" x="7207250" y="3194050"/>
          <p14:tracePt t="19625" x="7372350" y="3219450"/>
          <p14:tracePt t="19641" x="7524750" y="3232150"/>
          <p14:tracePt t="19658" x="7658100" y="3244850"/>
          <p14:tracePt t="19675" x="7759700" y="3251200"/>
          <p14:tracePt t="19677" x="7804150" y="3257550"/>
          <p14:tracePt t="19691" x="7842250" y="3257550"/>
          <p14:tracePt t="19693" x="7867650" y="3257550"/>
          <p14:tracePt t="19708" x="7893050" y="3257550"/>
          <p14:tracePt t="19710" x="7918450" y="3263900"/>
          <p14:tracePt t="19728" x="7975600" y="3263900"/>
          <p14:tracePt t="19741" x="8026400" y="3276600"/>
          <p14:tracePt t="19761" x="8083550" y="3282950"/>
          <p14:tracePt t="19775" x="8108950" y="3282950"/>
          <p14:tracePt t="19791" x="8121650" y="3289300"/>
          <p14:tracePt t="19808" x="8134350" y="3289300"/>
          <p14:tracePt t="19825" x="8159750" y="3295650"/>
          <p14:tracePt t="19845" x="8191500" y="3302000"/>
          <p14:tracePt t="19859" x="8229600" y="3314700"/>
          <p14:tracePt t="19881" x="8312150" y="3327400"/>
          <p14:tracePt t="19884" x="8337550" y="3327400"/>
          <p14:tracePt t="19892" x="8375650" y="3333750"/>
          <p14:tracePt t="19908" x="8413750" y="3333750"/>
          <p14:tracePt t="19928" x="8521700" y="3340100"/>
          <p14:tracePt t="19934" x="8566150" y="3340100"/>
          <p14:tracePt t="19941" x="8604250" y="3340100"/>
          <p14:tracePt t="19960" x="8686800" y="3340100"/>
          <p14:tracePt t="19964" x="8718550" y="3346450"/>
          <p14:tracePt t="19978" x="8743950" y="3346450"/>
          <p14:tracePt t="19992" x="8801100" y="3346450"/>
          <p14:tracePt t="20011" x="8902700" y="3352800"/>
          <p14:tracePt t="20027" x="8966200" y="3359150"/>
          <p14:tracePt t="20045" x="9029700" y="3365500"/>
          <p14:tracePt t="20051" x="9055100" y="3365500"/>
          <p14:tracePt t="20059" x="9086850" y="3371850"/>
          <p14:tracePt t="20075" x="9150350" y="3378200"/>
          <p14:tracePt t="20092" x="9188450" y="3384550"/>
          <p14:tracePt t="20112" x="9220200" y="3384550"/>
          <p14:tracePt t="20118" x="9239250" y="3390900"/>
          <p14:tracePt t="20125" x="9251950" y="3390900"/>
          <p14:tracePt t="20141" x="9277350" y="3403600"/>
          <p14:tracePt t="20158" x="9302750" y="3409950"/>
          <p14:tracePt t="20175" x="9328150" y="3416300"/>
          <p14:tracePt t="20192" x="9359900" y="3429000"/>
          <p14:tracePt t="20194" x="9378950" y="3435350"/>
          <p14:tracePt t="20209" x="9417050" y="3448050"/>
          <p14:tracePt t="20229" x="9461500" y="3473450"/>
          <p14:tracePt t="20234" x="9480550" y="3492500"/>
          <p14:tracePt t="20242" x="9493250" y="3498850"/>
          <p14:tracePt t="20258" x="9525000" y="3530600"/>
          <p14:tracePt t="20275" x="9550400" y="3568700"/>
          <p14:tracePt t="20295" x="9575800" y="3587750"/>
          <p14:tracePt t="20303" x="9588500" y="3600450"/>
          <p14:tracePt t="20308" x="9601200" y="3606800"/>
          <p14:tracePt t="20325" x="9626600" y="3625850"/>
          <p14:tracePt t="20342" x="9645650" y="3638550"/>
          <p14:tracePt t="20363" x="9664700" y="3670300"/>
          <p14:tracePt t="20375" x="9677400" y="3676650"/>
          <p14:tracePt t="20377" x="9683750" y="3689350"/>
          <p14:tracePt t="20396" x="9690100" y="3695700"/>
          <p14:tracePt t="20409" x="9690100" y="3702050"/>
          <p14:tracePt t="20425" x="9690100" y="3708400"/>
          <p14:tracePt t="20444" x="9690100" y="3714750"/>
          <p14:tracePt t="20459" x="9690100" y="3721100"/>
          <p14:tracePt t="20478" x="9690100" y="3727450"/>
          <p14:tracePt t="21939" x="9690100" y="3733800"/>
          <p14:tracePt t="21944" x="9690100" y="3740150"/>
          <p14:tracePt t="21955" x="9683750" y="3740150"/>
          <p14:tracePt t="21976" x="9671050" y="3740150"/>
          <p14:tracePt t="21993" x="9664700" y="3740150"/>
          <p14:tracePt t="22010" x="9645650" y="3740150"/>
          <p14:tracePt t="22031" x="9626600" y="3740150"/>
          <p14:tracePt t="22038" x="9620250" y="3740150"/>
          <p14:tracePt t="22060" x="9613900" y="3740150"/>
          <p14:tracePt t="22077" x="9607550" y="3740150"/>
          <p14:tracePt t="22191" x="9594850" y="3740150"/>
          <p14:tracePt t="22239" x="9588500" y="3733800"/>
          <p14:tracePt t="22279" x="9588500" y="3727450"/>
          <p14:tracePt t="22431" x="9582150" y="3727450"/>
          <p14:tracePt t="22439" x="9575800" y="3721100"/>
          <p14:tracePt t="22471" x="9569450" y="3721100"/>
          <p14:tracePt t="22494" x="9569450" y="3714750"/>
          <p14:tracePt t="22528" x="9563100" y="3708400"/>
          <p14:tracePt t="22934" x="9556750" y="3708400"/>
          <p14:tracePt t="23163" x="9550400" y="3708400"/>
          <p14:tracePt t="23171" x="9544050" y="3708400"/>
          <p14:tracePt t="23197" x="9531350" y="3727450"/>
          <p14:tracePt t="23215" x="9512300" y="3759200"/>
          <p14:tracePt t="23229" x="9499600" y="3810000"/>
          <p14:tracePt t="23245" x="9493250" y="3848100"/>
          <p14:tracePt t="23265" x="9493250" y="3879850"/>
          <p14:tracePt t="23278" x="9486900" y="3898900"/>
          <p14:tracePt t="23298" x="9486900" y="3905250"/>
          <p14:tracePt t="23312" x="9486900" y="3917950"/>
          <p14:tracePt t="23314" x="9486900" y="3924300"/>
          <p14:tracePt t="23328" x="9486900" y="3930650"/>
          <p14:tracePt t="23347" x="9480550" y="3975100"/>
          <p14:tracePt t="23362" x="9480550" y="3994150"/>
          <p14:tracePt t="23379" x="9474200" y="4032250"/>
          <p14:tracePt t="23398" x="9467850" y="4057650"/>
          <p14:tracePt t="23412" x="9467850" y="4064000"/>
          <p14:tracePt t="23497" x="9461500" y="4070350"/>
          <p14:tracePt t="23515" x="9461500" y="4076700"/>
          <p14:tracePt t="23521" x="9461500" y="4083050"/>
          <p14:tracePt t="23550" x="9455150" y="4089400"/>
          <p14:tracePt t="23565" x="9448800" y="4102100"/>
          <p14:tracePt t="23578" x="9448800" y="4108450"/>
          <p14:tracePt t="23599" x="9442450" y="4108450"/>
          <p14:tracePt t="23612" x="9429750" y="4121150"/>
          <p14:tracePt t="23632" x="9417050" y="4133850"/>
          <p14:tracePt t="23637" x="9417050" y="4140200"/>
          <p14:tracePt t="23662" x="9410700" y="4140200"/>
          <p14:tracePt t="23679" x="9385300" y="4146550"/>
          <p14:tracePt t="23695" x="9347200" y="4152900"/>
          <p14:tracePt t="23715" x="9264650" y="4165600"/>
          <p14:tracePt t="23722" x="9239250" y="4178300"/>
          <p14:tracePt t="23745" x="9213850" y="4184650"/>
          <p14:tracePt t="23785" x="9207500" y="4184650"/>
          <p14:tracePt t="23795" x="9194800" y="4184650"/>
          <p14:tracePt t="23812" x="9169400" y="4184650"/>
          <p14:tracePt t="23829" x="9144000" y="4184650"/>
          <p14:tracePt t="23847" x="9112250" y="4184650"/>
          <p14:tracePt t="23866" x="9105900" y="418465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979BD-C572-0176-8B50-39F4252E9515}"/>
              </a:ext>
            </a:extLst>
          </p:cNvPr>
          <p:cNvSpPr>
            <a:spLocks noGrp="1"/>
          </p:cNvSpPr>
          <p:nvPr>
            <p:ph type="title"/>
          </p:nvPr>
        </p:nvSpPr>
        <p:spPr/>
        <p:txBody>
          <a:bodyPr/>
          <a:lstStyle/>
          <a:p>
            <a:r>
              <a:rPr kumimoji="1" lang="ja-JP" altLang="en-US" dirty="0"/>
              <a:t>フロリダ州のディズニー自治権はく奪</a:t>
            </a:r>
          </a:p>
        </p:txBody>
      </p:sp>
      <p:sp>
        <p:nvSpPr>
          <p:cNvPr id="3" name="コンテンツ プレースホルダー 2">
            <a:extLst>
              <a:ext uri="{FF2B5EF4-FFF2-40B4-BE49-F238E27FC236}">
                <a16:creationId xmlns:a16="http://schemas.microsoft.com/office/drawing/2014/main" id="{4308BC1D-7656-AFF6-322F-A174B29931AE}"/>
              </a:ext>
            </a:extLst>
          </p:cNvPr>
          <p:cNvSpPr>
            <a:spLocks noGrp="1"/>
          </p:cNvSpPr>
          <p:nvPr>
            <p:ph idx="1"/>
          </p:nvPr>
        </p:nvSpPr>
        <p:spPr>
          <a:xfrm>
            <a:off x="757518" y="1690688"/>
            <a:ext cx="10515600" cy="4351338"/>
          </a:xfrm>
        </p:spPr>
        <p:txBody>
          <a:bodyPr>
            <a:normAutofit fontScale="92500" lnSpcReduction="20000"/>
          </a:bodyPr>
          <a:lstStyle/>
          <a:p>
            <a:r>
              <a:rPr kumimoji="1" lang="ja-JP" altLang="en-US" dirty="0"/>
              <a:t>ディズニー社は、消防や警備などの公共サービスや社会インフラを自分たちでまかなう代わりに税制面での優遇や規制緩和を享受していた。</a:t>
            </a:r>
            <a:endParaRPr kumimoji="1" lang="en-US" altLang="ja-JP" dirty="0"/>
          </a:p>
          <a:p>
            <a:r>
              <a:rPr kumimoji="1" lang="en-US" altLang="ja-JP" dirty="0"/>
              <a:t>2022</a:t>
            </a:r>
            <a:r>
              <a:rPr kumimoji="1" lang="ja-JP" altLang="en-US" dirty="0"/>
              <a:t>年</a:t>
            </a:r>
            <a:r>
              <a:rPr kumimoji="1" lang="en-US" altLang="ja-JP" dirty="0"/>
              <a:t>3</a:t>
            </a:r>
            <a:r>
              <a:rPr kumimoji="1" lang="ja-JP" altLang="en-US" dirty="0"/>
              <a:t>月、フロリダ州で小学校の低学年に</a:t>
            </a:r>
            <a:r>
              <a:rPr kumimoji="1" lang="en-US" altLang="ja-JP" dirty="0"/>
              <a:t>LGBTQ</a:t>
            </a:r>
            <a:r>
              <a:rPr kumimoji="1" lang="ja-JP" altLang="en-US" dirty="0"/>
              <a:t>（性的少数者）について教えることを禁じる法律が</a:t>
            </a:r>
            <a:r>
              <a:rPr lang="ja-JP" altLang="en-US" dirty="0"/>
              <a:t>成立。</a:t>
            </a:r>
            <a:endParaRPr lang="en-US" altLang="ja-JP" dirty="0"/>
          </a:p>
          <a:p>
            <a:r>
              <a:rPr lang="ja-JP" altLang="en-US" dirty="0"/>
              <a:t>ディズニー社の</a:t>
            </a:r>
            <a:r>
              <a:rPr kumimoji="1" lang="ja-JP" altLang="en-US" dirty="0"/>
              <a:t>従業員などステークホルダーからの圧力を受け、同社が反対の立場を表明</a:t>
            </a:r>
            <a:endParaRPr kumimoji="1" lang="en-US" altLang="ja-JP" dirty="0"/>
          </a:p>
          <a:p>
            <a:r>
              <a:rPr kumimoji="1" lang="ja-JP" altLang="en-US" dirty="0"/>
              <a:t>デサンティス州知事の逆鱗に触れ、</a:t>
            </a:r>
            <a:r>
              <a:rPr kumimoji="1" lang="en-US" altLang="ja-JP" dirty="0"/>
              <a:t>1</a:t>
            </a:r>
            <a:r>
              <a:rPr kumimoji="1" lang="ja-JP" altLang="en-US" dirty="0"/>
              <a:t>カ月も経たないうちに報復措置が立法化</a:t>
            </a:r>
            <a:endParaRPr kumimoji="1" lang="en-US" altLang="ja-JP" dirty="0"/>
          </a:p>
          <a:p>
            <a:r>
              <a:rPr lang="en-US" altLang="ja-JP" dirty="0"/>
              <a:t>2023</a:t>
            </a:r>
            <a:r>
              <a:rPr kumimoji="1" lang="ja-JP" altLang="en-US" dirty="0"/>
              <a:t>年の</a:t>
            </a:r>
            <a:r>
              <a:rPr kumimoji="1" lang="en-US" altLang="ja-JP" dirty="0"/>
              <a:t>6</a:t>
            </a:r>
            <a:r>
              <a:rPr kumimoji="1" lang="ja-JP" altLang="en-US" dirty="0"/>
              <a:t>月に自治権はく奪。</a:t>
            </a:r>
          </a:p>
        </p:txBody>
      </p:sp>
      <p:sp>
        <p:nvSpPr>
          <p:cNvPr id="5" name="テキスト ボックス 4">
            <a:extLst>
              <a:ext uri="{FF2B5EF4-FFF2-40B4-BE49-F238E27FC236}">
                <a16:creationId xmlns:a16="http://schemas.microsoft.com/office/drawing/2014/main" id="{D6352A91-232F-64DA-F3F5-DE6632735817}"/>
              </a:ext>
            </a:extLst>
          </p:cNvPr>
          <p:cNvSpPr txBox="1"/>
          <p:nvPr/>
        </p:nvSpPr>
        <p:spPr>
          <a:xfrm>
            <a:off x="7144870" y="6203391"/>
            <a:ext cx="3630706" cy="369332"/>
          </a:xfrm>
          <a:prstGeom prst="rect">
            <a:avLst/>
          </a:prstGeom>
          <a:noFill/>
        </p:spPr>
        <p:txBody>
          <a:bodyPr wrap="square">
            <a:spAutoFit/>
          </a:bodyPr>
          <a:lstStyle/>
          <a:p>
            <a:r>
              <a:rPr lang="en-US" altLang="ja-JP" dirty="0"/>
              <a:t>2022</a:t>
            </a:r>
            <a:r>
              <a:rPr lang="ja-JP" altLang="en-US" dirty="0"/>
              <a:t>年</a:t>
            </a:r>
            <a:r>
              <a:rPr lang="en-US" altLang="ja-JP" dirty="0"/>
              <a:t>5</a:t>
            </a:r>
            <a:r>
              <a:rPr lang="ja-JP" altLang="en-US" dirty="0"/>
              <a:t>月</a:t>
            </a:r>
            <a:r>
              <a:rPr lang="en-US" altLang="ja-JP" dirty="0"/>
              <a:t>10</a:t>
            </a:r>
            <a:r>
              <a:rPr lang="ja-JP" altLang="en-US" dirty="0"/>
              <a:t>日 日本経済新聞</a:t>
            </a:r>
          </a:p>
        </p:txBody>
      </p:sp>
      <p:sp>
        <p:nvSpPr>
          <p:cNvPr id="6" name="テキスト ボックス 5">
            <a:extLst>
              <a:ext uri="{FF2B5EF4-FFF2-40B4-BE49-F238E27FC236}">
                <a16:creationId xmlns:a16="http://schemas.microsoft.com/office/drawing/2014/main" id="{D0574705-2CD1-3F8F-D160-5D15FA799615}"/>
              </a:ext>
            </a:extLst>
          </p:cNvPr>
          <p:cNvSpPr txBox="1"/>
          <p:nvPr/>
        </p:nvSpPr>
        <p:spPr>
          <a:xfrm>
            <a:off x="479376" y="5991910"/>
            <a:ext cx="6096000" cy="646331"/>
          </a:xfrm>
          <a:prstGeom prst="rect">
            <a:avLst/>
          </a:prstGeom>
          <a:noFill/>
        </p:spPr>
        <p:txBody>
          <a:bodyPr wrap="square">
            <a:spAutoFit/>
          </a:bodyPr>
          <a:lstStyle/>
          <a:p>
            <a:r>
              <a:rPr lang="en-US" altLang="ja-JP" dirty="0">
                <a:hlinkClick r:id="rId2"/>
              </a:rPr>
              <a:t>https://www.spf.org/jpus-insights/spf-america-monitor/spf-america-monitor-document-detail_128.html</a:t>
            </a:r>
            <a:endParaRPr lang="ja-JP" altLang="en-US" dirty="0"/>
          </a:p>
        </p:txBody>
      </p:sp>
    </p:spTree>
    <p:extLst>
      <p:ext uri="{BB962C8B-B14F-4D97-AF65-F5344CB8AC3E}">
        <p14:creationId xmlns:p14="http://schemas.microsoft.com/office/powerpoint/2010/main" val="803768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19228-1E1E-56EB-22AA-8D394102723F}"/>
              </a:ext>
            </a:extLst>
          </p:cNvPr>
          <p:cNvSpPr>
            <a:spLocks noGrp="1"/>
          </p:cNvSpPr>
          <p:nvPr>
            <p:ph type="title"/>
          </p:nvPr>
        </p:nvSpPr>
        <p:spPr>
          <a:xfrm>
            <a:off x="609600" y="210034"/>
            <a:ext cx="10972800" cy="1143000"/>
          </a:xfrm>
        </p:spPr>
        <p:txBody>
          <a:bodyPr/>
          <a:lstStyle/>
          <a:p>
            <a:r>
              <a:rPr kumimoji="1" lang="ja-JP" altLang="en-US" dirty="0"/>
              <a:t>バスライトイヤーの上映禁止</a:t>
            </a:r>
          </a:p>
        </p:txBody>
      </p:sp>
      <p:sp>
        <p:nvSpPr>
          <p:cNvPr id="3" name="コンテンツ プレースホルダー 2">
            <a:extLst>
              <a:ext uri="{FF2B5EF4-FFF2-40B4-BE49-F238E27FC236}">
                <a16:creationId xmlns:a16="http://schemas.microsoft.com/office/drawing/2014/main" id="{F6894F9C-F0D2-C000-2B57-2B6A42B0EA02}"/>
              </a:ext>
            </a:extLst>
          </p:cNvPr>
          <p:cNvSpPr>
            <a:spLocks noGrp="1"/>
          </p:cNvSpPr>
          <p:nvPr>
            <p:ph idx="1"/>
          </p:nvPr>
        </p:nvSpPr>
        <p:spPr>
          <a:xfrm>
            <a:off x="398929" y="1918446"/>
            <a:ext cx="6566647" cy="4258517"/>
          </a:xfrm>
        </p:spPr>
        <p:txBody>
          <a:bodyPr>
            <a:normAutofit fontScale="92500"/>
          </a:bodyPr>
          <a:lstStyle/>
          <a:p>
            <a:r>
              <a:rPr kumimoji="1" lang="ja-JP" altLang="en-US" dirty="0"/>
              <a:t>「バズ・ライトイヤー」</a:t>
            </a:r>
            <a:r>
              <a:rPr kumimoji="1" lang="en-US" altLang="ja-JP" dirty="0"/>
              <a:t>7</a:t>
            </a:r>
            <a:r>
              <a:rPr kumimoji="1" lang="ja-JP" altLang="en-US" dirty="0"/>
              <a:t>月</a:t>
            </a:r>
            <a:r>
              <a:rPr kumimoji="1" lang="en-US" altLang="ja-JP" dirty="0"/>
              <a:t>1</a:t>
            </a:r>
            <a:r>
              <a:rPr lang="ja-JP" altLang="en-US" dirty="0"/>
              <a:t>日公開予定</a:t>
            </a:r>
            <a:endParaRPr lang="en-US" altLang="ja-JP" dirty="0"/>
          </a:p>
          <a:p>
            <a:r>
              <a:rPr kumimoji="1" lang="ja-JP" altLang="en-US" dirty="0"/>
              <a:t>女性同士のキスシーンがある。</a:t>
            </a:r>
            <a:endParaRPr kumimoji="1" lang="en-US" altLang="ja-JP" dirty="0"/>
          </a:p>
          <a:p>
            <a:r>
              <a:rPr kumimoji="1" lang="ja-JP" altLang="en-US" dirty="0"/>
              <a:t>中東、アジアなど</a:t>
            </a:r>
            <a:r>
              <a:rPr kumimoji="1" lang="en-US" altLang="ja-JP" dirty="0"/>
              <a:t>14</a:t>
            </a:r>
            <a:r>
              <a:rPr kumimoji="1" lang="ja-JP" altLang="en-US" dirty="0"/>
              <a:t>ヵ国で上映禁止に</a:t>
            </a:r>
            <a:endParaRPr kumimoji="1" lang="en-US" altLang="ja-JP" dirty="0"/>
          </a:p>
          <a:p>
            <a:r>
              <a:rPr kumimoji="1" lang="ja-JP" altLang="en-US" dirty="0"/>
              <a:t>ディズニーの判断で一度はカットされる予定だったが、従業員やクリエキターから社内の作品の「検閲」に抗議が広がり、復活した。</a:t>
            </a:r>
          </a:p>
        </p:txBody>
      </p:sp>
      <p:sp>
        <p:nvSpPr>
          <p:cNvPr id="5" name="テキスト ボックス 4">
            <a:extLst>
              <a:ext uri="{FF2B5EF4-FFF2-40B4-BE49-F238E27FC236}">
                <a16:creationId xmlns:a16="http://schemas.microsoft.com/office/drawing/2014/main" id="{FAC3AEE2-01BB-BCBD-46A5-C3AA62B74729}"/>
              </a:ext>
            </a:extLst>
          </p:cNvPr>
          <p:cNvSpPr txBox="1"/>
          <p:nvPr/>
        </p:nvSpPr>
        <p:spPr>
          <a:xfrm>
            <a:off x="6840071" y="6176963"/>
            <a:ext cx="6096000" cy="369332"/>
          </a:xfrm>
          <a:prstGeom prst="rect">
            <a:avLst/>
          </a:prstGeom>
          <a:noFill/>
        </p:spPr>
        <p:txBody>
          <a:bodyPr wrap="square">
            <a:spAutoFit/>
          </a:bodyPr>
          <a:lstStyle/>
          <a:p>
            <a:r>
              <a:rPr lang="ja-JP" altLang="en-US" dirty="0"/>
              <a:t>ハフポスト日本版　</a:t>
            </a:r>
            <a:r>
              <a:rPr lang="en-US" altLang="ja-JP" dirty="0"/>
              <a:t>2022</a:t>
            </a:r>
            <a:r>
              <a:rPr lang="ja-JP" altLang="en-US" dirty="0"/>
              <a:t>年</a:t>
            </a:r>
            <a:r>
              <a:rPr lang="en-US" altLang="ja-JP" dirty="0"/>
              <a:t>06</a:t>
            </a:r>
            <a:r>
              <a:rPr lang="ja-JP" altLang="en-US" dirty="0"/>
              <a:t>月</a:t>
            </a:r>
            <a:r>
              <a:rPr lang="en-US" altLang="ja-JP" dirty="0"/>
              <a:t>17</a:t>
            </a:r>
            <a:r>
              <a:rPr lang="ja-JP" altLang="en-US" dirty="0"/>
              <a:t>日</a:t>
            </a:r>
          </a:p>
        </p:txBody>
      </p:sp>
      <p:pic>
        <p:nvPicPr>
          <p:cNvPr id="7" name="図 6">
            <a:extLst>
              <a:ext uri="{FF2B5EF4-FFF2-40B4-BE49-F238E27FC236}">
                <a16:creationId xmlns:a16="http://schemas.microsoft.com/office/drawing/2014/main" id="{58763023-33CF-F7AB-AC04-4E5B8D7BA099}"/>
              </a:ext>
            </a:extLst>
          </p:cNvPr>
          <p:cNvPicPr>
            <a:picLocks noChangeAspect="1"/>
          </p:cNvPicPr>
          <p:nvPr/>
        </p:nvPicPr>
        <p:blipFill>
          <a:blip r:embed="rId2"/>
          <a:stretch>
            <a:fillRect/>
          </a:stretch>
        </p:blipFill>
        <p:spPr>
          <a:xfrm>
            <a:off x="7032104" y="2132856"/>
            <a:ext cx="4835941" cy="2913282"/>
          </a:xfrm>
          <a:prstGeom prst="rect">
            <a:avLst/>
          </a:prstGeom>
        </p:spPr>
      </p:pic>
    </p:spTree>
    <p:extLst>
      <p:ext uri="{BB962C8B-B14F-4D97-AF65-F5344CB8AC3E}">
        <p14:creationId xmlns:p14="http://schemas.microsoft.com/office/powerpoint/2010/main" val="3898809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rot="-5400000">
            <a:off x="-2758841" y="3100297"/>
            <a:ext cx="6844832" cy="378693"/>
          </a:xfrm>
          <a:prstGeom prst="rect">
            <a:avLst/>
          </a:prstGeom>
        </p:spPr>
        <p:txBody>
          <a:bodyPr lIns="0" tIns="0" rIns="0" bIns="0" rtlCol="0" anchor="t">
            <a:spAutoFit/>
          </a:bodyPr>
          <a:lstStyle/>
          <a:p>
            <a:pPr>
              <a:lnSpc>
                <a:spcPts val="3222"/>
              </a:lnSpc>
            </a:pPr>
            <a:r>
              <a:rPr lang="en-US" sz="2301">
                <a:solidFill>
                  <a:srgbClr val="FFFFFF"/>
                </a:solidFill>
                <a:latin typeface="Open Sans Light"/>
              </a:rPr>
              <a:t>04 アニメ版と実写版のリトル・マーメイドの比較</a:t>
            </a:r>
          </a:p>
        </p:txBody>
      </p:sp>
      <p:sp>
        <p:nvSpPr>
          <p:cNvPr id="15" name="テキスト ボックス 14">
            <a:extLst>
              <a:ext uri="{FF2B5EF4-FFF2-40B4-BE49-F238E27FC236}">
                <a16:creationId xmlns:a16="http://schemas.microsoft.com/office/drawing/2014/main" id="{86D0D4AE-1D0B-DE05-F423-2F5C0759DC6C}"/>
              </a:ext>
            </a:extLst>
          </p:cNvPr>
          <p:cNvSpPr txBox="1"/>
          <p:nvPr/>
        </p:nvSpPr>
        <p:spPr>
          <a:xfrm>
            <a:off x="7640297" y="5294128"/>
            <a:ext cx="4114903" cy="369332"/>
          </a:xfrm>
          <a:prstGeom prst="rect">
            <a:avLst/>
          </a:prstGeom>
          <a:noFill/>
        </p:spPr>
        <p:txBody>
          <a:bodyPr wrap="square" rtlCol="0">
            <a:spAutoFit/>
          </a:bodyPr>
          <a:lstStyle/>
          <a:p>
            <a:r>
              <a:rPr kumimoji="1" lang="ja-JP" altLang="en-US" dirty="0">
                <a:solidFill>
                  <a:schemeClr val="bg1"/>
                </a:solidFill>
              </a:rPr>
              <a:t>ディズニープラス参照　　６月２３日</a:t>
            </a:r>
          </a:p>
        </p:txBody>
      </p:sp>
      <p:pic>
        <p:nvPicPr>
          <p:cNvPr id="21" name="図 20" descr="抽象, 挿絵 が含まれている画像&#10;&#10;自動的に生成された説明">
            <a:extLst>
              <a:ext uri="{FF2B5EF4-FFF2-40B4-BE49-F238E27FC236}">
                <a16:creationId xmlns:a16="http://schemas.microsoft.com/office/drawing/2014/main" id="{9C124746-80C8-2A6D-9E4F-2708CCC9DBD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530543">
            <a:off x="60034" y="2761808"/>
            <a:ext cx="2116899" cy="3708400"/>
          </a:xfrm>
          <a:prstGeom prst="rect">
            <a:avLst/>
          </a:prstGeom>
        </p:spPr>
      </p:pic>
      <p:graphicFrame>
        <p:nvGraphicFramePr>
          <p:cNvPr id="16" name="表 15">
            <a:extLst>
              <a:ext uri="{FF2B5EF4-FFF2-40B4-BE49-F238E27FC236}">
                <a16:creationId xmlns:a16="http://schemas.microsoft.com/office/drawing/2014/main" id="{757AC06D-6030-2425-7105-5576126A1CC0}"/>
              </a:ext>
            </a:extLst>
          </p:cNvPr>
          <p:cNvGraphicFramePr>
            <a:graphicFrameLocks noGrp="1"/>
          </p:cNvGraphicFramePr>
          <p:nvPr/>
        </p:nvGraphicFramePr>
        <p:xfrm>
          <a:off x="1790983" y="415965"/>
          <a:ext cx="8797644" cy="4221707"/>
        </p:xfrm>
        <a:graphic>
          <a:graphicData uri="http://schemas.openxmlformats.org/drawingml/2006/table">
            <a:tbl>
              <a:tblPr>
                <a:tableStyleId>{5C22544A-7EE6-4342-B048-85BDC9FD1C3A}</a:tableStyleId>
              </a:tblPr>
              <a:tblGrid>
                <a:gridCol w="3280894">
                  <a:extLst>
                    <a:ext uri="{9D8B030D-6E8A-4147-A177-3AD203B41FA5}">
                      <a16:colId xmlns:a16="http://schemas.microsoft.com/office/drawing/2014/main" val="2873904353"/>
                    </a:ext>
                  </a:extLst>
                </a:gridCol>
                <a:gridCol w="2232248">
                  <a:extLst>
                    <a:ext uri="{9D8B030D-6E8A-4147-A177-3AD203B41FA5}">
                      <a16:colId xmlns:a16="http://schemas.microsoft.com/office/drawing/2014/main" val="3842227391"/>
                    </a:ext>
                  </a:extLst>
                </a:gridCol>
                <a:gridCol w="3284502">
                  <a:extLst>
                    <a:ext uri="{9D8B030D-6E8A-4147-A177-3AD203B41FA5}">
                      <a16:colId xmlns:a16="http://schemas.microsoft.com/office/drawing/2014/main" val="1040936062"/>
                    </a:ext>
                  </a:extLst>
                </a:gridCol>
              </a:tblGrid>
              <a:tr h="358692">
                <a:tc gridSpan="2">
                  <a:txBody>
                    <a:bodyPr/>
                    <a:lstStyle/>
                    <a:p>
                      <a:pPr algn="l" rtl="0" fontAlgn="ctr"/>
                      <a:r>
                        <a:rPr lang="ja-JP" altLang="en-US" sz="2400" u="none" strike="noStrike" dirty="0">
                          <a:solidFill>
                            <a:srgbClr val="FF00FF"/>
                          </a:solidFill>
                          <a:effectLst/>
                          <a:latin typeface="+mn-ea"/>
                          <a:ea typeface="+mn-ea"/>
                        </a:rPr>
                        <a:t>アニメ版（１９８９年公開）</a:t>
                      </a:r>
                      <a:endParaRPr lang="ja-JP" altLang="en-US" sz="2400" b="0" i="0" u="none" strike="noStrike" dirty="0">
                        <a:solidFill>
                          <a:srgbClr val="FF00FF"/>
                        </a:solidFill>
                        <a:effectLst/>
                        <a:latin typeface="+mn-ea"/>
                        <a:ea typeface="+mn-ea"/>
                      </a:endParaRPr>
                    </a:p>
                  </a:txBody>
                  <a:tcPr marL="0" marR="0" marT="0" marB="0" anchor="ctr">
                    <a:noFill/>
                  </a:tcPr>
                </a:tc>
                <a:tc hMerge="1">
                  <a:txBody>
                    <a:bodyPr/>
                    <a:lstStyle/>
                    <a:p>
                      <a:endParaRPr kumimoji="1" lang="ja-JP" altLang="en-US"/>
                    </a:p>
                  </a:txBody>
                  <a:tcPr/>
                </a:tc>
                <a:tc>
                  <a:txBody>
                    <a:bodyPr/>
                    <a:lstStyle/>
                    <a:p>
                      <a:pPr algn="l" rtl="0" fontAlgn="ctr"/>
                      <a:r>
                        <a:rPr lang="ja-JP" altLang="en-US" sz="2400" u="none" strike="noStrike" dirty="0">
                          <a:solidFill>
                            <a:srgbClr val="FF00FF"/>
                          </a:solidFill>
                          <a:effectLst/>
                          <a:latin typeface="+mn-ea"/>
                          <a:ea typeface="+mn-ea"/>
                        </a:rPr>
                        <a:t>実写版（２０２３年公開）</a:t>
                      </a:r>
                      <a:endParaRPr lang="ja-JP" altLang="en-US" sz="2400" b="0" i="0" u="none" strike="noStrike" dirty="0">
                        <a:solidFill>
                          <a:srgbClr val="FF00FF"/>
                        </a:solidFill>
                        <a:effectLst/>
                        <a:latin typeface="+mn-ea"/>
                        <a:ea typeface="+mn-ea"/>
                      </a:endParaRPr>
                    </a:p>
                  </a:txBody>
                  <a:tcPr marL="0" marR="0" marT="0" marB="0" anchor="ctr">
                    <a:noFill/>
                  </a:tcPr>
                </a:tc>
                <a:extLst>
                  <a:ext uri="{0D108BD9-81ED-4DB2-BD59-A6C34878D82A}">
                    <a16:rowId xmlns:a16="http://schemas.microsoft.com/office/drawing/2014/main" val="2520201890"/>
                  </a:ext>
                </a:extLst>
              </a:tr>
              <a:tr h="448366">
                <a:tc>
                  <a:txBody>
                    <a:bodyPr/>
                    <a:lstStyle/>
                    <a:p>
                      <a:pPr algn="l" rtl="0" fontAlgn="ctr"/>
                      <a:r>
                        <a:rPr lang="ja-JP" altLang="en-US" sz="2400" u="none" strike="noStrike" dirty="0">
                          <a:effectLst/>
                          <a:latin typeface="+mn-ea"/>
                          <a:ea typeface="+mn-ea"/>
                        </a:rPr>
                        <a:t>白人</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アリエルの人種</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a:effectLst/>
                          <a:latin typeface="+mn-ea"/>
                          <a:ea typeface="+mn-ea"/>
                        </a:rPr>
                        <a:t>黒人</a:t>
                      </a:r>
                      <a:endParaRPr lang="ja-JP" altLang="en-US" sz="2400" b="0" i="0" u="none" strike="noStrike">
                        <a:solidFill>
                          <a:srgbClr val="000000"/>
                        </a:solidFill>
                        <a:effectLst/>
                        <a:latin typeface="+mn-ea"/>
                        <a:ea typeface="+mn-ea"/>
                      </a:endParaRPr>
                    </a:p>
                  </a:txBody>
                  <a:tcPr marL="0" marR="0" marT="0" marB="0" anchor="ctr"/>
                </a:tc>
                <a:extLst>
                  <a:ext uri="{0D108BD9-81ED-4DB2-BD59-A6C34878D82A}">
                    <a16:rowId xmlns:a16="http://schemas.microsoft.com/office/drawing/2014/main" val="1960077539"/>
                  </a:ext>
                </a:extLst>
              </a:tr>
              <a:tr h="448366">
                <a:tc>
                  <a:txBody>
                    <a:bodyPr/>
                    <a:lstStyle/>
                    <a:p>
                      <a:pPr algn="l" rtl="0" fontAlgn="ctr"/>
                      <a:r>
                        <a:rPr lang="ja-JP" altLang="en-US" sz="2400" u="none" strike="noStrike" dirty="0">
                          <a:effectLst/>
                          <a:latin typeface="+mn-ea"/>
                          <a:ea typeface="+mn-ea"/>
                        </a:rPr>
                        <a:t>赤毛</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アリエルの髪色</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茶髪</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760523125"/>
                  </a:ext>
                </a:extLst>
              </a:tr>
              <a:tr h="717385">
                <a:tc>
                  <a:txBody>
                    <a:bodyPr/>
                    <a:lstStyle/>
                    <a:p>
                      <a:pPr algn="l" rtl="0" fontAlgn="ctr"/>
                      <a:r>
                        <a:rPr lang="ja-JP" altLang="en-US" sz="2400" u="none" strike="noStrike" dirty="0">
                          <a:effectLst/>
                          <a:latin typeface="+mn-ea"/>
                          <a:ea typeface="+mn-ea"/>
                        </a:rPr>
                        <a:t>ふわりとしたストレート</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アリエルの髪型</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ドレットヘアー</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4288505247"/>
                  </a:ext>
                </a:extLst>
              </a:tr>
              <a:tr h="448366">
                <a:tc>
                  <a:txBody>
                    <a:bodyPr/>
                    <a:lstStyle/>
                    <a:p>
                      <a:pPr algn="l" rtl="0" fontAlgn="ctr"/>
                      <a:r>
                        <a:rPr lang="ja-JP" altLang="en-US" sz="2400" u="none" strike="noStrike" dirty="0">
                          <a:effectLst/>
                          <a:latin typeface="+mn-ea"/>
                          <a:ea typeface="+mn-ea"/>
                        </a:rPr>
                        <a:t>デンマーク近海</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舞台</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イタリア（撮影地）</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4287672235"/>
                  </a:ext>
                </a:extLst>
              </a:tr>
              <a:tr h="448366">
                <a:tc>
                  <a:txBody>
                    <a:bodyPr/>
                    <a:lstStyle/>
                    <a:p>
                      <a:pPr algn="l" rtl="0" fontAlgn="ctr"/>
                      <a:r>
                        <a:rPr lang="zh-TW" altLang="en-US" sz="2400" u="none" strike="noStrike" dirty="0">
                          <a:effectLst/>
                          <a:latin typeface="ＭＳ ゴシック" panose="020B0609070205080204" pitchFamily="49" charset="-128"/>
                          <a:ea typeface="ＭＳ ゴシック" panose="020B0609070205080204" pitchFamily="49" charset="-128"/>
                        </a:rPr>
                        <a:t>６人（全員白人）</a:t>
                      </a:r>
                      <a:endParaRPr lang="zh-TW" altLang="en-US" sz="2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tc>
                <a:tc>
                  <a:txBody>
                    <a:bodyPr/>
                    <a:lstStyle/>
                    <a:p>
                      <a:pPr algn="ctr" rtl="0" fontAlgn="t"/>
                      <a:r>
                        <a:rPr lang="ja-JP" altLang="en-US" sz="2400" u="none" strike="noStrike" dirty="0">
                          <a:effectLst/>
                          <a:latin typeface="+mn-ea"/>
                          <a:ea typeface="+mn-ea"/>
                        </a:rPr>
                        <a:t>姉</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６人（全員人種異なる）</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392837077"/>
                  </a:ext>
                </a:extLst>
              </a:tr>
              <a:tr h="448366">
                <a:tc>
                  <a:txBody>
                    <a:bodyPr/>
                    <a:lstStyle/>
                    <a:p>
                      <a:pPr algn="l" rtl="0" fontAlgn="ctr"/>
                      <a:r>
                        <a:rPr lang="ja-JP" altLang="en-US" sz="2400" u="none" strike="noStrike">
                          <a:effectLst/>
                          <a:latin typeface="+mn-ea"/>
                          <a:ea typeface="+mn-ea"/>
                        </a:rPr>
                        <a:t>ザリガニ</a:t>
                      </a:r>
                      <a:endParaRPr lang="ja-JP" altLang="en-US" sz="2400" b="0" i="0" u="none" strike="noStrike">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セバスチャン</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カニ</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2461167861"/>
                  </a:ext>
                </a:extLst>
              </a:tr>
              <a:tr h="448366">
                <a:tc>
                  <a:txBody>
                    <a:bodyPr/>
                    <a:lstStyle/>
                    <a:p>
                      <a:pPr algn="l" rtl="0" fontAlgn="ctr"/>
                      <a:r>
                        <a:rPr lang="ja-JP" altLang="en-US" sz="2400" u="none" strike="noStrike" dirty="0">
                          <a:effectLst/>
                          <a:latin typeface="+mn-ea"/>
                          <a:ea typeface="+mn-ea"/>
                        </a:rPr>
                        <a:t>生まれた頃から王子</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エリック王子</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養子から王子になった</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1846117804"/>
                  </a:ext>
                </a:extLst>
              </a:tr>
              <a:tr h="448366">
                <a:tc>
                  <a:txBody>
                    <a:bodyPr/>
                    <a:lstStyle/>
                    <a:p>
                      <a:pPr algn="l" fontAlgn="ctr"/>
                      <a:r>
                        <a:rPr lang="ja-JP" altLang="en-US" sz="2400" u="none" strike="noStrike" dirty="0">
                          <a:effectLst/>
                          <a:latin typeface="+mn-ea"/>
                          <a:ea typeface="+mn-ea"/>
                        </a:rPr>
                        <a:t>オス</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fontAlgn="t"/>
                      <a:r>
                        <a:rPr lang="ja-JP" altLang="en-US" sz="2400" u="none" strike="noStrike" dirty="0">
                          <a:effectLst/>
                          <a:latin typeface="+mn-ea"/>
                          <a:ea typeface="+mn-ea"/>
                        </a:rPr>
                        <a:t>スカットル</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メス</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4066860220"/>
                  </a:ext>
                </a:extLst>
              </a:tr>
            </a:tbl>
          </a:graphicData>
        </a:graphic>
      </p:graphicFrame>
      <p:pic>
        <p:nvPicPr>
          <p:cNvPr id="28" name="図 27" descr="髪の長い女性&#10;&#10;自動的に生成された説明">
            <a:extLst>
              <a:ext uri="{FF2B5EF4-FFF2-40B4-BE49-F238E27FC236}">
                <a16:creationId xmlns:a16="http://schemas.microsoft.com/office/drawing/2014/main" id="{C28C5E42-57BC-8A24-5515-A56008EE2A7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644636" y="4479450"/>
            <a:ext cx="2547364" cy="2368020"/>
          </a:xfrm>
          <a:prstGeom prst="rect">
            <a:avLst/>
          </a:prstGeom>
        </p:spPr>
      </p:pic>
      <p:sp>
        <p:nvSpPr>
          <p:cNvPr id="17" name="テキスト ボックス 16">
            <a:extLst>
              <a:ext uri="{FF2B5EF4-FFF2-40B4-BE49-F238E27FC236}">
                <a16:creationId xmlns:a16="http://schemas.microsoft.com/office/drawing/2014/main" id="{0A06FD8E-FCD2-D4D0-14D4-2CAE70FA17EA}"/>
              </a:ext>
            </a:extLst>
          </p:cNvPr>
          <p:cNvSpPr txBox="1"/>
          <p:nvPr/>
        </p:nvSpPr>
        <p:spPr>
          <a:xfrm>
            <a:off x="3691020" y="5344401"/>
            <a:ext cx="5832648" cy="707886"/>
          </a:xfrm>
          <a:prstGeom prst="rect">
            <a:avLst/>
          </a:prstGeom>
          <a:noFill/>
        </p:spPr>
        <p:txBody>
          <a:bodyPr wrap="square" rtlCol="0">
            <a:spAutoFit/>
          </a:bodyPr>
          <a:lstStyle/>
          <a:p>
            <a:r>
              <a:rPr kumimoji="1" lang="ja-JP" altLang="en-US" sz="4000" dirty="0"/>
              <a:t>リトルマーメイドの比較</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r>
              <a:rPr lang="en-US" altLang="ja-JP"/>
              <a:t>DVD</a:t>
            </a:r>
            <a:r>
              <a:rPr lang="ja-JP" altLang="en-US"/>
              <a:t>で比較</a:t>
            </a:r>
          </a:p>
        </p:txBody>
      </p:sp>
      <p:sp>
        <p:nvSpPr>
          <p:cNvPr id="37891" name="Rectangle 3"/>
          <p:cNvSpPr>
            <a:spLocks noGrp="1" noChangeArrowheads="1"/>
          </p:cNvSpPr>
          <p:nvPr>
            <p:ph idx="1"/>
          </p:nvPr>
        </p:nvSpPr>
        <p:spPr/>
        <p:txBody>
          <a:bodyPr/>
          <a:lstStyle/>
          <a:p>
            <a:pPr eaLnBrk="1" hangingPunct="1">
              <a:buFont typeface="Arial" charset="0"/>
              <a:buNone/>
            </a:pPr>
            <a:r>
              <a:rPr lang="ja-JP" altLang="en-US">
                <a:solidFill>
                  <a:srgbClr val="FF0000"/>
                </a:solidFill>
              </a:rPr>
              <a:t>「白雪姫」</a:t>
            </a:r>
          </a:p>
          <a:p>
            <a:pPr eaLnBrk="1" hangingPunct="1"/>
            <a:r>
              <a:rPr lang="ja-JP" altLang="en-US"/>
              <a:t>出会いの場面（</a:t>
            </a:r>
            <a:r>
              <a:rPr lang="en-US" altLang="ja-JP"/>
              <a:t>4</a:t>
            </a:r>
            <a:r>
              <a:rPr lang="ja-JP" altLang="en-US"/>
              <a:t>）</a:t>
            </a:r>
          </a:p>
          <a:p>
            <a:pPr eaLnBrk="1" hangingPunct="1"/>
            <a:r>
              <a:rPr lang="ja-JP" altLang="en-US"/>
              <a:t>小人の部屋へ入ってからの行動（</a:t>
            </a:r>
            <a:r>
              <a:rPr lang="en-US" altLang="ja-JP"/>
              <a:t>9</a:t>
            </a:r>
            <a:r>
              <a:rPr lang="ja-JP" altLang="en-US"/>
              <a:t>）</a:t>
            </a:r>
          </a:p>
          <a:p>
            <a:pPr eaLnBrk="1" hangingPunct="1"/>
            <a:r>
              <a:rPr lang="ja-JP" altLang="en-US"/>
              <a:t>王子様の力で生き返る（</a:t>
            </a:r>
            <a:r>
              <a:rPr lang="en-US" altLang="ja-JP"/>
              <a:t>26</a:t>
            </a:r>
            <a:r>
              <a:rPr lang="ja-JP" altLang="en-US"/>
              <a:t>）</a:t>
            </a:r>
            <a:endParaRPr lang="en-US" altLang="ja-JP"/>
          </a:p>
          <a:p>
            <a:pPr eaLnBrk="1" hangingPunct="1">
              <a:buFont typeface="Arial" charset="0"/>
              <a:buNone/>
            </a:pPr>
            <a:r>
              <a:rPr lang="ja-JP" altLang="en-US">
                <a:solidFill>
                  <a:srgbClr val="FF0000"/>
                </a:solidFill>
              </a:rPr>
              <a:t>「美女と野獣」</a:t>
            </a:r>
          </a:p>
          <a:p>
            <a:pPr eaLnBrk="1" hangingPunct="1"/>
            <a:r>
              <a:rPr lang="ja-JP" altLang="en-US"/>
              <a:t>ベルの性格（３）</a:t>
            </a:r>
          </a:p>
          <a:p>
            <a:pPr eaLnBrk="1" hangingPunct="1"/>
            <a:r>
              <a:rPr lang="ja-JP" altLang="en-US"/>
              <a:t>野獣との会話（１１）</a:t>
            </a:r>
          </a:p>
          <a:p>
            <a:pPr eaLnBrk="1" hangingPunct="1"/>
            <a:r>
              <a:rPr lang="ja-JP" altLang="en-US"/>
              <a:t>ベルの力で野獣が王子様に（２０）</a:t>
            </a:r>
          </a:p>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86B0BC8C-88FC-11F3-A82E-FB7CE418CD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659"/>
    </mc:Choice>
    <mc:Fallback xmlns="">
      <p:transition spd="slow" advTm="7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78" x="9105900" y="4178300"/>
          <p14:tracePt t="5603" x="9112250" y="4171950"/>
          <p14:tracePt t="5628" x="9124950" y="4165600"/>
          <p14:tracePt t="5647" x="9131300" y="4152900"/>
          <p14:tracePt t="5653" x="9144000" y="4152900"/>
          <p14:tracePt t="5662" x="9163050" y="4146550"/>
          <p14:tracePt t="5678" x="9201150" y="4127500"/>
          <p14:tracePt t="5699" x="9213850" y="4121150"/>
          <p14:tracePt t="5740" x="9194800" y="4121150"/>
          <p14:tracePt t="5762" x="9105900" y="4127500"/>
          <p14:tracePt t="5779" x="8947150" y="4146550"/>
          <p14:tracePt t="5795" x="8693150" y="4165600"/>
          <p14:tracePt t="5797" x="8528050" y="4184650"/>
          <p14:tracePt t="5812" x="8350250" y="4191000"/>
          <p14:tracePt t="5834" x="7867650" y="4229100"/>
          <p14:tracePt t="5838" x="7747000" y="4229100"/>
          <p14:tracePt t="5845" x="7639050" y="4229100"/>
          <p14:tracePt t="5866" x="7480300" y="4229100"/>
          <p14:tracePt t="5872" x="7416800" y="4229100"/>
          <p14:tracePt t="5879" x="7353300" y="4229100"/>
          <p14:tracePt t="5895" x="7264400" y="4229100"/>
          <p14:tracePt t="5912" x="7175500" y="4229100"/>
          <p14:tracePt t="5929" x="7086600" y="4216400"/>
          <p14:tracePt t="5949" x="6991350" y="4210050"/>
          <p14:tracePt t="5954" x="6934200" y="4210050"/>
          <p14:tracePt t="5962" x="6877050" y="4210050"/>
          <p14:tracePt t="5964" x="6807200" y="4210050"/>
          <p14:tracePt t="5982" x="6629400" y="4222750"/>
          <p14:tracePt t="5996" x="6527800" y="4241800"/>
          <p14:tracePt t="6012" x="6362700" y="4273550"/>
          <p14:tracePt t="6029" x="6210300" y="4292600"/>
          <p14:tracePt t="6049" x="5994400" y="4292600"/>
          <p14:tracePt t="6056" x="5918200" y="4292600"/>
          <p14:tracePt t="6062" x="5848350" y="4292600"/>
          <p14:tracePt t="6082" x="5727700" y="4286250"/>
          <p14:tracePt t="6089" x="5676900" y="4267200"/>
          <p14:tracePt t="6095" x="5632450" y="4235450"/>
          <p14:tracePt t="6112" x="5524500" y="4121150"/>
          <p14:tracePt t="6129" x="5403850" y="3937000"/>
          <p14:tracePt t="6146" x="5264150" y="3727450"/>
          <p14:tracePt t="6149" x="5181600" y="3619500"/>
          <p14:tracePt t="6162" x="5111750" y="3543300"/>
          <p14:tracePt t="6179" x="4927600" y="3384550"/>
          <p14:tracePt t="6196" x="4838700" y="3321050"/>
          <p14:tracePt t="6212" x="4768850" y="3270250"/>
          <p14:tracePt t="6229" x="4737100" y="3251200"/>
          <p14:tracePt t="6246" x="4730750" y="3244850"/>
          <p14:tracePt t="6262" x="4724400" y="3232150"/>
          <p14:tracePt t="6296" x="4711700" y="3213100"/>
          <p14:tracePt t="6312" x="4699000" y="3181350"/>
          <p14:tracePt t="6315" x="4692650" y="3162300"/>
          <p14:tracePt t="6329" x="4679950" y="3130550"/>
          <p14:tracePt t="6331" x="4660900" y="3098800"/>
          <p14:tracePt t="6346" x="4635500" y="3060700"/>
          <p14:tracePt t="6362" x="4584700" y="2984500"/>
          <p14:tracePt t="6379" x="4495800" y="2895600"/>
          <p14:tracePt t="6396" x="4451350" y="2851150"/>
          <p14:tracePt t="6413" x="4406900" y="2819400"/>
          <p14:tracePt t="6429" x="4362450" y="2781300"/>
          <p14:tracePt t="6446" x="4324350" y="2730500"/>
          <p14:tracePt t="6463" x="4273550" y="2667000"/>
          <p14:tracePt t="6479" x="4216400" y="2584450"/>
          <p14:tracePt t="6481" x="4178300" y="2527300"/>
          <p14:tracePt t="6496" x="4140200" y="2470150"/>
          <p14:tracePt t="6498" x="4089400" y="2419350"/>
          <p14:tracePt t="6513" x="3994150" y="2324100"/>
          <p14:tracePt t="6533" x="3917950" y="2247900"/>
          <p14:tracePt t="6540" x="3879850" y="2216150"/>
          <p14:tracePt t="6546" x="3841750" y="2190750"/>
          <p14:tracePt t="6566" x="3765550" y="2139950"/>
          <p14:tracePt t="6579" x="3689350" y="2101850"/>
          <p14:tracePt t="6596" x="3613150" y="2076450"/>
          <p14:tracePt t="6616" x="3556000" y="2057400"/>
          <p14:tracePt t="6630" x="3517900" y="2051050"/>
          <p14:tracePt t="6646" x="3492500" y="2051050"/>
          <p14:tracePt t="6663" x="3473450" y="2044700"/>
          <p14:tracePt t="6831" x="3467100" y="2044700"/>
          <p14:tracePt t="6840" x="3467100" y="2051050"/>
          <p14:tracePt t="6867" x="3467100" y="2057400"/>
          <p14:tracePt t="6919" x="3467100" y="2063750"/>
          <p14:tracePt t="6935" x="3479800" y="2063750"/>
          <p14:tracePt t="6944" x="3486150" y="2051050"/>
          <p14:tracePt t="6964" x="3505200" y="2025650"/>
          <p14:tracePt t="6984" x="3486150" y="1968500"/>
          <p14:tracePt t="6996" x="3467100" y="1949450"/>
          <p14:tracePt t="7016" x="3390900" y="1905000"/>
          <p14:tracePt t="7030" x="3346450" y="1879600"/>
          <p14:tracePt t="7032" x="3302000" y="1860550"/>
          <p14:tracePt t="7047" x="3213100" y="1822450"/>
          <p14:tracePt t="7063" x="3124200" y="1778000"/>
          <p14:tracePt t="7083" x="3111500" y="1765300"/>
          <p14:tracePt t="7091" x="3105150" y="1758950"/>
          <p14:tracePt t="7115" x="3098800" y="1758950"/>
          <p14:tracePt t="7130" x="3092450" y="1746250"/>
          <p14:tracePt t="7147" x="3092450" y="1739900"/>
          <p14:tracePt t="7163" x="3086100" y="1733550"/>
          <p14:tracePt t="7180" x="3067050" y="1714500"/>
          <p14:tracePt t="7183" x="3054350" y="1714500"/>
          <p14:tracePt t="7197" x="3035300" y="1695450"/>
          <p14:tracePt t="7215" x="3016250" y="1682750"/>
          <p14:tracePt t="7230" x="3003550" y="1676400"/>
          <p14:tracePt t="7247" x="2990850" y="1663700"/>
          <p14:tracePt t="7267" x="2971800" y="1657350"/>
          <p14:tracePt t="7273" x="2952750" y="1644650"/>
          <p14:tracePt t="7280" x="2921000" y="1631950"/>
          <p14:tracePt t="7297" x="2832100" y="1587500"/>
          <p14:tracePt t="7318" x="2711450" y="1530350"/>
          <p14:tracePt t="7330" x="2667000" y="1511300"/>
          <p14:tracePt t="7347" x="2565400" y="1473200"/>
          <p14:tracePt t="7349" x="2514600" y="1460500"/>
          <p14:tracePt t="7367" x="2362200" y="1435100"/>
          <p14:tracePt t="7376" x="2266950" y="1416050"/>
          <p14:tracePt t="7397" x="1987550" y="1384300"/>
          <p14:tracePt t="7399" x="1822450" y="1352550"/>
          <p14:tracePt t="7418" x="1536700" y="1308100"/>
          <p14:tracePt t="7430" x="1365250" y="1289050"/>
          <p14:tracePt t="7447" x="1327150" y="1282700"/>
          <p14:tracePt t="7517" x="1301750" y="1282700"/>
          <p14:tracePt t="7525" x="1282700" y="1282700"/>
          <p14:tracePt t="7533" x="1263650" y="1289050"/>
          <p14:tracePt t="7547" x="1250950" y="1301750"/>
          <p14:tracePt t="7564" x="1206500" y="1320800"/>
          <p14:tracePt t="7585" x="1155700" y="1346200"/>
          <p14:tracePt t="7597" x="1130300" y="1352550"/>
          <p14:tracePt t="7614" x="1111250" y="1358900"/>
          <p14:tracePt t="7631" x="1098550" y="1371600"/>
          <p14:tracePt t="7711" x="1092200" y="1371600"/>
          <p14:tracePt t="7718" x="1079500" y="1384300"/>
          <p14:tracePt t="7730" x="1060450" y="1397000"/>
          <p14:tracePt t="7750" x="971550" y="1435100"/>
          <p14:tracePt t="7768" x="908050" y="1454150"/>
          <p14:tracePt t="7773" x="869950" y="1466850"/>
          <p14:tracePt t="7781" x="831850" y="1479550"/>
          <p14:tracePt t="7797" x="806450" y="1485900"/>
          <p14:tracePt t="7848" x="793750" y="1492250"/>
          <p14:tracePt t="7853" x="781050" y="1492250"/>
          <p14:tracePt t="7874" x="749300" y="1498600"/>
          <p14:tracePt t="7880" x="730250" y="1498600"/>
          <p14:tracePt t="7899" x="692150" y="1498600"/>
          <p14:tracePt t="7914" x="660400" y="1498600"/>
          <p14:tracePt t="7931" x="622300" y="1504950"/>
          <p14:tracePt t="7932" x="603250" y="1511300"/>
          <p14:tracePt t="7947" x="584200" y="1517650"/>
          <p14:tracePt t="7964" x="533400" y="1543050"/>
          <p14:tracePt t="7985" x="450850" y="1587500"/>
          <p14:tracePt t="7998" x="425450" y="1600200"/>
          <p14:tracePt t="8014" x="419100" y="1606550"/>
          <p14:tracePt t="8127" x="412750" y="1606550"/>
          <p14:tracePt t="8133" x="406400" y="1606550"/>
          <p14:tracePt t="8251" x="400050" y="1612900"/>
          <p14:tracePt t="8389" x="393700" y="1619250"/>
          <p14:tracePt t="8398" x="381000" y="1638300"/>
          <p14:tracePt t="8405" x="374650" y="1663700"/>
          <p14:tracePt t="8422" x="361950" y="1689100"/>
          <p14:tracePt t="8425" x="349250" y="1714500"/>
          <p14:tracePt t="8431" x="342900" y="1720850"/>
          <p14:tracePt t="8450" x="336550" y="1727200"/>
          <p14:tracePt t="9843" x="336550" y="1733550"/>
          <p14:tracePt t="9853" x="330200" y="1739900"/>
          <p14:tracePt t="9860" x="323850" y="1746250"/>
          <p14:tracePt t="10275" x="317500" y="1752600"/>
          <p14:tracePt t="10283" x="311150" y="1758950"/>
          <p14:tracePt t="10300" x="298450" y="1771650"/>
          <p14:tracePt t="10317" x="279400" y="1790700"/>
          <p14:tracePt t="10333" x="247650" y="1816100"/>
          <p14:tracePt t="10354" x="241300" y="1835150"/>
          <p14:tracePt t="10359" x="234950" y="1835150"/>
          <p14:tracePt t="10367" x="234950" y="1847850"/>
          <p14:tracePt t="10385" x="234950" y="1854200"/>
          <p14:tracePt t="10401" x="234950" y="1860550"/>
          <p14:tracePt t="10417" x="228600" y="1873250"/>
          <p14:tracePt t="10419" x="228600" y="1885950"/>
          <p14:tracePt t="10433" x="222250" y="1892300"/>
          <p14:tracePt t="10450" x="215900" y="1917700"/>
          <p14:tracePt t="10452" x="209550" y="1924050"/>
          <p14:tracePt t="10467" x="209550" y="1949450"/>
          <p14:tracePt t="10483" x="190500" y="1987550"/>
          <p14:tracePt t="10504" x="184150" y="2019300"/>
          <p14:tracePt t="10509" x="177800" y="2038350"/>
          <p14:tracePt t="10517" x="171450" y="2057400"/>
          <p14:tracePt t="10534" x="158750" y="2114550"/>
          <p14:tracePt t="10550" x="139700" y="2184400"/>
          <p14:tracePt t="10567" x="114300" y="2260600"/>
          <p14:tracePt t="10584" x="101600" y="2330450"/>
          <p14:tracePt t="10600" x="88900" y="2387600"/>
          <p14:tracePt t="10617" x="88900" y="2444750"/>
          <p14:tracePt t="10620" x="88900" y="2482850"/>
          <p14:tracePt t="10637" x="88900" y="2565400"/>
          <p14:tracePt t="10643" x="88900" y="2609850"/>
          <p14:tracePt t="10667" x="88900" y="2686050"/>
          <p14:tracePt t="10684" x="88900" y="2813050"/>
          <p14:tracePt t="10700" x="88900" y="2914650"/>
          <p14:tracePt t="10717" x="88900" y="3028950"/>
          <p14:tracePt t="10737" x="101600" y="3162300"/>
          <p14:tracePt t="10740" x="107950" y="3225800"/>
          <p14:tracePt t="10754" x="107950" y="3282950"/>
          <p14:tracePt t="10767" x="114300" y="3384550"/>
          <p14:tracePt t="10788" x="120650" y="3498850"/>
          <p14:tracePt t="10800" x="120650" y="3524250"/>
          <p14:tracePt t="10817" x="133350" y="3581400"/>
          <p14:tracePt t="10837" x="146050" y="3632200"/>
          <p14:tracePt t="10850" x="165100" y="3657600"/>
          <p14:tracePt t="10852" x="177800" y="3676650"/>
          <p14:tracePt t="10871" x="196850" y="3714750"/>
          <p14:tracePt t="10887" x="215900" y="3746500"/>
          <p14:tracePt t="10902" x="234950" y="3778250"/>
          <p14:tracePt t="10921" x="279400" y="3867150"/>
          <p14:tracePt t="10936" x="292100" y="3892550"/>
          <p14:tracePt t="10951" x="298450" y="3911600"/>
          <p14:tracePt t="10970" x="298450" y="3924300"/>
          <p14:tracePt t="10984" x="298450" y="3937000"/>
          <p14:tracePt t="11001" x="298450" y="3956050"/>
          <p14:tracePt t="11017" x="298450" y="3987800"/>
          <p14:tracePt t="11037" x="298450" y="4006850"/>
          <p14:tracePt t="11044" x="298450" y="4019550"/>
          <p14:tracePt t="11051" x="298450" y="4032250"/>
          <p14:tracePt t="11071" x="298450" y="4064000"/>
          <p14:tracePt t="11084" x="298450" y="4070350"/>
          <p14:tracePt t="11100" x="285750" y="4083050"/>
          <p14:tracePt t="11117" x="260350" y="4102100"/>
          <p14:tracePt t="11138" x="247650" y="4108450"/>
          <p14:tracePt t="11185" x="241300" y="4108450"/>
          <p14:tracePt t="11193" x="234950" y="4114800"/>
          <p14:tracePt t="11205" x="228600" y="4121150"/>
          <p14:tracePt t="11234" x="222250" y="4133850"/>
          <p14:tracePt t="11251" x="215900" y="4146550"/>
          <p14:tracePt t="11267" x="215900" y="4152900"/>
          <p14:tracePt t="11284" x="215900" y="4159250"/>
          <p14:tracePt t="11304" x="215900" y="4171950"/>
          <p14:tracePt t="11370" x="215900" y="4178300"/>
          <p14:tracePt t="11376" x="215900" y="4191000"/>
          <p14:tracePt t="11388" x="215900" y="4197350"/>
          <p14:tracePt t="11401" x="215900" y="4216400"/>
          <p14:tracePt t="11418" x="215900" y="4235450"/>
          <p14:tracePt t="11437" x="228600" y="4254500"/>
          <p14:tracePt t="11451" x="241300" y="4267200"/>
          <p14:tracePt t="11468" x="247650" y="4273550"/>
          <p14:tracePt t="11485" x="273050" y="4279900"/>
          <p14:tracePt t="11501" x="279400" y="4286250"/>
          <p14:tracePt t="11518" x="285750" y="4292600"/>
          <p14:tracePt t="11534" x="304800" y="4292600"/>
          <p14:tracePt t="11551" x="311150" y="4292600"/>
          <p14:tracePt t="11571" x="323850" y="4292600"/>
          <p14:tracePt t="11584" x="330200" y="4292600"/>
          <p14:tracePt t="11601" x="342900" y="4292600"/>
          <p14:tracePt t="11618" x="349250" y="4292600"/>
          <p14:tracePt t="11639" x="361950" y="4279900"/>
          <p14:tracePt t="11643" x="368300" y="4273550"/>
          <p14:tracePt t="11651" x="374650" y="4267200"/>
          <p14:tracePt t="11670" x="387350" y="4248150"/>
          <p14:tracePt t="11687" x="393700" y="4241800"/>
          <p14:tracePt t="11990" x="393700" y="4235450"/>
          <p14:tracePt t="11997" x="400050" y="4235450"/>
          <p14:tracePt t="12018" x="406400" y="4235450"/>
          <p14:tracePt t="12339" x="412750" y="4235450"/>
          <p14:tracePt t="12350" x="419100" y="4235450"/>
          <p14:tracePt t="12368" x="419100" y="4229100"/>
          <p14:tracePt t="12467" x="425450" y="4222750"/>
          <p14:tracePt t="12489" x="425450" y="4216400"/>
          <p14:tracePt t="12513" x="425450" y="4210050"/>
          <p14:tracePt t="12628" x="425450" y="4203700"/>
          <p14:tracePt t="12635" x="425450" y="4197350"/>
          <p14:tracePt t="12669" x="425450" y="4191000"/>
          <p14:tracePt t="12731" x="425450" y="4184650"/>
          <p14:tracePt t="12756" x="425450" y="4178300"/>
          <p14:tracePt t="12764" x="425450" y="4171950"/>
          <p14:tracePt t="12785" x="425450" y="4165600"/>
          <p14:tracePt t="12793" x="425450" y="4152900"/>
          <p14:tracePt t="12803" x="425450" y="4146550"/>
          <p14:tracePt t="12819" x="425450" y="4140200"/>
          <p14:tracePt t="12836" x="425450" y="4133850"/>
          <p14:tracePt t="12887" x="425450" y="4127500"/>
          <p14:tracePt t="12911" x="425450" y="4121150"/>
          <p14:tracePt t="12929" x="425450" y="4114800"/>
          <p14:tracePt t="12935" x="425450" y="4102100"/>
          <p14:tracePt t="12952" x="425450" y="4076700"/>
          <p14:tracePt t="12969" x="425450" y="4051300"/>
          <p14:tracePt t="12987" x="425450" y="4013200"/>
          <p14:tracePt t="13003" x="425450" y="3968750"/>
          <p14:tracePt t="13019" x="425450" y="3905250"/>
          <p14:tracePt t="13021" x="431800" y="3873500"/>
          <p14:tracePt t="13036" x="431800" y="3848100"/>
          <p14:tracePt t="13037" x="431800" y="3810000"/>
          <p14:tracePt t="13053" x="444500" y="3765550"/>
          <p14:tracePt t="13073" x="457200" y="3702050"/>
          <p14:tracePt t="13078" x="463550" y="3663950"/>
          <p14:tracePt t="13086" x="469900" y="3619500"/>
          <p14:tracePt t="13103" x="482600" y="3530600"/>
          <p14:tracePt t="13123" x="488950" y="3429000"/>
          <p14:tracePt t="13136" x="495300" y="3327400"/>
          <p14:tracePt t="13156" x="495300" y="3232150"/>
          <p14:tracePt t="13163" x="495300" y="3181350"/>
          <p14:tracePt t="13169" x="501650" y="3136900"/>
          <p14:tracePt t="13186" x="508000" y="3060700"/>
          <p14:tracePt t="13208" x="527050" y="2978150"/>
          <p14:tracePt t="13220" x="533400" y="2959100"/>
          <p14:tracePt t="13222" x="539750" y="2940050"/>
          <p14:tracePt t="13241" x="539750" y="2901950"/>
          <p14:tracePt t="13253" x="539750" y="2863850"/>
          <p14:tracePt t="13273" x="539750" y="2825750"/>
          <p14:tracePt t="13286" x="539750" y="2800350"/>
          <p14:tracePt t="13306" x="539750" y="2768600"/>
          <p14:tracePt t="13312" x="539750" y="2755900"/>
          <p14:tracePt t="13319" x="539750" y="2749550"/>
          <p14:tracePt t="13336" x="539750" y="2736850"/>
          <p14:tracePt t="13353" x="533400" y="2717800"/>
          <p14:tracePt t="13374" x="527050" y="2667000"/>
          <p14:tracePt t="13386" x="520700" y="2641600"/>
          <p14:tracePt t="13403" x="501650" y="2584450"/>
          <p14:tracePt t="13405" x="495300" y="2552700"/>
          <p14:tracePt t="13420" x="488950" y="2527300"/>
          <p14:tracePt t="13421" x="488950" y="2501900"/>
          <p14:tracePt t="13436" x="488950" y="2482850"/>
          <p14:tracePt t="13453" x="488950" y="2432050"/>
          <p14:tracePt t="13470" x="488950" y="2393950"/>
          <p14:tracePt t="13487" x="488950" y="2349500"/>
          <p14:tracePt t="13507" x="520700" y="2286000"/>
          <p14:tracePt t="13523" x="552450" y="2228850"/>
          <p14:tracePt t="13529" x="565150" y="2197100"/>
          <p14:tracePt t="13537" x="577850" y="2184400"/>
          <p14:tracePt t="13556" x="577850" y="2178050"/>
          <p14:tracePt t="13589" x="577850" y="2171700"/>
          <p14:tracePt t="13619" x="577850" y="2165350"/>
          <p14:tracePt t="13960" x="571500" y="2165350"/>
          <p14:tracePt t="13968" x="565150" y="2165350"/>
          <p14:tracePt t="13986" x="558800" y="2165350"/>
          <p14:tracePt t="13993" x="552450" y="2165350"/>
          <p14:tracePt t="14003" x="546100" y="2165350"/>
          <p14:tracePt t="14020" x="527050" y="2165350"/>
          <p14:tracePt t="14023" x="514350" y="2165350"/>
          <p14:tracePt t="14038" x="501650" y="2165350"/>
          <p14:tracePt t="14040" x="488950" y="2165350"/>
          <p14:tracePt t="14054" x="476250" y="2165350"/>
          <p14:tracePt t="14073" x="450850" y="2165350"/>
          <p14:tracePt t="14104" x="431800" y="2165350"/>
          <p14:tracePt t="14359" x="425450" y="2165350"/>
          <p14:tracePt t="14370" x="419100" y="2171700"/>
          <p14:tracePt t="14374" x="406400" y="2178050"/>
          <p14:tracePt t="14387" x="400050" y="2190750"/>
          <p14:tracePt t="14404" x="387350" y="2209800"/>
          <p14:tracePt t="14421" x="374650" y="2235200"/>
          <p14:tracePt t="14438" x="368300" y="2235200"/>
          <p14:tracePt t="14454" x="368300" y="2241550"/>
          <p14:tracePt t="14488" x="361950" y="2254250"/>
          <p14:tracePt t="14504" x="361950" y="2266950"/>
          <p14:tracePt t="14507" x="361950" y="2273300"/>
          <p14:tracePt t="14521" x="361950" y="2286000"/>
          <p14:tracePt t="14523" x="361950" y="2292350"/>
          <p14:tracePt t="14538" x="361950" y="2298700"/>
          <p14:tracePt t="14555" x="361950" y="2343150"/>
          <p14:tracePt t="14571" x="361950" y="2387600"/>
          <p14:tracePt t="14588" x="361950" y="2444750"/>
          <p14:tracePt t="14608" x="355600" y="2489200"/>
          <p14:tracePt t="14624" x="342900" y="2533650"/>
          <p14:tracePt t="14638" x="311150" y="2597150"/>
          <p14:tracePt t="14658" x="279400" y="2667000"/>
          <p14:tracePt t="14663" x="266700" y="2705100"/>
          <p14:tracePt t="14671" x="254000" y="2749550"/>
          <p14:tracePt t="14688" x="228600" y="2832100"/>
          <p14:tracePt t="14704" x="222250" y="2908300"/>
          <p14:tracePt t="14721" x="203200" y="3016250"/>
          <p14:tracePt t="14738" x="203200" y="3060700"/>
          <p14:tracePt t="14754" x="203200" y="3092450"/>
          <p14:tracePt t="14771" x="203200" y="3124200"/>
          <p14:tracePt t="14791" x="203200" y="3143250"/>
          <p14:tracePt t="14796" x="203200" y="3149600"/>
          <p14:tracePt t="14805" x="203200" y="3162300"/>
          <p14:tracePt t="14821" x="196850" y="3175000"/>
          <p14:tracePt t="14877" x="196850" y="3181350"/>
          <p14:tracePt t="14893" x="196850" y="3187700"/>
          <p14:tracePt t="14898" x="196850" y="3194050"/>
          <p14:tracePt t="14921" x="196850" y="3200400"/>
          <p14:tracePt t="14941" x="196850" y="3219450"/>
          <p14:tracePt t="14954" x="196850" y="3244850"/>
          <p14:tracePt t="14971" x="209550" y="3276600"/>
          <p14:tracePt t="14991" x="228600" y="3327400"/>
          <p14:tracePt t="15005" x="241300" y="3365500"/>
          <p14:tracePt t="15025" x="254000" y="3429000"/>
          <p14:tracePt t="15039" x="273050" y="3467100"/>
          <p14:tracePt t="15058" x="285750" y="3492500"/>
          <p14:tracePt t="15064" x="292100" y="3498850"/>
          <p14:tracePt t="15071" x="298450" y="3511550"/>
          <p14:tracePt t="15090" x="311150" y="3517900"/>
          <p14:tracePt t="15105" x="323850" y="3536950"/>
          <p14:tracePt t="15125" x="349250" y="3556000"/>
          <p14:tracePt t="15138" x="381000" y="3562350"/>
          <p14:tracePt t="15158" x="406400" y="3575050"/>
          <p14:tracePt t="15207" x="412750" y="3581400"/>
          <p14:tracePt t="15225" x="419100" y="3581400"/>
          <p14:tracePt t="15232" x="419100" y="3587750"/>
          <p14:tracePt t="15255" x="419100" y="3600450"/>
          <p14:tracePt t="15288" x="419100" y="3606800"/>
          <p14:tracePt t="15338" x="419100" y="3619500"/>
          <p14:tracePt t="15622" x="419100" y="3613150"/>
          <p14:tracePt t="15639" x="419100" y="3606800"/>
          <p14:tracePt t="15740" x="419100" y="3600450"/>
          <p14:tracePt t="15809" x="419100" y="3587750"/>
          <p14:tracePt t="15825" x="419100" y="3581400"/>
          <p14:tracePt t="15841" x="419100" y="3575050"/>
          <p14:tracePt t="15855" x="419100" y="3568700"/>
          <p14:tracePt t="15872" x="419100" y="3549650"/>
          <p14:tracePt t="15890" x="431800" y="3505200"/>
          <p14:tracePt t="15905" x="431800" y="3460750"/>
          <p14:tracePt t="15922" x="438150" y="3403600"/>
          <p14:tracePt t="15939" x="438150" y="3365500"/>
          <p14:tracePt t="15960" x="438150" y="3282950"/>
          <p14:tracePt t="15972" x="438150" y="3244850"/>
          <p14:tracePt t="15993" x="438150" y="3143250"/>
          <p14:tracePt t="15999" x="444500" y="3105150"/>
          <p14:tracePt t="16022" x="450850" y="3022600"/>
          <p14:tracePt t="16039" x="463550" y="2933700"/>
          <p14:tracePt t="16056" x="488950" y="2800350"/>
          <p14:tracePt t="16076" x="508000" y="2736850"/>
          <p14:tracePt t="16091" x="520700" y="2679700"/>
          <p14:tracePt t="16108" x="527050" y="2641600"/>
          <p14:tracePt t="16113" x="533400" y="2622550"/>
          <p14:tracePt t="16122" x="533400" y="2609850"/>
          <p14:tracePt t="16139" x="533400" y="2603500"/>
          <p14:tracePt t="16156" x="533400" y="2590800"/>
          <p14:tracePt t="16199" x="533400" y="2584450"/>
          <p14:tracePt t="16222" x="533400" y="2571750"/>
          <p14:tracePt t="16239" x="533400" y="2552700"/>
          <p14:tracePt t="16256" x="533400" y="2533650"/>
          <p14:tracePt t="16272" x="533400" y="2514600"/>
          <p14:tracePt t="16294" x="539750" y="2501900"/>
          <p14:tracePt t="16323" x="539750" y="2489200"/>
          <p14:tracePt t="16356" x="539750" y="2482850"/>
          <p14:tracePt t="16358" x="546100" y="2470150"/>
          <p14:tracePt t="16373" x="546100" y="2463800"/>
          <p14:tracePt t="16392" x="546100" y="2444750"/>
          <p14:tracePt t="16398" x="546100" y="2438400"/>
          <p14:tracePt t="16406" x="546100" y="2425700"/>
          <p14:tracePt t="16423" x="552450" y="2413000"/>
          <p14:tracePt t="16439" x="552450" y="2406650"/>
          <p14:tracePt t="16456" x="552450" y="2393950"/>
          <p14:tracePt t="16476" x="558800" y="2381250"/>
          <p14:tracePt t="16506" x="558800" y="2374900"/>
          <p14:tracePt t="16555" x="558800" y="2368550"/>
          <p14:tracePt t="16563" x="558800" y="2362200"/>
          <p14:tracePt t="16595" x="558800" y="2355850"/>
          <p14:tracePt t="16785" x="558800" y="2349500"/>
          <p14:tracePt t="18146" x="552450" y="2349500"/>
          <p14:tracePt t="18149" x="552450" y="2355850"/>
          <p14:tracePt t="18158" x="546100" y="2355850"/>
          <p14:tracePt t="18174" x="539750" y="2368550"/>
          <p14:tracePt t="18191" x="539750" y="2381250"/>
          <p14:tracePt t="18207" x="539750" y="2393950"/>
          <p14:tracePt t="18228" x="539750" y="2400300"/>
          <p14:tracePt t="18235" x="533400" y="2406650"/>
          <p14:tracePt t="18241" x="533400" y="2413000"/>
          <p14:tracePt t="18259" x="533400" y="2419350"/>
          <p14:tracePt t="18275" x="533400" y="2432050"/>
          <p14:tracePt t="18291" x="533400" y="2444750"/>
          <p14:tracePt t="18294" x="533400" y="2457450"/>
          <p14:tracePt t="18308" x="527050" y="2470150"/>
          <p14:tracePt t="18309" x="527050" y="2489200"/>
          <p14:tracePt t="18325" x="527050" y="2508250"/>
          <p14:tracePt t="18327" x="520700" y="2533650"/>
          <p14:tracePt t="18341" x="501650" y="2584450"/>
          <p14:tracePt t="18361" x="495300" y="2622550"/>
          <p14:tracePt t="18368" x="488950" y="2641600"/>
          <p14:tracePt t="18374" x="482600" y="2673350"/>
          <p14:tracePt t="18392" x="469900" y="2736850"/>
          <p14:tracePt t="18408" x="463550" y="2800350"/>
          <p14:tracePt t="18429" x="457200" y="2876550"/>
          <p14:tracePt t="18441" x="457200" y="2895600"/>
          <p14:tracePt t="18458" x="457200" y="2927350"/>
          <p14:tracePt t="18476" x="457200" y="2978150"/>
          <p14:tracePt t="18492" x="457200" y="3003550"/>
          <p14:tracePt t="18508" x="457200" y="3041650"/>
          <p14:tracePt t="18528" x="457200" y="3067050"/>
          <p14:tracePt t="18541" x="457200" y="3105150"/>
          <p14:tracePt t="18558" x="450850" y="3136900"/>
          <p14:tracePt t="18575" x="450850" y="3162300"/>
          <p14:tracePt t="18591" x="450850" y="3175000"/>
          <p14:tracePt t="18608" x="450850" y="3200400"/>
          <p14:tracePt t="18625" x="450850" y="3213100"/>
          <p14:tracePt t="18642" x="450850" y="3232150"/>
          <p14:tracePt t="18662" x="450850" y="3251200"/>
          <p14:tracePt t="18668" x="450850" y="3263900"/>
          <p14:tracePt t="18675" x="450850" y="3282950"/>
          <p14:tracePt t="18692" x="450850" y="3321050"/>
          <p14:tracePt t="18709" x="450850" y="3390900"/>
          <p14:tracePt t="18728" x="450850" y="3422650"/>
          <p14:tracePt t="18735" x="450850" y="3435350"/>
          <p14:tracePt t="18742" x="457200" y="3454400"/>
          <p14:tracePt t="18758" x="457200" y="3479800"/>
          <p14:tracePt t="18775" x="457200" y="3492500"/>
          <p14:tracePt t="18792" x="457200" y="3505200"/>
          <p14:tracePt t="18812" x="457200" y="3517900"/>
          <p14:tracePt t="18827" x="457200" y="3530600"/>
          <p14:tracePt t="18842" x="457200" y="3549650"/>
          <p14:tracePt t="18858" x="457200" y="3568700"/>
          <p14:tracePt t="18861" x="457200" y="3581400"/>
          <p14:tracePt t="18875" x="457200" y="3594100"/>
          <p14:tracePt t="18892" x="457200" y="3613150"/>
          <p14:tracePt t="18909" x="457200" y="3625850"/>
          <p14:tracePt t="19174" x="457200" y="3619500"/>
          <p14:tracePt t="19182" x="457200" y="3606800"/>
          <p14:tracePt t="19194" x="457200" y="3587750"/>
          <p14:tracePt t="19212" x="457200" y="3549650"/>
          <p14:tracePt t="19217" x="457200" y="3530600"/>
          <p14:tracePt t="19225" x="457200" y="3511550"/>
          <p14:tracePt t="19242" x="457200" y="3467100"/>
          <p14:tracePt t="19259" x="457200" y="3429000"/>
          <p14:tracePt t="19276" x="457200" y="3371850"/>
          <p14:tracePt t="19292" x="457200" y="3289300"/>
          <p14:tracePt t="19295" x="457200" y="3238500"/>
          <p14:tracePt t="19312" x="457200" y="3187700"/>
          <p14:tracePt t="19326" x="457200" y="3092450"/>
          <p14:tracePt t="19342" x="457200" y="3003550"/>
          <p14:tracePt t="19362" x="457200" y="2914650"/>
          <p14:tracePt t="19368" x="457200" y="2851150"/>
          <p14:tracePt t="19375" x="457200" y="2794000"/>
          <p14:tracePt t="19392" x="457200" y="2698750"/>
          <p14:tracePt t="19412" x="457200" y="2628900"/>
          <p14:tracePt t="19430" x="457200" y="2578100"/>
          <p14:tracePt t="19442" x="463550" y="2571750"/>
          <p14:tracePt t="19459" x="463550" y="2552700"/>
          <p14:tracePt t="19461" x="463550" y="2546350"/>
          <p14:tracePt t="19476" x="463550" y="2533650"/>
          <p14:tracePt t="19477" x="469900" y="2520950"/>
          <p14:tracePt t="19493" x="482600" y="2501900"/>
          <p14:tracePt t="19509" x="482600" y="2482850"/>
          <p14:tracePt t="19526" x="482600" y="2476500"/>
          <p14:tracePt t="19543" x="488950" y="2470150"/>
          <p14:tracePt t="19559" x="501650" y="2444750"/>
          <p14:tracePt t="19575" x="508000" y="2438400"/>
          <p14:tracePt t="19592" x="514350" y="2413000"/>
          <p14:tracePt t="19609" x="520700" y="2393950"/>
          <p14:tracePt t="19626" x="527050" y="2387600"/>
          <p14:tracePt t="19797" x="527050" y="2381250"/>
          <p14:tracePt t="19809" x="527050" y="2374900"/>
          <p14:tracePt t="19820" x="527050" y="2368550"/>
          <p14:tracePt t="19847" x="527050" y="2362200"/>
          <p14:tracePt t="19926" x="520700" y="2362200"/>
          <p14:tracePt t="19959" x="514350" y="2362200"/>
          <p14:tracePt t="19971" x="508000" y="2362200"/>
          <p14:tracePt t="19993" x="501650" y="2368550"/>
          <p14:tracePt t="20014" x="476250" y="2400300"/>
          <p14:tracePt t="20022" x="469900" y="2406650"/>
          <p14:tracePt t="20043" x="450850" y="2438400"/>
          <p14:tracePt t="20063" x="444500" y="2463800"/>
          <p14:tracePt t="20077" x="431800" y="2495550"/>
          <p14:tracePt t="20096" x="425450" y="2533650"/>
          <p14:tracePt t="20111" x="412750" y="2559050"/>
          <p14:tracePt t="20127" x="406400" y="2597150"/>
          <p14:tracePt t="20143" x="400050" y="2647950"/>
          <p14:tracePt t="20160" x="393700" y="2692400"/>
          <p14:tracePt t="20176" x="387350" y="2755900"/>
          <p14:tracePt t="20179" x="387350" y="2787650"/>
          <p14:tracePt t="20193" x="387350" y="2832100"/>
          <p14:tracePt t="20195" x="387350" y="2870200"/>
          <p14:tracePt t="20210" x="387350" y="2914650"/>
          <p14:tracePt t="20212" x="387350" y="2952750"/>
          <p14:tracePt t="20226" x="387350" y="2984500"/>
          <p14:tracePt t="20243" x="387350" y="3054350"/>
          <p14:tracePt t="20263" x="387350" y="3162300"/>
          <p14:tracePt t="20271" x="387350" y="3206750"/>
          <p14:tracePt t="20276" x="387350" y="3244850"/>
          <p14:tracePt t="20293" x="387350" y="3308350"/>
          <p14:tracePt t="20310" x="387350" y="3365500"/>
          <p14:tracePt t="20327" x="387350" y="3397250"/>
          <p14:tracePt t="20343" x="387350" y="3422650"/>
          <p14:tracePt t="20346" x="387350" y="3435350"/>
          <p14:tracePt t="20360" x="387350" y="3448050"/>
          <p14:tracePt t="20362" x="387350" y="3460750"/>
          <p14:tracePt t="20377" x="387350" y="3479800"/>
          <p14:tracePt t="20393" x="387350" y="3543300"/>
          <p14:tracePt t="20410" x="387350" y="3575050"/>
          <p14:tracePt t="20430" x="387350" y="3613150"/>
          <p14:tracePt t="20443" x="387350" y="3651250"/>
          <p14:tracePt t="20463" x="374650" y="3695700"/>
          <p14:tracePt t="20470" x="368300" y="3708400"/>
          <p14:tracePt t="20477" x="361950" y="3727450"/>
          <p14:tracePt t="20497" x="355600" y="3746500"/>
          <p14:tracePt t="20510" x="349250" y="3759200"/>
          <p14:tracePt t="20530" x="342900" y="3771900"/>
          <p14:tracePt t="20543" x="336550" y="3784600"/>
          <p14:tracePt t="20545" x="330200" y="3803650"/>
          <p14:tracePt t="20563" x="317500" y="3841750"/>
          <p14:tracePt t="20577" x="298450" y="3886200"/>
          <p14:tracePt t="20593" x="273050" y="3930650"/>
          <p14:tracePt t="20611" x="241300" y="3975100"/>
          <p14:tracePt t="20630" x="222250" y="4000500"/>
          <p14:tracePt t="20643" x="215900" y="4006850"/>
          <p14:tracePt t="20815" x="215900" y="4000500"/>
          <p14:tracePt t="20827" x="222250" y="3987800"/>
          <p14:tracePt t="20837" x="241300" y="3975100"/>
          <p14:tracePt t="20844" x="254000" y="3949700"/>
          <p14:tracePt t="20863" x="304800" y="3898900"/>
          <p14:tracePt t="20869" x="330200" y="3848100"/>
          <p14:tracePt t="20877" x="355600" y="3790950"/>
          <p14:tracePt t="20894" x="406400" y="3670300"/>
          <p14:tracePt t="20914" x="482600" y="3517900"/>
          <p14:tracePt t="20927" x="520700" y="3435350"/>
          <p14:tracePt t="20944" x="565150" y="3352800"/>
          <p14:tracePt t="20964" x="603250" y="3263900"/>
          <p14:tracePt t="20970" x="622300" y="3206750"/>
          <p14:tracePt t="20977" x="641350" y="3155950"/>
          <p14:tracePt t="20997" x="685800" y="3067050"/>
          <p14:tracePt t="21012" x="762000" y="2971800"/>
          <p14:tracePt t="21015" x="800100" y="2921000"/>
          <p14:tracePt t="21027" x="844550" y="2889250"/>
          <p14:tracePt t="21044" x="952500" y="2832100"/>
          <p14:tracePt t="21061" x="1041400" y="2781300"/>
          <p14:tracePt t="21063" x="1054100" y="2774950"/>
          <p14:tracePt t="21100" x="1054100" y="2768600"/>
          <p14:tracePt t="21115" x="1060450" y="2762250"/>
          <p14:tracePt t="21127" x="1054100" y="2762250"/>
          <p14:tracePt t="21146" x="1041400" y="2762250"/>
          <p14:tracePt t="21151" x="1028700" y="2762250"/>
          <p14:tracePt t="21164" x="1016000" y="2762250"/>
          <p14:tracePt t="21168" x="996950" y="2768600"/>
          <p14:tracePt t="21177" x="977900" y="2787650"/>
          <p14:tracePt t="21194" x="927100" y="2825750"/>
          <p14:tracePt t="21214" x="895350" y="2851150"/>
          <p14:tracePt t="21227" x="895350" y="2870200"/>
          <p14:tracePt t="21244" x="876300" y="2921000"/>
          <p14:tracePt t="21246" x="863600" y="2946400"/>
          <p14:tracePt t="21261" x="838200" y="3003550"/>
          <p14:tracePt t="21281" x="812800" y="3048000"/>
          <p14:tracePt t="21294" x="806450" y="3060700"/>
          <p14:tracePt t="21330" x="793750" y="3073400"/>
          <p14:tracePt t="21344" x="787400" y="3079750"/>
          <p14:tracePt t="21366" x="762000" y="3092450"/>
          <p14:tracePt t="21378" x="755650" y="3092450"/>
          <p14:tracePt t="21395" x="749300" y="3117850"/>
          <p14:tracePt t="21397" x="749300" y="3130550"/>
          <p14:tracePt t="21411" x="749300" y="3149600"/>
          <p14:tracePt t="21431" x="736600" y="3206750"/>
          <p14:tracePt t="21437" x="736600" y="3225800"/>
          <p14:tracePt t="21445" x="730250" y="3257550"/>
          <p14:tracePt t="21464" x="723900" y="3295650"/>
          <p14:tracePt t="21470" x="711200" y="3314700"/>
          <p14:tracePt t="21478" x="704850" y="3333750"/>
          <p14:tracePt t="21495" x="698500" y="3359150"/>
          <p14:tracePt t="21512" x="698500" y="3378200"/>
          <p14:tracePt t="21528" x="692150" y="3384550"/>
          <p14:tracePt t="21545" x="685800" y="3397250"/>
          <p14:tracePt t="21561" x="679450" y="3403600"/>
          <p14:tracePt t="21578" x="679450" y="3422650"/>
          <p14:tracePt t="21580" x="673100" y="3429000"/>
          <p14:tracePt t="21594" x="666750" y="3441700"/>
          <p14:tracePt t="21611" x="666750" y="3467100"/>
          <p14:tracePt t="21628" x="660400" y="3486150"/>
          <p14:tracePt t="21683" x="654050" y="3492500"/>
          <p14:tracePt t="21692" x="654050" y="3498850"/>
          <p14:tracePt t="21711" x="647700" y="3517900"/>
          <p14:tracePt t="21728" x="641350" y="3530600"/>
          <p14:tracePt t="21745" x="635000" y="3536950"/>
          <p14:tracePt t="21761" x="628650" y="3549650"/>
          <p14:tracePt t="21781" x="628650" y="3556000"/>
          <p14:tracePt t="21795" x="622300" y="3568700"/>
          <p14:tracePt t="21911" x="615950" y="3562350"/>
          <p14:tracePt t="21921" x="609600" y="3549650"/>
          <p14:tracePt t="21929" x="609600" y="3543300"/>
          <p14:tracePt t="21945" x="596900" y="3530600"/>
          <p14:tracePt t="21947" x="584200" y="3524250"/>
          <p14:tracePt t="21961" x="584200" y="3511550"/>
          <p14:tracePt t="21964" x="584200" y="3498850"/>
          <p14:tracePt t="21981" x="577850" y="3467100"/>
          <p14:tracePt t="21995" x="577850" y="3429000"/>
          <p14:tracePt t="22012" x="596900" y="3378200"/>
          <p14:tracePt t="22028" x="673100" y="3276600"/>
          <p14:tracePt t="22048" x="755650" y="3162300"/>
          <p14:tracePt t="22055" x="800100" y="3105150"/>
          <p14:tracePt t="22061" x="844550" y="3054350"/>
          <p14:tracePt t="22078" x="895350" y="3009900"/>
          <p14:tracePt t="22112" x="920750" y="2990850"/>
          <p14:tracePt t="22113" x="939800" y="2971800"/>
          <p14:tracePt t="22132" x="996950" y="2921000"/>
          <p14:tracePt t="22145" x="1079500" y="2857500"/>
          <p14:tracePt t="22162" x="1174750" y="2800350"/>
          <p14:tracePt t="22182" x="1244600" y="2755900"/>
          <p14:tracePt t="22188" x="1257300" y="2743200"/>
          <p14:tracePt t="22195" x="1263650" y="2736850"/>
          <p14:tracePt t="22212" x="1270000" y="2730500"/>
          <p14:tracePt t="22231" x="1270000" y="2717800"/>
          <p14:tracePt t="22234" x="1263650" y="2717800"/>
          <p14:tracePt t="22292" x="1257300" y="2717800"/>
          <p14:tracePt t="22307" x="1250950" y="2717800"/>
          <p14:tracePt t="22313" x="1244600" y="2730500"/>
          <p14:tracePt t="22322" x="1238250" y="2749550"/>
          <p14:tracePt t="22334" x="1231900" y="2762250"/>
          <p14:tracePt t="22345" x="1225550" y="2787650"/>
          <p14:tracePt t="22379" x="1219200" y="2794000"/>
          <p14:tracePt t="22395" x="1206500" y="2800350"/>
          <p14:tracePt t="22433" x="1181100" y="2813050"/>
          <p14:tracePt t="22449" x="1168400" y="2825750"/>
          <p14:tracePt t="22485" x="1162050" y="2832100"/>
          <p14:tracePt t="22497" x="1149350" y="2838450"/>
          <p14:tracePt t="22504" x="1136650" y="2844800"/>
          <p14:tracePt t="22512" x="1123950" y="2851150"/>
          <p14:tracePt t="22529" x="1117600" y="2857500"/>
          <p14:tracePt t="22562" x="1104900" y="2863850"/>
          <p14:tracePt t="22579" x="1092200" y="2863850"/>
          <p14:tracePt t="22595" x="1060450" y="2863850"/>
          <p14:tracePt t="22612" x="1035050" y="2857500"/>
          <p14:tracePt t="22632" x="971550" y="2819400"/>
          <p14:tracePt t="22645" x="946150" y="2806700"/>
          <p14:tracePt t="22662" x="895350" y="2774950"/>
          <p14:tracePt t="22665" x="863600" y="2755900"/>
          <p14:tracePt t="22684" x="793750" y="2724150"/>
          <p14:tracePt t="22689" x="762000" y="2705100"/>
          <p14:tracePt t="22695" x="755650" y="2692400"/>
          <p14:tracePt t="22713" x="749300" y="2686050"/>
          <p14:tracePt t="22729" x="742950" y="2686050"/>
          <p14:tracePt t="22746" x="742950" y="2673350"/>
          <p14:tracePt t="22762" x="742950" y="2654300"/>
          <p14:tracePt t="22779" x="730250" y="2628900"/>
          <p14:tracePt t="22796" x="723900" y="2622550"/>
          <p14:tracePt t="22797" x="717550" y="2616200"/>
          <p14:tracePt t="22832" x="704850" y="2603500"/>
          <p14:tracePt t="22840" x="698500" y="2603500"/>
          <p14:tracePt t="22845" x="698500" y="2597150"/>
          <p14:tracePt t="22862" x="692150" y="2584450"/>
          <p14:tracePt t="22879" x="679450" y="2578100"/>
          <p14:tracePt t="22905" x="673100" y="2565400"/>
          <p14:tracePt t="23007" x="673100" y="2552700"/>
          <p14:tracePt t="23023" x="673100" y="2546350"/>
          <p14:tracePt t="23030" x="673100" y="2533650"/>
          <p14:tracePt t="23046" x="673100" y="2527300"/>
          <p14:tracePt t="23062" x="673100" y="2514600"/>
          <p14:tracePt t="23078" x="673100" y="2508250"/>
          <p14:tracePt t="23085" x="666750" y="2495550"/>
          <p14:tracePt t="23113" x="666750" y="2489200"/>
          <p14:tracePt t="23133" x="666750" y="2476500"/>
          <p14:tracePt t="23146" x="660400" y="2476500"/>
          <p14:tracePt t="23495" x="647700" y="2476500"/>
          <p14:tracePt t="23501" x="628650" y="2476500"/>
          <p14:tracePt t="23513" x="609600" y="2482850"/>
          <p14:tracePt t="23530" x="565150" y="2482850"/>
          <p14:tracePt t="23531" x="533400" y="2482850"/>
          <p14:tracePt t="23550" x="482600" y="2482850"/>
          <p14:tracePt t="23556" x="463550" y="2476500"/>
          <p14:tracePt t="23563" x="438150" y="2476500"/>
          <p14:tracePt t="23583" x="406400" y="2470150"/>
          <p14:tracePt t="23599" x="400050" y="2470150"/>
          <p14:tracePt t="23613" x="393700" y="2470150"/>
          <p14:tracePt t="23630" x="387350" y="2470150"/>
          <p14:tracePt t="23647" x="374650" y="2476500"/>
          <p14:tracePt t="23663" x="374650" y="2495550"/>
          <p14:tracePt t="23680" x="374650" y="2514600"/>
          <p14:tracePt t="23681" x="374650" y="2520950"/>
          <p14:tracePt t="23697" x="368300" y="2533650"/>
          <p14:tracePt t="23717" x="368300" y="2540000"/>
          <p14:tracePt t="23785" x="368300" y="2552700"/>
          <p14:tracePt t="23797" x="361950" y="2559050"/>
          <p14:tracePt t="23813" x="355600" y="2578100"/>
          <p14:tracePt t="23832" x="342900" y="2603500"/>
          <p14:tracePt t="23835" x="336550" y="2622550"/>
          <p14:tracePt t="23847" x="330200" y="2647950"/>
          <p14:tracePt t="23849" x="317500" y="2660650"/>
          <p14:tracePt t="23863" x="311150" y="2673350"/>
          <p14:tracePt t="23865" x="304800" y="2686050"/>
          <p14:tracePt t="23880" x="292100" y="2705100"/>
          <p14:tracePt t="23882" x="285750" y="2717800"/>
          <p14:tracePt t="23897" x="273050" y="2736850"/>
          <p14:tracePt t="23914" x="260350" y="2749550"/>
          <p14:tracePt t="23930" x="254000" y="2762250"/>
          <p14:tracePt t="23966" x="254000" y="2768600"/>
          <p14:tracePt t="23984" x="247650" y="2774950"/>
          <p14:tracePt t="23997" x="247650" y="2787650"/>
          <p14:tracePt t="24014" x="247650" y="2800350"/>
          <p14:tracePt t="24034" x="241300" y="2806700"/>
          <p14:tracePt t="24037" x="241300" y="2813050"/>
          <p14:tracePt t="24047" x="234950" y="2819400"/>
          <p14:tracePt t="24064" x="234950" y="2838450"/>
          <p14:tracePt t="24084" x="234950" y="2851150"/>
          <p14:tracePt t="24088" x="234950" y="2857500"/>
          <p14:tracePt t="24098" x="234950" y="2870200"/>
          <p14:tracePt t="24117" x="234950" y="2882900"/>
          <p14:tracePt t="24130" x="234950" y="2914650"/>
          <p14:tracePt t="24147" x="234950" y="2940050"/>
          <p14:tracePt t="24164" x="247650" y="2959100"/>
          <p14:tracePt t="24181" x="279400" y="2978150"/>
          <p14:tracePt t="24197" x="311150" y="2990850"/>
          <p14:tracePt t="24199" x="323850" y="2997200"/>
          <p14:tracePt t="24217" x="349250" y="3016250"/>
          <p14:tracePt t="24230" x="355600" y="3016250"/>
          <p14:tracePt t="24247" x="374650" y="3028950"/>
          <p14:tracePt t="24264" x="381000" y="3035300"/>
          <p14:tracePt t="24280" x="419100" y="3035300"/>
          <p14:tracePt t="24301" x="469900" y="3041650"/>
          <p14:tracePt t="24316" x="527050" y="3041650"/>
          <p14:tracePt t="24320" x="571500" y="3041650"/>
          <p14:tracePt t="24334" x="622300" y="3041650"/>
          <p14:tracePt t="24347" x="742950" y="3041650"/>
          <p14:tracePt t="24368" x="857250" y="3041650"/>
          <p14:tracePt t="24372" x="920750" y="3041650"/>
          <p14:tracePt t="24381" x="977900" y="3041650"/>
          <p14:tracePt t="24397" x="1073150" y="3041650"/>
          <p14:tracePt t="24399" x="1111250" y="3041650"/>
          <p14:tracePt t="24414" x="1149350" y="3041650"/>
          <p14:tracePt t="24416" x="1174750" y="3041650"/>
          <p14:tracePt t="24431" x="1231900" y="3028950"/>
          <p14:tracePt t="24451" x="1270000" y="3009900"/>
          <p14:tracePt t="24458" x="1289050" y="3009900"/>
          <p14:tracePt t="24464" x="1308100" y="3003550"/>
          <p14:tracePt t="24481" x="1346200" y="2990850"/>
          <p14:tracePt t="24497" x="1377950" y="2990850"/>
          <p14:tracePt t="24518" x="1416050" y="2990850"/>
          <p14:tracePt t="24531" x="1428750" y="2990850"/>
          <p14:tracePt t="24548" x="1454150" y="2978150"/>
          <p14:tracePt t="24551" x="1466850" y="2971800"/>
          <p14:tracePt t="24568" x="1485900" y="2971800"/>
          <p14:tracePt t="24581" x="1492250" y="2971800"/>
          <p14:tracePt t="24583" x="1498600" y="2971800"/>
          <p14:tracePt t="24601" x="1517650" y="2965450"/>
          <p14:tracePt t="24698" x="1524000" y="2959100"/>
          <p14:tracePt t="24709" x="1543050" y="2959100"/>
          <p14:tracePt t="24731" x="1555750" y="2959100"/>
          <p14:tracePt t="24752" x="1574800" y="2959100"/>
          <p14:tracePt t="24759" x="1581150" y="2959100"/>
          <p14:tracePt t="24781" x="1619250" y="2959100"/>
          <p14:tracePt t="24798" x="1651000" y="2959100"/>
          <p14:tracePt t="24818" x="1701800" y="2946400"/>
          <p14:tracePt t="24823" x="1733550" y="2933700"/>
          <p14:tracePt t="24832" x="1765300" y="2927350"/>
          <p14:tracePt t="24851" x="1822450" y="2914650"/>
          <p14:tracePt t="24857" x="1860550" y="2908300"/>
          <p14:tracePt t="24864" x="1892300" y="2895600"/>
          <p14:tracePt t="24881" x="1987550" y="2870200"/>
          <p14:tracePt t="24897" x="2082800" y="2844800"/>
          <p14:tracePt t="24915" x="2171700" y="2819400"/>
          <p14:tracePt t="24931" x="2254250" y="2800350"/>
          <p14:tracePt t="24933" x="2286000" y="2787650"/>
          <p14:tracePt t="24948" x="2349500" y="2768600"/>
          <p14:tracePt t="24968" x="2381250" y="2762250"/>
          <p14:tracePt t="24981" x="2419350" y="2743200"/>
          <p14:tracePt t="24998" x="2451100" y="2736850"/>
          <p14:tracePt t="25015" x="2489200" y="2724150"/>
          <p14:tracePt t="25031" x="2552700" y="2711450"/>
          <p14:tracePt t="25048" x="2622550" y="2698750"/>
          <p14:tracePt t="25070" x="2736850" y="2692400"/>
          <p14:tracePt t="25081" x="2755900" y="2686050"/>
          <p14:tracePt t="25098" x="2781300" y="2679700"/>
          <p14:tracePt t="25100" x="2794000" y="2673350"/>
          <p14:tracePt t="25115" x="2832100" y="2667000"/>
          <p14:tracePt t="25131" x="2857500" y="2667000"/>
          <p14:tracePt t="25148" x="2895600" y="2667000"/>
          <p14:tracePt t="25165" x="2927350" y="2667000"/>
          <p14:tracePt t="25181" x="2990850" y="2660650"/>
          <p14:tracePt t="25198" x="3035300" y="2660650"/>
          <p14:tracePt t="25218" x="3079750" y="2660650"/>
          <p14:tracePt t="25223" x="3111500" y="2660650"/>
          <p14:tracePt t="25232" x="3149600" y="2654300"/>
          <p14:tracePt t="25248" x="3219450" y="2647950"/>
          <p14:tracePt t="25265" x="3270250" y="2647950"/>
          <p14:tracePt t="25267" x="3282950" y="2641600"/>
          <p14:tracePt t="25281" x="3295650" y="2641600"/>
          <p14:tracePt t="25298" x="3327400" y="2635250"/>
          <p14:tracePt t="25315" x="3359150" y="2628900"/>
          <p14:tracePt t="25332" x="3429000" y="2609850"/>
          <p14:tracePt t="25348" x="3479800" y="2603500"/>
          <p14:tracePt t="25365" x="3549650" y="2584450"/>
          <p14:tracePt t="25382" x="3644900" y="2559050"/>
          <p14:tracePt t="25402" x="3822700" y="2527300"/>
          <p14:tracePt t="25419" x="3975100" y="2501900"/>
          <p14:tracePt t="25432" x="4064000" y="2495550"/>
          <p14:tracePt t="25434" x="4140200" y="2482850"/>
          <p14:tracePt t="25451" x="4292600" y="2457450"/>
          <p14:tracePt t="25457" x="4368800" y="2451100"/>
          <p14:tracePt t="25465" x="4438650" y="2432050"/>
          <p14:tracePt t="25482" x="4565650" y="2406650"/>
          <p14:tracePt t="25502" x="4654550" y="2387600"/>
          <p14:tracePt t="25515" x="4711700" y="2368550"/>
          <p14:tracePt t="25532" x="4743450" y="2355850"/>
          <p14:tracePt t="25548" x="4762500" y="2349500"/>
          <p14:tracePt t="25565" x="4787900" y="2336800"/>
          <p14:tracePt t="25582" x="4800600" y="2330450"/>
          <p14:tracePt t="26420" x="4794250" y="2349500"/>
          <p14:tracePt t="26422" x="4794250" y="2362200"/>
          <p14:tracePt t="26434" x="4794250" y="2374900"/>
          <p14:tracePt t="26449" x="4787900" y="2381250"/>
          <p14:tracePt t="26485" x="4781550" y="2387600"/>
          <p14:tracePt t="26501" x="4781550" y="2393950"/>
          <p14:tracePt t="26533" x="4781550" y="2400300"/>
          <p14:tracePt t="30210" x="4775200" y="2406650"/>
          <p14:tracePt t="30213" x="4762500" y="2406650"/>
          <p14:tracePt t="30219" x="4762500" y="2400300"/>
          <p14:tracePt t="30236" x="4756150" y="2400300"/>
          <p14:tracePt t="30302" x="4749800" y="2400300"/>
          <p14:tracePt t="30578" x="4743450" y="2400300"/>
          <p14:tracePt t="30587" x="4737100" y="2400300"/>
          <p14:tracePt t="30593" x="4730750" y="2400300"/>
          <p14:tracePt t="30603" x="4718050" y="2400300"/>
          <p14:tracePt t="30620" x="4705350" y="2400300"/>
          <p14:tracePt t="30637" x="4699000" y="2400300"/>
          <p14:tracePt t="30670" x="4718050" y="2400300"/>
          <p14:tracePt t="30672" x="4724400" y="2400300"/>
          <p14:tracePt t="30689" x="4737100" y="2406650"/>
          <p14:tracePt t="30704" x="4756150" y="2406650"/>
          <p14:tracePt t="30720" x="4775200" y="2406650"/>
          <p14:tracePt t="30737" x="4787900" y="2406650"/>
          <p14:tracePt t="30757" x="4806950" y="2413000"/>
          <p14:tracePt t="30760" x="4813300" y="2419350"/>
          <p14:tracePt t="30774" x="4826000" y="2419350"/>
          <p14:tracePt t="30787" x="4838700" y="2432050"/>
          <p14:tracePt t="30808" x="4864100" y="2444750"/>
          <p14:tracePt t="30820" x="4870450" y="2451100"/>
          <p14:tracePt t="30837" x="4895850" y="2463800"/>
          <p14:tracePt t="30858" x="4953000" y="2495550"/>
          <p14:tracePt t="30870" x="4984750" y="2514600"/>
          <p14:tracePt t="30887" x="5035550" y="2540000"/>
          <p14:tracePt t="30910" x="5118100" y="2559050"/>
          <p14:tracePt t="30915" x="5149850" y="2565400"/>
          <p14:tracePt t="30920" x="5194300" y="2571750"/>
          <p14:tracePt t="30937" x="5302250" y="2597150"/>
          <p14:tracePt t="30956" x="5429250" y="2622550"/>
          <p14:tracePt t="30971" x="5568950" y="2635250"/>
          <p14:tracePt t="30987" x="5715000" y="2654300"/>
          <p14:tracePt t="31004" x="5886450" y="2667000"/>
          <p14:tracePt t="31021" x="6096000" y="2667000"/>
          <p14:tracePt t="31023" x="6191250" y="2667000"/>
          <p14:tracePt t="31037" x="6280150" y="2667000"/>
          <p14:tracePt t="31054" x="6502400" y="2667000"/>
          <p14:tracePt t="31071" x="6591300" y="2667000"/>
          <p14:tracePt t="31087" x="6661150" y="2667000"/>
          <p14:tracePt t="31104" x="6705600" y="2667000"/>
          <p14:tracePt t="31121" x="6756400" y="2660650"/>
          <p14:tracePt t="31142" x="6858000" y="2609850"/>
          <p14:tracePt t="31159" x="6946900" y="2584450"/>
          <p14:tracePt t="31171" x="6991350" y="2571750"/>
          <p14:tracePt t="31191" x="7080250" y="2559050"/>
          <p14:tracePt t="31206" x="7105650" y="2559050"/>
          <p14:tracePt t="31253" x="7112000" y="2552700"/>
          <p14:tracePt t="31261" x="7124700" y="2552700"/>
          <p14:tracePt t="31271" x="7137400" y="2546350"/>
          <p14:tracePt t="31287" x="7175500" y="2533650"/>
          <p14:tracePt t="31304" x="7213600" y="2533650"/>
          <p14:tracePt t="31324" x="7251700" y="2527300"/>
          <p14:tracePt t="31333" x="7296150" y="2514600"/>
          <p14:tracePt t="31354" x="7315200" y="2514600"/>
          <p14:tracePt t="31357" x="7321550" y="2508250"/>
          <p14:tracePt t="31388" x="7340600" y="2501900"/>
          <p14:tracePt t="31422" x="7346950" y="2495550"/>
          <p14:tracePt t="31439" x="7353300" y="2495550"/>
          <p14:tracePt t="31454" x="7366000" y="2495550"/>
          <p14:tracePt t="31471" x="7397750" y="2482850"/>
          <p14:tracePt t="31488" x="7442200" y="2482850"/>
          <p14:tracePt t="31508" x="7512050" y="2482850"/>
          <p14:tracePt t="31524" x="7569200" y="2482850"/>
          <p14:tracePt t="31538" x="7594600" y="2482850"/>
          <p14:tracePt t="31558" x="7658100" y="2470150"/>
          <p14:tracePt t="31571" x="7702550" y="2470150"/>
          <p14:tracePt t="31591" x="7734300" y="2470150"/>
          <p14:tracePt t="31606" x="7747000" y="2470150"/>
          <p14:tracePt t="31622" x="7759700" y="2470150"/>
          <p14:tracePt t="31627" x="7766050" y="2470150"/>
          <p14:tracePt t="31638" x="7778750" y="2470150"/>
          <p14:tracePt t="31654" x="7785100" y="2470150"/>
          <p14:tracePt t="31735" x="7791450" y="2470150"/>
          <p14:tracePt t="31740" x="7797800" y="2470150"/>
          <p14:tracePt t="31755" x="7804150" y="2470150"/>
          <p14:tracePt t="31781" x="7810500" y="2470150"/>
          <p14:tracePt t="31792" x="7823200" y="2470150"/>
          <p14:tracePt t="31795" x="7829550" y="2470150"/>
          <p14:tracePt t="31821" x="7835900" y="2470150"/>
          <p14:tracePt t="31841" x="7842250" y="2476500"/>
          <p14:tracePt t="31858" x="7854950" y="2501900"/>
          <p14:tracePt t="31873" x="7867650" y="2540000"/>
          <p14:tracePt t="31888" x="7899400" y="2609850"/>
          <p14:tracePt t="31891" x="7924800" y="2647950"/>
          <p14:tracePt t="31905" x="7962900" y="2705100"/>
          <p14:tracePt t="31925" x="7988300" y="2743200"/>
          <p14:tracePt t="31938" x="8007350" y="2762250"/>
          <p14:tracePt t="31955" x="8020050" y="2794000"/>
          <p14:tracePt t="31971" x="8026400" y="2832100"/>
          <p14:tracePt t="31988" x="8032750" y="2870200"/>
          <p14:tracePt t="32005" x="8039100" y="2901950"/>
          <p14:tracePt t="32022" x="8039100" y="2908300"/>
          <p14:tracePt t="32287" x="8045450" y="2908300"/>
          <p14:tracePt t="32290" x="8051800" y="2908300"/>
          <p14:tracePt t="32322" x="8064500" y="2895600"/>
          <p14:tracePt t="32338" x="8070850" y="2889250"/>
          <p14:tracePt t="32491" x="8070850" y="2895600"/>
          <p14:tracePt t="32497" x="8070850" y="2914650"/>
          <p14:tracePt t="32512" x="8070850" y="2952750"/>
          <p14:tracePt t="32524" x="8070850" y="2971800"/>
          <p14:tracePt t="32542" x="8070850" y="2984500"/>
          <p14:tracePt t="32583" x="8064500" y="2990850"/>
          <p14:tracePt t="32607" x="8058150" y="2997200"/>
          <p14:tracePt t="32639" x="8013700" y="3003550"/>
          <p14:tracePt t="32656" x="7981950" y="3003550"/>
          <p14:tracePt t="32676" x="7962900" y="3003550"/>
          <p14:tracePt t="32751" x="7950200" y="3003550"/>
          <p14:tracePt t="32759" x="7943850" y="3003550"/>
          <p14:tracePt t="32775" x="7937500" y="3003550"/>
          <p14:tracePt t="32783" x="7931150" y="3003550"/>
          <p14:tracePt t="32790" x="7924800" y="3003550"/>
          <p14:tracePt t="32935" x="7918450" y="3003550"/>
          <p14:tracePt t="33137" x="7918450" y="2997200"/>
          <p14:tracePt t="33142" x="7924800" y="2984500"/>
          <p14:tracePt t="33156" x="7924800" y="2971800"/>
          <p14:tracePt t="33175" x="7924800" y="2927350"/>
          <p14:tracePt t="33193" x="7924800" y="2882900"/>
          <p14:tracePt t="33199" x="7918450" y="2851150"/>
          <p14:tracePt t="33206" x="7893050" y="2813050"/>
          <p14:tracePt t="33225" x="7797800" y="2736850"/>
          <p14:tracePt t="33239" x="7645400" y="2647950"/>
          <p14:tracePt t="33256" x="7378700" y="2546350"/>
          <p14:tracePt t="33259" x="7232650" y="2495550"/>
          <p14:tracePt t="33273" x="7099300" y="2463800"/>
          <p14:tracePt t="33293" x="6686550" y="2362200"/>
          <p14:tracePt t="33299" x="6572250" y="2336800"/>
          <p14:tracePt t="33325" x="6286500" y="2298700"/>
          <p14:tracePt t="33340" x="6096000" y="2286000"/>
          <p14:tracePt t="33356" x="5899150" y="2266950"/>
          <p14:tracePt t="33373" x="5632450" y="2254250"/>
          <p14:tracePt t="33390" x="5346700" y="2235200"/>
          <p14:tracePt t="33410" x="5073650" y="2216150"/>
          <p14:tracePt t="33423" x="4876800" y="2216150"/>
          <p14:tracePt t="33440" x="4737100" y="2216150"/>
          <p14:tracePt t="33456" x="4660900" y="2216150"/>
          <p14:tracePt t="33459" x="4641850" y="2216150"/>
          <p14:tracePt t="33473" x="4635500" y="2222500"/>
          <p14:tracePt t="33490" x="4629150" y="2222500"/>
          <p14:tracePt t="33507" x="4616450" y="2228850"/>
          <p14:tracePt t="33523" x="4610100" y="2235200"/>
          <p14:tracePt t="33543" x="4578350" y="2235200"/>
          <p14:tracePt t="33550" x="4572000" y="2235200"/>
          <p14:tracePt t="33619" x="4565650" y="2241550"/>
          <p14:tracePt t="33641" x="4565650" y="2247900"/>
          <p14:tracePt t="33649" x="4572000" y="2247900"/>
          <p14:tracePt t="33677" x="4616450" y="2266950"/>
          <p14:tracePt t="33690" x="4641850" y="2266950"/>
          <p14:tracePt t="33710" x="4660900" y="2266950"/>
          <p14:tracePt t="33723" x="4686300" y="2266950"/>
          <p14:tracePt t="33740" x="4718050" y="2266950"/>
          <p14:tracePt t="33757" x="4762500" y="2273300"/>
          <p14:tracePt t="33773" x="4800600" y="2286000"/>
          <p14:tracePt t="33791" x="4864100" y="2292350"/>
          <p14:tracePt t="33793" x="4895850" y="2298700"/>
          <p14:tracePt t="33807" x="4927600" y="2298700"/>
          <p14:tracePt t="33823" x="4940300" y="2298700"/>
          <p14:tracePt t="34049" x="4946650" y="2305050"/>
          <p14:tracePt t="34058" x="4959350" y="2311400"/>
          <p14:tracePt t="34065" x="4972050" y="2317750"/>
          <p14:tracePt t="34076" x="4991100" y="2317750"/>
          <p14:tracePt t="34090" x="5035550" y="2343150"/>
          <p14:tracePt t="34107" x="5080000" y="2349500"/>
          <p14:tracePt t="34124" x="5124450" y="2362200"/>
          <p14:tracePt t="34143" x="5181600" y="2362200"/>
          <p14:tracePt t="34148" x="5194300" y="2362200"/>
          <p14:tracePt t="34151" x="5207000" y="2362200"/>
          <p14:tracePt t="34183" x="5213350" y="2362200"/>
          <p14:tracePt t="34378" x="5219700" y="2362200"/>
          <p14:tracePt t="34479" x="5226050" y="2362200"/>
          <p14:tracePt t="34498" x="5226050" y="2355850"/>
          <p14:tracePt t="34509" x="5226050" y="2349500"/>
          <p14:tracePt t="34519" x="5226050" y="2343150"/>
          <p14:tracePt t="34541" x="5226050" y="2324100"/>
          <p14:tracePt t="34557" x="5226050" y="2311400"/>
          <p14:tracePt t="34574" x="5226050" y="2305050"/>
          <p14:tracePt t="34591" x="5232400" y="2292350"/>
          <p14:tracePt t="35109" x="5226050" y="2292350"/>
          <p14:tracePt t="35115" x="5219700" y="2298700"/>
          <p14:tracePt t="35125" x="5207000" y="2298700"/>
          <p14:tracePt t="35145" x="5194300" y="2317750"/>
          <p14:tracePt t="35158" x="5187950" y="2324100"/>
          <p14:tracePt t="35175" x="5181600" y="2349500"/>
          <p14:tracePt t="35177" x="5181600" y="2355850"/>
          <p14:tracePt t="35208" x="5175250" y="2362200"/>
          <p14:tracePt t="35225" x="5168900" y="2374900"/>
          <p14:tracePt t="35245" x="5156200" y="2387600"/>
          <p14:tracePt t="35252" x="5156200" y="2393950"/>
          <p14:tracePt t="35258" x="5143500" y="2393950"/>
          <p14:tracePt t="35275" x="5130800" y="2406650"/>
          <p14:tracePt t="35291" x="5124450" y="2406650"/>
          <p14:tracePt t="35308" x="5111750" y="2406650"/>
          <p14:tracePt t="35325" x="5092700" y="2413000"/>
          <p14:tracePt t="35599" x="5092700" y="2406650"/>
          <p14:tracePt t="35615" x="5099050" y="2406650"/>
          <p14:tracePt t="35625" x="5111750" y="2406650"/>
          <p14:tracePt t="35634" x="5118100" y="2406650"/>
          <p14:tracePt t="35643" x="5137150" y="2400300"/>
          <p14:tracePt t="35659" x="5175250" y="2400300"/>
          <p14:tracePt t="35675" x="5219700" y="2400300"/>
          <p14:tracePt t="35692" x="5276850" y="2400300"/>
          <p14:tracePt t="35708" x="5365750" y="2400300"/>
          <p14:tracePt t="35711" x="5410200" y="2400300"/>
          <p14:tracePt t="35728" x="5467350" y="2400300"/>
          <p14:tracePt t="35742" x="5486400" y="2400300"/>
          <p14:tracePt t="37573" x="5492750" y="2400300"/>
          <p14:tracePt t="37589" x="5480050" y="2400300"/>
          <p14:tracePt t="37610" x="5448300" y="2400300"/>
          <p14:tracePt t="37630" x="5403850" y="2406650"/>
          <p14:tracePt t="37644" x="5391150" y="2413000"/>
          <p14:tracePt t="37677" x="5372100" y="2419350"/>
          <p14:tracePt t="37694" x="5365750" y="2419350"/>
          <p14:tracePt t="37711" x="5359400" y="2425700"/>
          <p14:tracePt t="37899" x="5346700" y="2432050"/>
          <p14:tracePt t="37915" x="5334000" y="2438400"/>
          <p14:tracePt t="37923" x="5321300" y="2438400"/>
          <p14:tracePt t="37944" x="5289550" y="2444750"/>
          <p14:tracePt t="37968" x="5207000" y="2444750"/>
          <p14:tracePt t="38453" x="5194300" y="2444750"/>
          <p14:tracePt t="38523" x="5187950" y="2444750"/>
          <p14:tracePt t="39748" x="5194300" y="2444750"/>
          <p14:tracePt t="39755" x="5207000" y="2444750"/>
          <p14:tracePt t="39780" x="5213350" y="2444750"/>
          <p14:tracePt t="39859" x="5226050" y="2444750"/>
          <p14:tracePt t="39875" x="5232400" y="2444750"/>
          <p14:tracePt t="39882" x="5251450" y="2444750"/>
          <p14:tracePt t="39896" x="5264150" y="2444750"/>
          <p14:tracePt t="39913" x="5314950" y="2444750"/>
          <p14:tracePt t="39932" x="5346700" y="2444750"/>
          <p14:tracePt t="39949" x="5384800" y="2444750"/>
          <p14:tracePt t="39963" x="5416550" y="2451100"/>
          <p14:tracePt t="39983" x="5448300" y="2451100"/>
          <p14:tracePt t="39989" x="5461000" y="2451100"/>
          <p14:tracePt t="39997" x="5480050" y="2451100"/>
          <p14:tracePt t="40013" x="5518150" y="2451100"/>
          <p14:tracePt t="40030" x="5543550" y="2451100"/>
          <p14:tracePt t="40046" x="5575300" y="2457450"/>
          <p14:tracePt t="40066" x="5613400" y="2457450"/>
          <p14:tracePt t="40073" x="5632450" y="2463800"/>
          <p14:tracePt t="40101" x="5702300" y="2470150"/>
          <p14:tracePt t="40113" x="5746750" y="2470150"/>
          <p14:tracePt t="40130" x="5810250" y="2470150"/>
          <p14:tracePt t="40146" x="5905500" y="2476500"/>
          <p14:tracePt t="40166" x="6000750" y="2489200"/>
          <p14:tracePt t="40180" x="6083300" y="2501900"/>
          <p14:tracePt t="40199" x="6172200" y="2501900"/>
          <p14:tracePt t="40213" x="6267450" y="2501900"/>
          <p14:tracePt t="40234" x="6413500" y="2514600"/>
          <p14:tracePt t="40246" x="6464300" y="2520950"/>
          <p14:tracePt t="40263" x="6591300" y="2533650"/>
          <p14:tracePt t="40284" x="6686550" y="2546350"/>
          <p14:tracePt t="40291" x="6731000" y="2559050"/>
          <p14:tracePt t="40296" x="6788150" y="2571750"/>
          <p14:tracePt t="40315" x="6889750" y="2597150"/>
          <p14:tracePt t="40319" x="6946900" y="2616200"/>
          <p14:tracePt t="40332" x="6997700" y="2628900"/>
          <p14:tracePt t="40338" x="7048500" y="2641600"/>
          <p14:tracePt t="40346" x="7099300" y="2654300"/>
          <p14:tracePt t="40363" x="7194550" y="2692400"/>
          <p14:tracePt t="40380" x="7264400" y="2717800"/>
          <p14:tracePt t="40383" x="7296150" y="2730500"/>
          <p14:tracePt t="40397" x="7321550" y="2730500"/>
          <p14:tracePt t="40413" x="7372350" y="2743200"/>
          <p14:tracePt t="40433" x="7429500" y="2762250"/>
          <p14:tracePt t="40447" x="7467600" y="2781300"/>
          <p14:tracePt t="40463" x="7512050" y="2794000"/>
          <p14:tracePt t="40480" x="7537450" y="2813050"/>
          <p14:tracePt t="40497" x="7562850" y="2825750"/>
          <p14:tracePt t="40517" x="7575550" y="2838450"/>
          <p14:tracePt t="40530" x="7581900" y="2844800"/>
          <p14:tracePt t="40547" x="7600950" y="2857500"/>
          <p14:tracePt t="40564" x="7613650" y="2876550"/>
          <p14:tracePt t="40580" x="7620000" y="2895600"/>
          <p14:tracePt t="40597" x="7626350" y="2908300"/>
          <p14:tracePt t="40599" x="7626350" y="2914650"/>
          <p14:tracePt t="40617" x="7626350" y="2927350"/>
          <p14:tracePt t="40630" x="7626350" y="2940050"/>
          <p14:tracePt t="40647" x="7626350" y="2946400"/>
          <p14:tracePt t="40664" x="7626350" y="2965450"/>
          <p14:tracePt t="40680" x="7632700" y="2971800"/>
          <p14:tracePt t="40697" x="7632700" y="2978150"/>
          <p14:tracePt t="40714" x="7639050" y="2984500"/>
          <p14:tracePt t="40730" x="7639050" y="2990850"/>
          <p14:tracePt t="40764" x="7639050" y="2997200"/>
          <p14:tracePt t="40780" x="7639050" y="3009900"/>
          <p14:tracePt t="40869" x="7639050" y="3016250"/>
          <p14:tracePt t="40943" x="7639050" y="3022600"/>
          <p14:tracePt t="41182" x="7639050" y="3028950"/>
          <p14:tracePt t="41312" x="7639050" y="3035300"/>
          <p14:tracePt t="41315" x="7639050" y="3041650"/>
          <p14:tracePt t="41469" x="7639050" y="3048000"/>
          <p14:tracePt t="41491" x="7639050" y="3060700"/>
          <p14:tracePt t="41505" x="7639050" y="3067050"/>
          <p14:tracePt t="41521" x="7639050" y="3073400"/>
          <p14:tracePt t="41714" x="7639050" y="3079750"/>
          <p14:tracePt t="41723" x="7639050" y="3098800"/>
          <p14:tracePt t="41731" x="7639050" y="3105150"/>
          <p14:tracePt t="41752" x="7632700" y="3130550"/>
          <p14:tracePt t="41765" x="7626350" y="3149600"/>
          <p14:tracePt t="41781" x="7613650" y="3168650"/>
          <p14:tracePt t="41815" x="7607300" y="3181350"/>
          <p14:tracePt t="41817" x="7600950" y="3187700"/>
          <p14:tracePt t="41831" x="7600950" y="3194050"/>
          <p14:tracePt t="41851" x="7594600" y="3200400"/>
          <p14:tracePt t="42003" x="7588250" y="3200400"/>
          <p14:tracePt t="42216" x="7581900" y="3194050"/>
          <p14:tracePt t="42232" x="7581900" y="3187700"/>
          <p14:tracePt t="42267" x="7581900" y="3181350"/>
          <p14:tracePt t="42288" x="7581900" y="3175000"/>
          <p14:tracePt t="42296" x="7581900" y="3168650"/>
          <p14:tracePt t="42315" x="7581900" y="3162300"/>
          <p14:tracePt t="42332" x="7581900" y="3149600"/>
          <p14:tracePt t="42352" x="7581900" y="3130550"/>
          <p14:tracePt t="42365" x="7581900" y="3124200"/>
          <p14:tracePt t="42382" x="7581900" y="3111500"/>
          <p14:tracePt t="42399" x="7581900" y="3105150"/>
          <p14:tracePt t="42637" x="7581900" y="3098800"/>
          <p14:tracePt t="42656" x="7575550" y="3098800"/>
          <p14:tracePt t="42669" x="7569200" y="3098800"/>
          <p14:tracePt t="43893" x="7562850" y="3098800"/>
          <p14:tracePt t="43901" x="7556500" y="3098800"/>
          <p14:tracePt t="43911" x="7543800" y="3098800"/>
          <p14:tracePt t="43933" x="7537450" y="3098800"/>
          <p14:tracePt t="43966" x="7524750" y="3105150"/>
          <p14:tracePt t="43983" x="7518400" y="3105150"/>
          <p14:tracePt t="44045" x="7512050" y="3111500"/>
          <p14:tracePt t="44061" x="7505700" y="3111500"/>
          <p14:tracePt t="44070" x="7499350" y="3117850"/>
          <p14:tracePt t="44088" x="7486650" y="3124200"/>
          <p14:tracePt t="44093" x="7473950" y="3136900"/>
          <p14:tracePt t="44102" x="7461250" y="3143250"/>
          <p14:tracePt t="44120" x="7442200" y="3155950"/>
          <p14:tracePt t="44134" x="7423150" y="3168650"/>
          <p14:tracePt t="44150" x="7391400" y="3187700"/>
          <p14:tracePt t="44167" x="7372350" y="3200400"/>
          <p14:tracePt t="44184" x="7194550" y="3257550"/>
          <p14:tracePt t="44204" x="7023100" y="3308350"/>
          <p14:tracePt t="44210" x="6953250" y="3321050"/>
          <p14:tracePt t="44217" x="6896100" y="3333750"/>
          <p14:tracePt t="44234" x="6807200" y="3359150"/>
          <p14:tracePt t="44254" x="6731000" y="3378200"/>
          <p14:tracePt t="44260" x="6705600" y="3384550"/>
          <p14:tracePt t="44267" x="6686550" y="3390900"/>
          <p14:tracePt t="44284" x="6654800" y="3390900"/>
          <p14:tracePt t="44301" x="6610350" y="3390900"/>
          <p14:tracePt t="44317" x="6578600" y="3390900"/>
          <p14:tracePt t="44334" x="6540500" y="3390900"/>
          <p14:tracePt t="44350" x="6496050" y="3397250"/>
          <p14:tracePt t="44368" x="6457950" y="3397250"/>
          <p14:tracePt t="44388" x="6432550" y="3409950"/>
          <p14:tracePt t="44395" x="6394450" y="3409950"/>
          <p14:tracePt t="44417" x="6362700" y="3422650"/>
          <p14:tracePt t="44434" x="6330950" y="3429000"/>
          <p14:tracePt t="44451" x="6286500" y="3454400"/>
          <p14:tracePt t="44467" x="6254750" y="3473450"/>
          <p14:tracePt t="44488" x="6216650" y="3492500"/>
          <p14:tracePt t="44517" x="6197600" y="3498850"/>
          <p14:tracePt t="44520" x="6184900" y="3505200"/>
          <p14:tracePt t="44534" x="6165850" y="3517900"/>
          <p14:tracePt t="44535" x="6153150" y="3530600"/>
          <p14:tracePt t="44551" x="6127750" y="3543300"/>
          <p14:tracePt t="44567" x="6121400" y="3556000"/>
          <p14:tracePt t="44616" x="6121400" y="3562350"/>
          <p14:tracePt t="44639" x="6121400" y="3575050"/>
          <p14:tracePt t="44655" x="6121400" y="3581400"/>
          <p14:tracePt t="44673" x="6134100" y="3587750"/>
          <p14:tracePt t="44701" x="6146800" y="3587750"/>
          <p14:tracePt t="44711" x="6165850" y="3594100"/>
          <p14:tracePt t="44725" x="6178550" y="3594100"/>
          <p14:tracePt t="44734" x="6191250" y="3594100"/>
          <p14:tracePt t="44755" x="6216650" y="3606800"/>
          <p14:tracePt t="44769" x="6235700" y="3606800"/>
          <p14:tracePt t="44784" x="6273800" y="3606800"/>
          <p14:tracePt t="44801" x="6330950" y="3606800"/>
          <p14:tracePt t="44821" x="6343650" y="3606800"/>
          <p14:tracePt t="44961" x="6343650" y="3613150"/>
          <p14:tracePt t="44969" x="6343650" y="3619500"/>
          <p14:tracePt t="44977" x="6337300" y="3619500"/>
          <p14:tracePt t="45001" x="6305550" y="3638550"/>
          <p14:tracePt t="45017" x="6286500" y="3644900"/>
          <p14:tracePt t="45034" x="6280150" y="3657600"/>
          <p14:tracePt t="45051" x="6267450" y="3663950"/>
          <p14:tracePt t="45105" x="6261100" y="3663950"/>
          <p14:tracePt t="45123" x="6254750" y="3663950"/>
          <p14:tracePt t="45129" x="6248400" y="3663950"/>
          <p14:tracePt t="45152" x="6229350" y="3670300"/>
          <p14:tracePt t="45168" x="6210300" y="3670300"/>
          <p14:tracePt t="45185" x="6165850" y="3670300"/>
          <p14:tracePt t="45201" x="6153150" y="3670300"/>
          <p14:tracePt t="45221" x="6146800" y="3670300"/>
          <p14:tracePt t="46550" x="6134100" y="3676650"/>
          <p14:tracePt t="46552" x="6121400" y="3683000"/>
          <p14:tracePt t="46569" x="6076950" y="3721100"/>
          <p14:tracePt t="46586" x="6032500" y="3765550"/>
          <p14:tracePt t="46603" x="6019800" y="3784600"/>
          <p14:tracePt t="46619" x="6000750" y="3790950"/>
          <p14:tracePt t="46640" x="5994400" y="3810000"/>
          <p14:tracePt t="46653" x="5994400" y="3816350"/>
          <p14:tracePt t="46686" x="5994400" y="3835400"/>
          <p14:tracePt t="46688" x="5994400" y="3841750"/>
          <p14:tracePt t="46703" x="5988050" y="3860800"/>
          <p14:tracePt t="46723" x="5975350" y="3879850"/>
          <p14:tracePt t="46729" x="5975350" y="3886200"/>
          <p14:tracePt t="46736" x="5969000" y="3892550"/>
          <p14:tracePt t="46871" x="5975350" y="3892550"/>
          <p14:tracePt t="46887" x="5981700" y="3892550"/>
          <p14:tracePt t="47315" x="5988050" y="3892550"/>
          <p14:tracePt t="47331" x="5988050" y="3898900"/>
          <p14:tracePt t="47339" x="5988050" y="3911600"/>
          <p14:tracePt t="47348" x="5988050" y="3930650"/>
          <p14:tracePt t="47370" x="5981700" y="3987800"/>
          <p14:tracePt t="47387" x="5956300" y="4044950"/>
          <p14:tracePt t="47389" x="5930900" y="4083050"/>
          <p14:tracePt t="47403" x="5905500" y="4133850"/>
          <p14:tracePt t="47420" x="5899150" y="4159250"/>
          <p14:tracePt t="47453" x="5867400" y="4267200"/>
          <p14:tracePt t="47456" x="5848350" y="4343400"/>
          <p14:tracePt t="47474" x="5829300" y="4457700"/>
          <p14:tracePt t="47487" x="5822950" y="4495800"/>
          <p14:tracePt t="47489" x="5816600" y="4533900"/>
          <p14:tracePt t="47507" x="5797550" y="4572000"/>
          <p14:tracePt t="47521" x="5778500" y="4597400"/>
          <p14:tracePt t="47540" x="5753100" y="4616450"/>
          <p14:tracePt t="47554" x="5746750" y="4622800"/>
          <p14:tracePt t="47571" x="5715000" y="4635500"/>
          <p14:tracePt t="47587" x="5676900" y="4648200"/>
          <p14:tracePt t="47607" x="5613400" y="4660900"/>
          <p14:tracePt t="47614" x="5588000" y="4660900"/>
          <p14:tracePt t="47621" x="5562600" y="4660900"/>
          <p14:tracePt t="47640" x="5486400" y="4660900"/>
          <p14:tracePt t="47646" x="5441950" y="4660900"/>
          <p14:tracePt t="47653" x="5391150" y="4660900"/>
          <p14:tracePt t="47670" x="5289550" y="4660900"/>
          <p14:tracePt t="47687" x="5181600" y="4667250"/>
          <p14:tracePt t="47704" x="5060950" y="4679950"/>
          <p14:tracePt t="47721" x="4927600" y="4699000"/>
          <p14:tracePt t="47737" x="4794250" y="4718050"/>
          <p14:tracePt t="47757" x="4641850" y="4737100"/>
          <p14:tracePt t="47771" x="4495800" y="4749800"/>
          <p14:tracePt t="47773" x="4425950" y="4756150"/>
          <p14:tracePt t="47787" x="4362450" y="4762500"/>
          <p14:tracePt t="47789" x="4298950" y="4775200"/>
          <p14:tracePt t="47807" x="4216400" y="4794250"/>
          <p14:tracePt t="47813" x="4203700" y="4800600"/>
          <p14:tracePt t="47838" x="4197350" y="4800600"/>
          <p14:tracePt t="47877" x="4184650" y="4806950"/>
          <p14:tracePt t="47887" x="4178300" y="4806950"/>
          <p14:tracePt t="47904" x="4152900" y="4813300"/>
          <p14:tracePt t="47921" x="4140200" y="4813300"/>
          <p14:tracePt t="47940" x="4133850" y="4806950"/>
          <p14:tracePt t="47948" x="4133850" y="4800600"/>
          <p14:tracePt t="47954" x="4140200" y="4787900"/>
          <p14:tracePt t="47971" x="4197350" y="4737100"/>
          <p14:tracePt t="47991" x="4305300" y="4635500"/>
          <p14:tracePt t="48007" x="4375150" y="4565650"/>
          <p14:tracePt t="48021" x="4413250" y="4527550"/>
          <p14:tracePt t="48041" x="4508500" y="4445000"/>
          <p14:tracePt t="48057" x="4610100" y="4362450"/>
          <p14:tracePt t="48071" x="4635500" y="4349750"/>
          <p14:tracePt t="48091" x="4660900" y="4337050"/>
          <p14:tracePt t="48105" x="4730750" y="4311650"/>
          <p14:tracePt t="48121" x="4838700" y="4286250"/>
          <p14:tracePt t="48138" x="4959350" y="4273550"/>
          <p14:tracePt t="48158" x="5067300" y="4267200"/>
          <p14:tracePt t="48164" x="5111750" y="4260850"/>
          <p14:tracePt t="48173" x="5149850" y="4254500"/>
          <p14:tracePt t="48194" x="5181600" y="4248150"/>
          <p14:tracePt t="48204" x="5194300" y="4248150"/>
          <p14:tracePt t="48238" x="5162550" y="4267200"/>
          <p14:tracePt t="48254" x="5111750" y="4292600"/>
          <p14:tracePt t="48271" x="5080000" y="4305300"/>
          <p14:tracePt t="48292" x="5022850" y="4343400"/>
          <p14:tracePt t="48324" x="4978400" y="4387850"/>
          <p14:tracePt t="48338" x="4972050" y="4394200"/>
          <p14:tracePt t="48355" x="4946650" y="4419600"/>
          <p14:tracePt t="48371" x="4921250" y="4445000"/>
          <p14:tracePt t="48388" x="4889500" y="4470400"/>
          <p14:tracePt t="48408" x="4819650" y="4514850"/>
          <p14:tracePt t="48415" x="4794250" y="4521200"/>
          <p14:tracePt t="48421" x="4775200" y="4533900"/>
          <p14:tracePt t="48438" x="4724400" y="4559300"/>
          <p14:tracePt t="48455" x="4686300" y="4578350"/>
          <p14:tracePt t="48471" x="4673600" y="4578350"/>
          <p14:tracePt t="48488" x="4660900" y="4584700"/>
          <p14:tracePt t="48511" x="4635500" y="4597400"/>
          <p14:tracePt t="48521" x="4603750" y="4616450"/>
          <p14:tracePt t="48542" x="4540250" y="4648200"/>
          <p14:tracePt t="48555" x="4514850" y="4660900"/>
          <p14:tracePt t="48575" x="4419600" y="4692650"/>
          <p14:tracePt t="48581" x="4381500" y="4692650"/>
          <p14:tracePt t="48605" x="4292600" y="4718050"/>
          <p14:tracePt t="48621" x="4260850" y="4730750"/>
          <p14:tracePt t="48638" x="4248150" y="4730750"/>
          <p14:tracePt t="48765" x="4260850" y="4730750"/>
          <p14:tracePt t="48773" x="4273550" y="4724400"/>
          <p14:tracePt t="48781" x="4292600" y="4705350"/>
          <p14:tracePt t="48809" x="4343400" y="4648200"/>
          <p14:tracePt t="48821" x="4375150" y="4610100"/>
          <p14:tracePt t="48838" x="4425950" y="4546600"/>
          <p14:tracePt t="48855" x="4464050" y="4495800"/>
          <p14:tracePt t="48872" x="4508500" y="4438650"/>
          <p14:tracePt t="48894" x="4578350" y="4343400"/>
          <p14:tracePt t="48905" x="4616450" y="4305300"/>
          <p14:tracePt t="48922" x="4699000" y="4241800"/>
          <p14:tracePt t="48939" x="4781550" y="4203700"/>
          <p14:tracePt t="48959" x="4838700" y="4184650"/>
          <p14:tracePt t="48972" x="4857750" y="4171950"/>
          <p14:tracePt t="48992" x="4876800" y="4165600"/>
          <p14:tracePt t="49005" x="4883150" y="4159250"/>
          <p14:tracePt t="49022" x="4876800" y="4152900"/>
          <p14:tracePt t="49039" x="4857750" y="4159250"/>
          <p14:tracePt t="49055" x="4838700" y="4171950"/>
          <p14:tracePt t="49073" x="4826000" y="4184650"/>
          <p14:tracePt t="49092" x="4813300" y="4197350"/>
          <p14:tracePt t="49105" x="4794250" y="4216400"/>
          <p14:tracePt t="49122" x="4781550" y="4229100"/>
          <p14:tracePt t="49142" x="4762500" y="4241800"/>
          <p14:tracePt t="49183" x="4749800" y="4254500"/>
          <p14:tracePt t="49194" x="4730750" y="4267200"/>
          <p14:tracePt t="49205" x="4705350" y="4292600"/>
          <p14:tracePt t="49225" x="4667250" y="4311650"/>
          <p14:tracePt t="49239" x="4622800" y="4337050"/>
          <p14:tracePt t="49255" x="4591050" y="4356100"/>
          <p14:tracePt t="49272" x="4565650" y="4375150"/>
          <p14:tracePt t="49295" x="4546600" y="4400550"/>
          <p14:tracePt t="49305" x="4540250" y="4419600"/>
          <p14:tracePt t="49325" x="4527550" y="4457700"/>
          <p14:tracePt t="49331" x="4527550" y="4489450"/>
          <p14:tracePt t="49339" x="4521200" y="4521200"/>
          <p14:tracePt t="49356" x="4502150" y="4616450"/>
          <p14:tracePt t="49358" x="4489450" y="4660900"/>
          <p14:tracePt t="49389" x="4483100" y="4705350"/>
          <p14:tracePt t="49408" x="4483100" y="4718050"/>
          <p14:tracePt t="49414" x="4489450" y="4718050"/>
          <p14:tracePt t="49422" x="4508500" y="4718050"/>
          <p14:tracePt t="49442" x="4546600" y="4718050"/>
          <p14:tracePt t="49457" x="4584700" y="4718050"/>
          <p14:tracePt t="49472" x="4610100" y="4718050"/>
          <p14:tracePt t="49558" x="4603750" y="4718050"/>
          <p14:tracePt t="49565" x="4591050" y="4718050"/>
          <p14:tracePt t="49590" x="4546600" y="4705350"/>
          <p14:tracePt t="49610" x="4521200" y="4699000"/>
          <p14:tracePt t="49622" x="4489450" y="4692650"/>
          <p14:tracePt t="49642" x="4451350" y="4692650"/>
          <p14:tracePt t="49656" x="4425950" y="4692650"/>
          <p14:tracePt t="49675" x="4400550" y="4692650"/>
          <p14:tracePt t="49678" x="4381500" y="4692650"/>
          <p14:tracePt t="49689" x="4375150" y="4692650"/>
          <p14:tracePt t="49706" x="4362450" y="4692650"/>
          <p14:tracePt t="49761" x="4368800" y="4686300"/>
          <p14:tracePt t="49767" x="4381500" y="4679950"/>
          <p14:tracePt t="49789" x="4445000" y="4641850"/>
          <p14:tracePt t="49806" x="4508500" y="4610100"/>
          <p14:tracePt t="49823" x="4565650" y="4591050"/>
          <p14:tracePt t="49840" x="4591050" y="4572000"/>
          <p14:tracePt t="49857" x="4616450" y="4552950"/>
          <p14:tracePt t="49873" x="4616450" y="4540250"/>
          <p14:tracePt t="49889" x="4616450" y="4527550"/>
          <p14:tracePt t="49906" x="4616450" y="4514850"/>
          <p14:tracePt t="49926" x="4616450" y="4508500"/>
          <p14:tracePt t="49943" x="4603750" y="4508500"/>
          <p14:tracePt t="49956" x="4591050" y="4508500"/>
          <p14:tracePt t="49958" x="4578350" y="4508500"/>
          <p14:tracePt t="49973" x="4552950" y="4508500"/>
          <p14:tracePt t="49993" x="4387850" y="4565650"/>
          <p14:tracePt t="50006" x="4267200" y="4603750"/>
          <p14:tracePt t="50026" x="4159250" y="4667250"/>
          <p14:tracePt t="50039" x="4076700" y="4718050"/>
          <p14:tracePt t="50058" x="4019550" y="4749800"/>
          <p14:tracePt t="50073" x="4000500" y="4762500"/>
          <p14:tracePt t="50090" x="3987800" y="4781550"/>
          <p14:tracePt t="50107" x="3962400" y="4800600"/>
          <p14:tracePt t="50109" x="3949700" y="4813300"/>
          <p14:tracePt t="50123" x="3943350" y="4819650"/>
          <p14:tracePt t="50140" x="3937000" y="4832350"/>
          <p14:tracePt t="50190" x="3930650" y="4838700"/>
          <p14:tracePt t="50206" x="3924300" y="4851400"/>
          <p14:tracePt t="50378" x="3917950" y="4851400"/>
          <p14:tracePt t="50926" x="3924300" y="4851400"/>
          <p14:tracePt t="50933" x="3930650" y="4851400"/>
          <p14:tracePt t="50957" x="3956050" y="4838700"/>
          <p14:tracePt t="50974" x="3987800" y="4838700"/>
          <p14:tracePt t="50990" x="4006850" y="4832350"/>
          <p14:tracePt t="51007" x="4032250" y="4826000"/>
          <p14:tracePt t="51028" x="4051300" y="4826000"/>
          <p14:tracePt t="51044" x="4064000" y="4826000"/>
          <p14:tracePt t="51049" x="4070350" y="4826000"/>
          <p14:tracePt t="51167" x="4083050" y="4819650"/>
          <p14:tracePt t="51180" x="4095750" y="4813300"/>
          <p14:tracePt t="51181" x="4102100" y="4813300"/>
          <p14:tracePt t="51196" x="4108450" y="4813300"/>
          <p14:tracePt t="51198" x="4114800" y="4813300"/>
          <p14:tracePt t="51208" x="4121150" y="4813300"/>
          <p14:tracePt t="51241" x="4127500" y="4813300"/>
          <p14:tracePt t="51277" x="4133850" y="4813300"/>
          <p14:tracePt t="51291" x="4152900" y="4813300"/>
          <p14:tracePt t="51311" x="4159250" y="4813300"/>
          <p14:tracePt t="51564" x="4171950" y="4806950"/>
          <p14:tracePt t="51891" x="4178300" y="4800600"/>
          <p14:tracePt t="51899" x="4184650" y="4800600"/>
          <p14:tracePt t="51908" x="4197350" y="4800600"/>
          <p14:tracePt t="51925" x="4203700" y="4800600"/>
          <p14:tracePt t="51941" x="4216400" y="4800600"/>
          <p14:tracePt t="52019" x="4229100" y="4794250"/>
          <p14:tracePt t="52035" x="4235450" y="4787900"/>
          <p14:tracePt t="52043" x="4241800" y="4787900"/>
          <p14:tracePt t="52261" x="4254500" y="4787900"/>
          <p14:tracePt t="52291" x="4260850" y="4775200"/>
          <p14:tracePt t="52301" x="4273550" y="4775200"/>
          <p14:tracePt t="52308" x="4279900" y="4768850"/>
          <p14:tracePt t="52325" x="4298950" y="4762500"/>
          <p14:tracePt t="52577" x="4311650" y="4762500"/>
          <p14:tracePt t="52582" x="4318000" y="4762500"/>
          <p14:tracePt t="52608" x="4330700" y="4762500"/>
          <p14:tracePt t="52629" x="4349750" y="4762500"/>
          <p14:tracePt t="52701" x="4356100" y="4762500"/>
          <p14:tracePt t="52811" x="4362450" y="4762500"/>
          <p14:tracePt t="52822" x="4368800" y="4762500"/>
          <p14:tracePt t="52831" x="4387850" y="4762500"/>
          <p14:tracePt t="52842" x="4400550" y="4762500"/>
          <p14:tracePt t="52844" x="4419600" y="4762500"/>
          <p14:tracePt t="52863" x="4464050" y="4762500"/>
          <p14:tracePt t="52876" x="4502150" y="4762500"/>
          <p14:tracePt t="52892" x="4527550" y="4762500"/>
          <p14:tracePt t="52909" x="4552950" y="4762500"/>
          <p14:tracePt t="52929" x="4578350" y="4768850"/>
          <p14:tracePt t="52943" x="4616450" y="4794250"/>
          <p14:tracePt t="52966" x="4692650" y="4832350"/>
          <p14:tracePt t="52976" x="4711700" y="4845050"/>
          <p14:tracePt t="52979" x="4730750" y="4845050"/>
          <p14:tracePt t="52992" x="4749800" y="4851400"/>
          <p14:tracePt t="52995" x="4768850" y="4857750"/>
          <p14:tracePt t="53013" x="4787900" y="4864100"/>
          <p14:tracePt t="53026" x="4800600" y="4876800"/>
          <p14:tracePt t="53042" x="4819650" y="4889500"/>
          <p14:tracePt t="53044" x="4826000" y="4895850"/>
          <p14:tracePt t="53063" x="4832350" y="4921250"/>
          <p14:tracePt t="53076" x="4845050" y="4946650"/>
          <p14:tracePt t="53093" x="4845050" y="4965700"/>
          <p14:tracePt t="53109" x="4845050" y="4984750"/>
          <p14:tracePt t="53126" x="4845050" y="5003800"/>
          <p14:tracePt t="53143" x="4845050" y="5022850"/>
          <p14:tracePt t="53160" x="4845050" y="5054600"/>
          <p14:tracePt t="53176" x="4845050" y="5086350"/>
          <p14:tracePt t="53193" x="4845050" y="5111750"/>
          <p14:tracePt t="53215" x="4838700" y="5156200"/>
          <p14:tracePt t="53226" x="4838700" y="5168900"/>
          <p14:tracePt t="53227" x="4838700" y="5175250"/>
          <p14:tracePt t="53243" x="4832350" y="5194300"/>
          <p14:tracePt t="53263" x="4826000" y="5219700"/>
          <p14:tracePt t="53269" x="4819650" y="5226050"/>
          <p14:tracePt t="53276" x="4806950" y="5238750"/>
          <p14:tracePt t="53327" x="4800600" y="5245100"/>
          <p14:tracePt t="53343" x="4800600" y="5251450"/>
          <p14:tracePt t="53348" x="4794250" y="5264150"/>
          <p14:tracePt t="53359" x="4787900" y="5270500"/>
          <p14:tracePt t="53376" x="4787900" y="5283200"/>
          <p14:tracePt t="53394" x="4787900" y="5295900"/>
          <p14:tracePt t="53459" x="4781550" y="5308600"/>
          <p14:tracePt t="53476" x="4781550" y="5314950"/>
          <p14:tracePt t="53483" x="4775200" y="5321300"/>
          <p14:tracePt t="53527" x="4775200" y="5327650"/>
          <p14:tracePt t="53612" x="4775200" y="5334000"/>
          <p14:tracePt t="53619" x="4775200" y="5340350"/>
          <p14:tracePt t="53643" x="4781550" y="5340350"/>
          <p14:tracePt t="53659" x="4787900" y="5340350"/>
          <p14:tracePt t="53680" x="4794250" y="5321300"/>
          <p14:tracePt t="53686" x="4794250" y="5302250"/>
          <p14:tracePt t="53693" x="4794250" y="5289550"/>
          <p14:tracePt t="53710" x="4794250" y="5270500"/>
          <p14:tracePt t="53727" x="4781550" y="5232400"/>
          <p14:tracePt t="53743" x="4762500" y="5213350"/>
          <p14:tracePt t="53765" x="4743450" y="5156200"/>
          <p14:tracePt t="53769" x="4743450" y="5137150"/>
          <p14:tracePt t="53777" x="4737100" y="5111750"/>
          <p14:tracePt t="53794" x="4737100" y="5080000"/>
          <p14:tracePt t="53810" x="4737100" y="5060950"/>
          <p14:tracePt t="53843" x="4737100" y="5041900"/>
          <p14:tracePt t="53860" x="4730750" y="5029200"/>
          <p14:tracePt t="53913" x="4730750" y="5035550"/>
          <p14:tracePt t="53953" x="4730750" y="5041900"/>
          <p14:tracePt t="53961" x="4730750" y="5048250"/>
          <p14:tracePt t="53971" x="4730750" y="5054600"/>
          <p14:tracePt t="53977" x="4730750" y="5067300"/>
          <p14:tracePt t="53998" x="4724400" y="5092700"/>
          <p14:tracePt t="54010" x="4711700" y="5111750"/>
          <p14:tracePt t="54027" x="4711700" y="5130800"/>
          <p14:tracePt t="54047" x="4711700" y="5156200"/>
          <p14:tracePt t="54049" x="4711700" y="5168900"/>
          <p14:tracePt t="54064" x="4711700" y="5181600"/>
          <p14:tracePt t="54077" x="4711700" y="5207000"/>
          <p14:tracePt t="54094" x="4724400" y="5238750"/>
          <p14:tracePt t="54110" x="4724400" y="5245100"/>
          <p14:tracePt t="54361" x="4730750" y="5251450"/>
          <p14:tracePt t="54393" x="4730750" y="5264150"/>
          <p14:tracePt t="54411" x="4737100" y="5270500"/>
          <p14:tracePt t="54427" x="4737100" y="5276850"/>
          <p14:tracePt t="54681" x="4743450" y="5283200"/>
          <p14:tracePt t="54709" x="4749800" y="5283200"/>
          <p14:tracePt t="54721" x="4756150" y="5283200"/>
          <p14:tracePt t="54744" x="4762500" y="5283200"/>
          <p14:tracePt t="54761" x="4787900" y="5283200"/>
          <p14:tracePt t="54777" x="4813300" y="5283200"/>
          <p14:tracePt t="54798" x="4845050" y="5283200"/>
          <p14:tracePt t="54801" x="4857750" y="5283200"/>
          <p14:tracePt t="54811" x="4864100" y="5283200"/>
          <p14:tracePt t="54828" x="4883150" y="5283200"/>
          <p14:tracePt t="54848" x="4889500" y="5283200"/>
          <p14:tracePt t="54864" x="4908550" y="5283200"/>
          <p14:tracePt t="54869" x="4921250" y="5283200"/>
          <p14:tracePt t="54878" x="4933950" y="5283200"/>
          <p14:tracePt t="54894" x="4965700" y="5283200"/>
          <p14:tracePt t="54897" x="4991100" y="5283200"/>
          <p14:tracePt t="54911" x="5010150" y="5276850"/>
          <p14:tracePt t="54913" x="5029200" y="5276850"/>
          <p14:tracePt t="54928" x="5041900" y="5276850"/>
          <p14:tracePt t="54945" x="5067300" y="5270500"/>
          <p14:tracePt t="54965" x="5073650" y="5270500"/>
          <p14:tracePt t="54994" x="5080000" y="5270500"/>
          <p14:tracePt t="55011" x="5099050" y="5270500"/>
          <p14:tracePt t="55031" x="5124450" y="5264150"/>
          <p14:tracePt t="55038" x="5137150" y="5264150"/>
          <p14:tracePt t="55044" x="5156200" y="5264150"/>
          <p14:tracePt t="55061" x="5200650" y="5264150"/>
          <p14:tracePt t="55078" x="5245100" y="5264150"/>
          <p14:tracePt t="55081" x="5270500" y="5264150"/>
          <p14:tracePt t="55098" x="5327650" y="5257800"/>
          <p14:tracePt t="55115" x="5410200" y="5245100"/>
          <p14:tracePt t="55128" x="5441950" y="5238750"/>
          <p14:tracePt t="55129" x="5480050" y="5238750"/>
          <p14:tracePt t="55145" x="5549900" y="5238750"/>
          <p14:tracePt t="55161" x="5619750" y="5238750"/>
          <p14:tracePt t="55182" x="5676900" y="5238750"/>
          <p14:tracePt t="55188" x="5702300" y="5238750"/>
          <p14:tracePt t="55194" x="5727700" y="5238750"/>
          <p14:tracePt t="55214" x="5778500" y="5238750"/>
          <p14:tracePt t="55220" x="5797550" y="5238750"/>
          <p14:tracePt t="55228" x="5816600" y="5238750"/>
          <p14:tracePt t="55248" x="5842000" y="5238750"/>
          <p14:tracePt t="55254" x="5854700" y="5238750"/>
          <p14:tracePt t="55261" x="5861050" y="5238750"/>
          <p14:tracePt t="55278" x="5886450" y="5232400"/>
          <p14:tracePt t="55298" x="5911850" y="5232400"/>
          <p14:tracePt t="55307" x="5930900" y="5232400"/>
          <p14:tracePt t="55328" x="5969000" y="5226050"/>
          <p14:tracePt t="55345" x="6019800" y="5226050"/>
          <p14:tracePt t="55363" x="6070600" y="5226050"/>
          <p14:tracePt t="55378" x="6115050" y="5226050"/>
          <p14:tracePt t="55395" x="6159500" y="5226050"/>
          <p14:tracePt t="55412" x="6216650" y="5226050"/>
          <p14:tracePt t="55431" x="6292850" y="5226050"/>
          <p14:tracePt t="55445" x="6388100" y="5226050"/>
          <p14:tracePt t="55462" x="6496050" y="5238750"/>
          <p14:tracePt t="55482" x="6667500" y="5251450"/>
          <p14:tracePt t="55495" x="6724650" y="5257800"/>
          <p14:tracePt t="55512" x="6845300" y="5264150"/>
          <p14:tracePt t="55528" x="6953250" y="5270500"/>
          <p14:tracePt t="55545" x="7067550" y="5283200"/>
          <p14:tracePt t="55562" x="7219950" y="5308600"/>
          <p14:tracePt t="55583" x="7327900" y="5334000"/>
          <p14:tracePt t="55595" x="7442200" y="5365750"/>
          <p14:tracePt t="55612" x="7543800" y="5391150"/>
          <p14:tracePt t="55632" x="7645400" y="5416550"/>
          <p14:tracePt t="55637" x="7689850" y="5422900"/>
          <p14:tracePt t="55646" x="7721600" y="5429250"/>
          <p14:tracePt t="55662" x="7791450" y="5448300"/>
          <p14:tracePt t="55681" x="7829550" y="5467350"/>
          <p14:tracePt t="55683" x="7842250" y="5473700"/>
          <p14:tracePt t="55695" x="7854950" y="5486400"/>
          <p14:tracePt t="55697" x="7867650" y="5492750"/>
          <p14:tracePt t="55712" x="7874000" y="5505450"/>
          <p14:tracePt t="55714" x="7886700" y="5518150"/>
          <p14:tracePt t="55732" x="7893050" y="5543550"/>
          <p14:tracePt t="55738" x="7905750" y="5556250"/>
          <p14:tracePt t="55747" x="7905750" y="5562600"/>
          <p14:tracePt t="55765" x="7918450" y="5588000"/>
          <p14:tracePt t="55769" x="7918450" y="5600700"/>
          <p14:tracePt t="55784" x="7918450" y="5607050"/>
          <p14:tracePt t="55795" x="7918450" y="5626100"/>
          <p14:tracePt t="55812" x="7918450" y="5638800"/>
          <p14:tracePt t="55832" x="7918450" y="5670550"/>
          <p14:tracePt t="55845" x="7905750" y="5708650"/>
          <p14:tracePt t="55847" x="7893050" y="5721350"/>
          <p14:tracePt t="55862" x="7880350" y="5746750"/>
          <p14:tracePt t="55882" x="7791450" y="5835650"/>
          <p14:tracePt t="55895" x="7740650" y="5867400"/>
          <p14:tracePt t="55915" x="7664450" y="5899150"/>
          <p14:tracePt t="55929" x="7575550" y="5930900"/>
          <p14:tracePt t="55945" x="7493000" y="5956300"/>
          <p14:tracePt t="55962" x="7429500" y="5981700"/>
          <p14:tracePt t="55979" x="7391400" y="5988050"/>
          <p14:tracePt t="55996" x="7353300" y="6007100"/>
          <p14:tracePt t="56012" x="7315200" y="6019800"/>
          <p14:tracePt t="56032" x="7277100" y="6026150"/>
          <p14:tracePt t="56046" x="7258050" y="6026150"/>
          <p14:tracePt t="56066" x="7219950" y="6026150"/>
          <p14:tracePt t="56082" x="7200900" y="6026150"/>
          <p14:tracePt t="56097" x="7181850" y="6026150"/>
          <p14:tracePt t="56192" x="7175500" y="6026150"/>
          <p14:tracePt t="56199" x="7169150" y="6026150"/>
          <p14:tracePt t="56239" x="7156450" y="6026150"/>
          <p14:tracePt t="56391" x="7150100" y="6026150"/>
          <p14:tracePt t="56401" x="7143750" y="6019800"/>
          <p14:tracePt t="56416" x="7137400" y="6019800"/>
          <p14:tracePt t="56429" x="7131050" y="6013450"/>
          <p14:tracePt t="56503" x="7124700" y="6013450"/>
          <p14:tracePt t="56519" x="7118350" y="6013450"/>
          <p14:tracePt t="56535" x="7112000" y="6013450"/>
          <p14:tracePt t="56639" x="7105650" y="6013450"/>
          <p14:tracePt t="56647" x="7092950" y="6013450"/>
          <p14:tracePt t="56655" x="7086600" y="6007100"/>
          <p14:tracePt t="56682" x="7080250" y="6007100"/>
          <p14:tracePt t="74768" x="7169150" y="5949950"/>
          <p14:tracePt t="74775" x="7404100" y="5810250"/>
          <p14:tracePt t="74781" x="7620000" y="5708650"/>
          <p14:tracePt t="74797" x="8305800" y="5397500"/>
          <p14:tracePt t="74817" x="9163050" y="5016500"/>
          <p14:tracePt t="74831" x="9982200" y="4667250"/>
          <p14:tracePt t="74848" x="10579100" y="4432300"/>
          <p14:tracePt t="74864" x="10668000" y="4394200"/>
          <p14:tracePt t="74897" x="10706100" y="4381500"/>
          <p14:tracePt t="74914" x="10769600" y="4368800"/>
          <p14:tracePt t="74931" x="10814050" y="4368800"/>
          <p14:tracePt t="74952" x="10928350" y="4368800"/>
          <p14:tracePt t="74968" x="10941050" y="4368800"/>
          <p14:tracePt t="74972" x="10947400" y="4368800"/>
          <p14:tracePt t="75008" x="10953750" y="4368800"/>
          <p14:tracePt t="75064" x="10953750" y="4362450"/>
          <p14:tracePt t="75071" x="10947400" y="4343400"/>
          <p14:tracePt t="75086" x="10941050" y="4324350"/>
          <p14:tracePt t="75102" x="10941050" y="4298950"/>
          <p14:tracePt t="75107" x="10941050" y="4279900"/>
          <p14:tracePt t="75114" x="10941050" y="4260850"/>
          <p14:tracePt t="75131" x="10934700" y="4235450"/>
          <p14:tracePt t="75149" x="10928350" y="4229100"/>
          <p14:tracePt t="75181" x="10915650" y="4210050"/>
          <p14:tracePt t="75183" x="10909300" y="4210050"/>
          <p14:tracePt t="75201" x="10909300" y="4203700"/>
          <p14:tracePt t="75231" x="10909300" y="4222750"/>
          <p14:tracePt t="75248" x="10909300" y="4286250"/>
          <p14:tracePt t="75265" x="10915650" y="4318000"/>
          <p14:tracePt t="75285" x="10966450" y="4330700"/>
          <p14:tracePt t="75298" x="11042650" y="4324350"/>
          <p14:tracePt t="75315" x="11156950" y="4279900"/>
          <p14:tracePt t="75331" x="11277600" y="4203700"/>
          <p14:tracePt t="75348" x="11385550" y="4121150"/>
          <p14:tracePt t="75368" x="11512550" y="4013200"/>
          <p14:tracePt t="75381" x="11544300" y="3981450"/>
          <p14:tracePt t="75398" x="11614150" y="3917950"/>
          <p14:tracePt t="75400" x="11652250" y="3886200"/>
          <p14:tracePt t="75418" x="11728450" y="3829050"/>
          <p14:tracePt t="75435" x="11804650" y="3778250"/>
          <p14:tracePt t="75449" x="11887200" y="3740150"/>
          <p14:tracePt t="75453" x="11931650" y="3721100"/>
          <p14:tracePt t="75465" x="11969750" y="3708400"/>
          <p14:tracePt t="75482" x="12039600" y="3683000"/>
          <p14:tracePt t="75498" x="12115800" y="3657600"/>
          <p14:tracePt t="75515" x="12185650" y="3625850"/>
          <p14:tracePt t="76155" x="47625" y="446088"/>
          <p14:tracePt t="76165" x="71438" y="350838"/>
          <p14:tracePt t="76171" x="87313" y="263525"/>
          <p14:tracePt t="76180" x="95250" y="176213"/>
          <p14:tracePt t="76187" x="103188" y="95250"/>
          <p14:tracePt t="76197" x="103188" y="476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r>
              <a:rPr lang="ja-JP" altLang="en-US" sz="4000"/>
              <a:t>プリンセスストーリー</a:t>
            </a:r>
            <a:br>
              <a:rPr lang="ja-JP" altLang="en-US" sz="4000"/>
            </a:br>
            <a:r>
              <a:rPr lang="ja-JP" altLang="en-US" sz="2400"/>
              <a:t>以下若桑（</a:t>
            </a:r>
            <a:r>
              <a:rPr lang="en-US" altLang="ja-JP" sz="2400"/>
              <a:t>2002</a:t>
            </a:r>
            <a:r>
              <a:rPr lang="ja-JP" altLang="en-US" sz="2400"/>
              <a:t>）より</a:t>
            </a:r>
          </a:p>
        </p:txBody>
      </p:sp>
      <p:sp>
        <p:nvSpPr>
          <p:cNvPr id="5123" name="Rectangle 3"/>
          <p:cNvSpPr>
            <a:spLocks noGrp="1" noChangeArrowheads="1"/>
          </p:cNvSpPr>
          <p:nvPr>
            <p:ph idx="1"/>
          </p:nvPr>
        </p:nvSpPr>
        <p:spPr/>
        <p:txBody>
          <a:bodyPr/>
          <a:lstStyle/>
          <a:p>
            <a:pPr eaLnBrk="1" hangingPunct="1"/>
            <a:r>
              <a:rPr lang="ja-JP" altLang="en-US"/>
              <a:t>困難を自力で克服して幸福を実現するのは男の子</a:t>
            </a:r>
          </a:p>
          <a:p>
            <a:pPr eaLnBrk="1" hangingPunct="1"/>
            <a:endParaRPr lang="ja-JP" altLang="en-US"/>
          </a:p>
          <a:p>
            <a:pPr eaLnBrk="1" hangingPunct="1"/>
            <a:r>
              <a:rPr lang="ja-JP" altLang="en-US"/>
              <a:t>女の子は、王子様と会えるよう、美しくなければならない。</a:t>
            </a:r>
          </a:p>
          <a:p>
            <a:pPr eaLnBrk="1" hangingPunct="1"/>
            <a:endParaRPr lang="ja-JP" altLang="en-US"/>
          </a:p>
          <a:p>
            <a:pPr eaLnBrk="1" hangingPunct="1"/>
            <a:r>
              <a:rPr lang="ja-JP" altLang="en-US"/>
              <a:t>終わりは「幸せな結婚」</a:t>
            </a:r>
          </a:p>
          <a:p>
            <a:pPr eaLnBrk="1" hangingPunct="1">
              <a:buFont typeface="Wingdings" pitchFamily="2" charset="2"/>
              <a:buNone/>
            </a:pPr>
            <a:endParaRPr lang="en-US" altLang="ja-JP"/>
          </a:p>
        </p:txBody>
      </p:sp>
      <p:pic>
        <p:nvPicPr>
          <p:cNvPr id="3" name="オーディオ 2">
            <a:hlinkClick r:id="" action="ppaction://media"/>
            <a:extLst>
              <a:ext uri="{FF2B5EF4-FFF2-40B4-BE49-F238E27FC236}">
                <a16:creationId xmlns:a16="http://schemas.microsoft.com/office/drawing/2014/main" id="{A857B33B-FEB1-DA6D-2192-26CB9F9F0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86"/>
    </mc:Choice>
    <mc:Fallback xmlns="">
      <p:transition spd="slow" advTm="3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r>
              <a:rPr lang="ja-JP" altLang="en-US"/>
              <a:t>メリダとおそろしの森</a:t>
            </a:r>
            <a:endParaRPr lang="ja-JP" altLang="ja-JP"/>
          </a:p>
        </p:txBody>
      </p:sp>
      <p:sp>
        <p:nvSpPr>
          <p:cNvPr id="38915" name="Rectangle 3"/>
          <p:cNvSpPr>
            <a:spLocks noGrp="1" noChangeArrowheads="1"/>
          </p:cNvSpPr>
          <p:nvPr>
            <p:ph idx="1"/>
          </p:nvPr>
        </p:nvSpPr>
        <p:spPr>
          <a:xfrm>
            <a:off x="695400" y="2348880"/>
            <a:ext cx="10972800" cy="2908919"/>
          </a:xfrm>
        </p:spPr>
        <p:txBody>
          <a:bodyPr/>
          <a:lstStyle/>
          <a:p>
            <a:pPr eaLnBrk="1" hangingPunct="1"/>
            <a:r>
              <a:rPr lang="ja-JP" altLang="en-US" dirty="0"/>
              <a:t>メリダの性格（２）</a:t>
            </a:r>
            <a:endParaRPr lang="en-US" altLang="ja-JP" dirty="0"/>
          </a:p>
          <a:p>
            <a:pPr eaLnBrk="1" hangingPunct="1"/>
            <a:r>
              <a:rPr lang="ja-JP" altLang="en-US" dirty="0"/>
              <a:t>メリダの家族（３）</a:t>
            </a:r>
            <a:endParaRPr lang="en-US" altLang="ja-JP" dirty="0"/>
          </a:p>
          <a:p>
            <a:pPr eaLnBrk="1" hangingPunct="1"/>
            <a:r>
              <a:rPr lang="ja-JP" altLang="en-US" dirty="0"/>
              <a:t>王子様のキャラクター（７）</a:t>
            </a:r>
            <a:endParaRPr lang="en-US" altLang="ja-JP" dirty="0"/>
          </a:p>
          <a:p>
            <a:pPr eaLnBrk="1" hangingPunct="1"/>
            <a:r>
              <a:rPr lang="ja-JP" altLang="en-US" dirty="0"/>
              <a:t>最終場面（３６）</a:t>
            </a:r>
            <a:endParaRPr lang="en-US" altLang="ja-JP" dirty="0"/>
          </a:p>
          <a:p>
            <a:pPr eaLnBrk="1" hangingPunct="1"/>
            <a:endParaRPr lang="ja-JP"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1F7D0B-767A-4816-A32E-4A6FA9956247}"/>
              </a:ext>
            </a:extLst>
          </p:cNvPr>
          <p:cNvSpPr>
            <a:spLocks noGrp="1"/>
          </p:cNvSpPr>
          <p:nvPr>
            <p:ph type="title"/>
          </p:nvPr>
        </p:nvSpPr>
        <p:spPr/>
        <p:txBody>
          <a:bodyPr/>
          <a:lstStyle/>
          <a:p>
            <a:r>
              <a:rPr kumimoji="1" lang="ja-JP" altLang="en-US" dirty="0"/>
              <a:t>リトルマーメイド</a:t>
            </a:r>
          </a:p>
        </p:txBody>
      </p:sp>
      <p:sp>
        <p:nvSpPr>
          <p:cNvPr id="3" name="コンテンツ プレースホルダー 2">
            <a:extLst>
              <a:ext uri="{FF2B5EF4-FFF2-40B4-BE49-F238E27FC236}">
                <a16:creationId xmlns:a16="http://schemas.microsoft.com/office/drawing/2014/main" id="{E71B30E7-F0A8-4F58-A81C-379F45A802F2}"/>
              </a:ext>
            </a:extLst>
          </p:cNvPr>
          <p:cNvSpPr>
            <a:spLocks noGrp="1"/>
          </p:cNvSpPr>
          <p:nvPr>
            <p:ph idx="1"/>
          </p:nvPr>
        </p:nvSpPr>
        <p:spPr>
          <a:xfrm>
            <a:off x="645109" y="2348880"/>
            <a:ext cx="10972800" cy="2836911"/>
          </a:xfrm>
        </p:spPr>
        <p:txBody>
          <a:bodyPr/>
          <a:lstStyle/>
          <a:p>
            <a:r>
              <a:rPr kumimoji="1" lang="ja-JP" altLang="en-US" dirty="0"/>
              <a:t>４　アリエルの性格</a:t>
            </a:r>
            <a:endParaRPr kumimoji="1" lang="en-US" altLang="ja-JP" dirty="0"/>
          </a:p>
          <a:p>
            <a:r>
              <a:rPr lang="en-US" altLang="ja-JP" dirty="0"/>
              <a:t>10</a:t>
            </a:r>
            <a:r>
              <a:rPr lang="ja-JP" altLang="en-US" dirty="0"/>
              <a:t>　エリックとの出会い</a:t>
            </a:r>
            <a:endParaRPr lang="en-US" altLang="ja-JP" dirty="0"/>
          </a:p>
          <a:p>
            <a:r>
              <a:rPr kumimoji="1" lang="ja-JP" altLang="en-US" dirty="0"/>
              <a:t>２１　夜のボート</a:t>
            </a:r>
            <a:endParaRPr kumimoji="1" lang="en-US" altLang="ja-JP" dirty="0"/>
          </a:p>
          <a:p>
            <a:r>
              <a:rPr lang="ja-JP" altLang="en-US" dirty="0"/>
              <a:t>２４－２６　ヴァネッサとの結婚式から最後まで</a:t>
            </a:r>
            <a:endParaRPr kumimoji="1" lang="ja-JP" altLang="en-US" dirty="0"/>
          </a:p>
        </p:txBody>
      </p:sp>
    </p:spTree>
    <p:extLst>
      <p:ext uri="{BB962C8B-B14F-4D97-AF65-F5344CB8AC3E}">
        <p14:creationId xmlns:p14="http://schemas.microsoft.com/office/powerpoint/2010/main" val="1328946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p:txBody>
          <a:bodyPr/>
          <a:lstStyle/>
          <a:p>
            <a:r>
              <a:rPr lang="ja-JP" altLang="en-US"/>
              <a:t>参考文献</a:t>
            </a:r>
          </a:p>
        </p:txBody>
      </p:sp>
      <p:sp>
        <p:nvSpPr>
          <p:cNvPr id="39939" name="コンテンツ プレースホルダー 2"/>
          <p:cNvSpPr>
            <a:spLocks noGrp="1"/>
          </p:cNvSpPr>
          <p:nvPr>
            <p:ph idx="1"/>
          </p:nvPr>
        </p:nvSpPr>
        <p:spPr/>
        <p:txBody>
          <a:bodyPr/>
          <a:lstStyle/>
          <a:p>
            <a:endParaRPr lang="en-US" altLang="ja-JP" sz="1800" dirty="0">
              <a:solidFill>
                <a:schemeClr val="accent1"/>
              </a:solidFill>
              <a:hlinkClick r:id="rId2"/>
            </a:endParaRPr>
          </a:p>
          <a:p>
            <a:r>
              <a:rPr lang="ja-JP" altLang="en-US" sz="1800" dirty="0">
                <a:solidFill>
                  <a:schemeClr val="accent1"/>
                </a:solidFill>
                <a:hlinkClick r:id="rId2"/>
              </a:rPr>
              <a:t>豆ひじき（</a:t>
            </a:r>
            <a:r>
              <a:rPr lang="en-US" altLang="ja-JP" sz="1800" dirty="0">
                <a:solidFill>
                  <a:schemeClr val="accent1"/>
                </a:solidFill>
                <a:hlinkClick r:id="rId2"/>
              </a:rPr>
              <a:t>2014</a:t>
            </a:r>
            <a:r>
              <a:rPr lang="ja-JP" altLang="en-US" sz="1800" dirty="0">
                <a:solidFill>
                  <a:schemeClr val="accent1"/>
                </a:solidFill>
                <a:hlinkClick r:id="rId2"/>
              </a:rPr>
              <a:t>）「ディズニー映画とフェミニズム」　（</a:t>
            </a:r>
            <a:r>
              <a:rPr lang="en-US" altLang="ja-JP" sz="1800" dirty="0">
                <a:solidFill>
                  <a:schemeClr val="accent1"/>
                </a:solidFill>
                <a:hlinkClick r:id="rId2"/>
              </a:rPr>
              <a:t>http://blog.livedoor.jp/mamehijiki-mamehijiki/archives/37631054.html</a:t>
            </a:r>
            <a:r>
              <a:rPr lang="ja-JP" altLang="en-US" sz="1800" dirty="0">
                <a:solidFill>
                  <a:schemeClr val="accent1"/>
                </a:solidFill>
              </a:rPr>
              <a:t>）</a:t>
            </a:r>
            <a:endParaRPr lang="en-US" altLang="ja-JP" sz="1800" dirty="0">
              <a:solidFill>
                <a:schemeClr val="accent1"/>
              </a:solidFill>
            </a:endParaRPr>
          </a:p>
          <a:p>
            <a:pPr marL="0" indent="0">
              <a:buNone/>
            </a:pPr>
            <a:endParaRPr lang="en-US" altLang="ja-JP" sz="1800" dirty="0">
              <a:solidFill>
                <a:schemeClr val="accent1"/>
              </a:solidFill>
            </a:endParaRPr>
          </a:p>
          <a:p>
            <a:r>
              <a:rPr lang="ja-JP" altLang="en-US" sz="1800" dirty="0">
                <a:solidFill>
                  <a:schemeClr val="accent1"/>
                </a:solidFill>
                <a:hlinkClick r:id="rId3"/>
              </a:rPr>
              <a:t>山崎伸子（</a:t>
            </a:r>
            <a:r>
              <a:rPr lang="en-US" altLang="ja-JP" sz="1800" dirty="0">
                <a:solidFill>
                  <a:schemeClr val="accent1"/>
                </a:solidFill>
                <a:hlinkClick r:id="rId3"/>
              </a:rPr>
              <a:t>2014</a:t>
            </a:r>
            <a:r>
              <a:rPr lang="ja-JP" altLang="en-US" sz="1800" dirty="0">
                <a:solidFill>
                  <a:schemeClr val="accent1"/>
                </a:solidFill>
                <a:hlinkClick r:id="rId3"/>
              </a:rPr>
              <a:t>）「もはや</a:t>
            </a:r>
            <a:r>
              <a:rPr lang="en-US" altLang="ja-JP" sz="1800" dirty="0">
                <a:solidFill>
                  <a:schemeClr val="accent1"/>
                </a:solidFill>
                <a:hlinkClick r:id="rId3"/>
              </a:rPr>
              <a:t>“</a:t>
            </a:r>
            <a:r>
              <a:rPr lang="ja-JP" altLang="en-US" sz="1800" dirty="0">
                <a:solidFill>
                  <a:schemeClr val="accent1"/>
                </a:solidFill>
                <a:hlinkClick r:id="rId3"/>
              </a:rPr>
              <a:t>王子様</a:t>
            </a:r>
            <a:r>
              <a:rPr lang="en-US" altLang="ja-JP" sz="1800" dirty="0">
                <a:solidFill>
                  <a:schemeClr val="accent1"/>
                </a:solidFill>
                <a:hlinkClick r:id="rId3"/>
              </a:rPr>
              <a:t>”</a:t>
            </a:r>
            <a:r>
              <a:rPr lang="ja-JP" altLang="en-US" sz="1800" dirty="0">
                <a:solidFill>
                  <a:schemeClr val="accent1"/>
                </a:solidFill>
                <a:hlinkClick r:id="rId3"/>
              </a:rPr>
              <a:t>は用なし</a:t>
            </a:r>
            <a:r>
              <a:rPr lang="en-US" altLang="ja-JP" sz="1800" dirty="0">
                <a:solidFill>
                  <a:schemeClr val="accent1"/>
                </a:solidFill>
                <a:hlinkClick r:id="rId3"/>
              </a:rPr>
              <a:t>!? 『</a:t>
            </a:r>
            <a:r>
              <a:rPr lang="ja-JP" altLang="en-US" sz="1800" dirty="0">
                <a:solidFill>
                  <a:schemeClr val="accent1"/>
                </a:solidFill>
                <a:hlinkClick r:id="rId3"/>
              </a:rPr>
              <a:t>アナと雪の女王</a:t>
            </a:r>
            <a:r>
              <a:rPr lang="en-US" altLang="ja-JP" sz="1800" dirty="0">
                <a:solidFill>
                  <a:schemeClr val="accent1"/>
                </a:solidFill>
                <a:hlinkClick r:id="rId3"/>
              </a:rPr>
              <a:t>』</a:t>
            </a:r>
            <a:r>
              <a:rPr lang="ja-JP" altLang="en-US" sz="1800" dirty="0">
                <a:solidFill>
                  <a:schemeClr val="accent1"/>
                </a:solidFill>
                <a:hlinkClick r:id="rId3"/>
              </a:rPr>
              <a:t>社会現象的ヒットから読み解く</a:t>
            </a:r>
            <a:r>
              <a:rPr lang="en-US" altLang="ja-JP" sz="1800" dirty="0">
                <a:solidFill>
                  <a:schemeClr val="accent1"/>
                </a:solidFill>
                <a:hlinkClick r:id="rId3"/>
              </a:rPr>
              <a:t>20</a:t>
            </a:r>
            <a:r>
              <a:rPr lang="ja-JP" altLang="en-US" sz="1800" dirty="0">
                <a:solidFill>
                  <a:schemeClr val="accent1"/>
                </a:solidFill>
                <a:hlinkClick r:id="rId3"/>
              </a:rPr>
              <a:t>代女子の恋愛観」ウレぴあ総研ディズニー特集、（</a:t>
            </a:r>
            <a:r>
              <a:rPr lang="en-US" altLang="ja-JP" sz="1800" dirty="0">
                <a:solidFill>
                  <a:schemeClr val="accent1"/>
                </a:solidFill>
                <a:hlinkClick r:id="rId3"/>
              </a:rPr>
              <a:t>http://ure.pia.co.jp/articles/-/24391</a:t>
            </a:r>
            <a:r>
              <a:rPr lang="ja-JP" altLang="en-US" sz="1800" dirty="0">
                <a:solidFill>
                  <a:schemeClr val="accent1"/>
                </a:solidFill>
              </a:rPr>
              <a:t>）</a:t>
            </a:r>
          </a:p>
          <a:p>
            <a:endParaRPr lang="en-US" altLang="ja-JP" sz="1800" dirty="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r>
              <a:rPr lang="ja-JP" altLang="en-US"/>
              <a:t>プリンセスストーリー</a:t>
            </a:r>
          </a:p>
        </p:txBody>
      </p:sp>
      <p:sp>
        <p:nvSpPr>
          <p:cNvPr id="6147" name="Rectangle 3"/>
          <p:cNvSpPr>
            <a:spLocks noGrp="1" noChangeArrowheads="1"/>
          </p:cNvSpPr>
          <p:nvPr>
            <p:ph idx="1"/>
          </p:nvPr>
        </p:nvSpPr>
        <p:spPr/>
        <p:txBody>
          <a:bodyPr/>
          <a:lstStyle/>
          <a:p>
            <a:pPr eaLnBrk="1" hangingPunct="1">
              <a:lnSpc>
                <a:spcPct val="90000"/>
              </a:lnSpc>
            </a:pPr>
            <a:r>
              <a:rPr lang="ja-JP" altLang="en-US"/>
              <a:t>男の関心と愛情を得るために他の女と競争し、男に選んでもらうことによって自分の価値を決めてもらおうとする枠組み。</a:t>
            </a:r>
          </a:p>
          <a:p>
            <a:pPr eaLnBrk="1" hangingPunct="1">
              <a:lnSpc>
                <a:spcPct val="90000"/>
              </a:lnSpc>
            </a:pPr>
            <a:endParaRPr lang="ja-JP" altLang="en-US"/>
          </a:p>
          <a:p>
            <a:pPr eaLnBrk="1" hangingPunct="1">
              <a:lnSpc>
                <a:spcPct val="90000"/>
              </a:lnSpc>
            </a:pPr>
            <a:r>
              <a:rPr lang="ja-JP" altLang="en-US"/>
              <a:t>プリンセスにとって、結婚とは現状から抜け出して高い地位と富を得ること。</a:t>
            </a:r>
          </a:p>
          <a:p>
            <a:pPr eaLnBrk="1" hangingPunct="1">
              <a:lnSpc>
                <a:spcPct val="90000"/>
              </a:lnSpc>
            </a:pPr>
            <a:endParaRPr lang="ja-JP" altLang="en-US"/>
          </a:p>
          <a:p>
            <a:pPr eaLnBrk="1" hangingPunct="1">
              <a:lnSpc>
                <a:spcPct val="90000"/>
              </a:lnSpc>
            </a:pPr>
            <a:r>
              <a:rPr lang="ja-JP" altLang="en-US"/>
              <a:t>人柄や才能ではなく、美しさと身のこなしの優雅さで選ばれる。</a:t>
            </a:r>
          </a:p>
        </p:txBody>
      </p:sp>
      <p:pic>
        <p:nvPicPr>
          <p:cNvPr id="3" name="オーディオ 2">
            <a:hlinkClick r:id="" action="ppaction://media"/>
            <a:extLst>
              <a:ext uri="{FF2B5EF4-FFF2-40B4-BE49-F238E27FC236}">
                <a16:creationId xmlns:a16="http://schemas.microsoft.com/office/drawing/2014/main" id="{06E5AFC4-54E3-FF79-B530-0811273006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17"/>
    </mc:Choice>
    <mc:Fallback xmlns="">
      <p:transition spd="slow" advTm="4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387" x="7478713" y="6459538"/>
          <p14:tracePt t="9524" x="7496175" y="6459538"/>
          <p14:tracePt t="9533" x="7551738" y="6451600"/>
          <p14:tracePt t="9543" x="7615238" y="6427788"/>
          <p14:tracePt t="9556" x="7646988" y="6419850"/>
          <p14:tracePt t="9566" x="7646988" y="6403975"/>
          <p14:tracePt t="9572" x="7631113" y="6364288"/>
          <p14:tracePt t="9580" x="7583488" y="6299200"/>
          <p14:tracePt t="9588" x="7512050" y="6196013"/>
          <p14:tracePt t="9596" x="7431088" y="6029325"/>
          <p14:tracePt t="9608" x="7335838" y="5781675"/>
          <p14:tracePt t="9611" x="7240588" y="5502275"/>
          <p14:tracePt t="9620" x="7135813" y="5175250"/>
          <p14:tracePt t="9627" x="7016750" y="4840288"/>
          <p14:tracePt t="9637" x="6897688" y="4513263"/>
          <p14:tracePt t="9645" x="6777038" y="4202113"/>
          <p14:tracePt t="9652" x="6665913" y="3956050"/>
          <p14:tracePt t="9660" x="6562725" y="3771900"/>
          <p14:tracePt t="9670" x="6475413" y="3621088"/>
          <p14:tracePt t="9676" x="6418263" y="3516313"/>
          <p14:tracePt t="9684" x="6370638" y="3436938"/>
          <p14:tracePt t="9692" x="6338888" y="3381375"/>
          <p14:tracePt t="9709" x="6283325" y="3286125"/>
          <p14:tracePt t="9715" x="6251575" y="3244850"/>
          <p14:tracePt t="9724" x="6227763" y="3205163"/>
          <p14:tracePt t="9735" x="6196013" y="3173413"/>
          <p14:tracePt t="9740" x="6156325" y="3117850"/>
          <p14:tracePt t="9749" x="6100763" y="3070225"/>
          <p14:tracePt t="9756" x="6043613" y="3022600"/>
          <p14:tracePt t="9765" x="5980113" y="2967038"/>
          <p14:tracePt t="9772" x="5916613" y="2919413"/>
          <p14:tracePt t="9780" x="5845175" y="2878138"/>
          <p14:tracePt t="9788" x="5765800" y="2830513"/>
          <p14:tracePt t="9799" x="5700713" y="2798763"/>
          <p14:tracePt t="9804" x="5629275" y="2774950"/>
          <p14:tracePt t="9812" x="5573713" y="2751138"/>
          <p14:tracePt t="9820" x="5534025" y="2735263"/>
          <p14:tracePt t="9876" x="5510213" y="2727325"/>
          <p14:tracePt t="9884" x="5502275" y="2727325"/>
          <p14:tracePt t="9956" x="5502275" y="2735263"/>
          <p14:tracePt t="9968" x="5502275" y="2743200"/>
          <p14:tracePt t="9975" x="5502275" y="2751138"/>
          <p14:tracePt t="9988" x="5502275" y="2759075"/>
          <p14:tracePt t="9996" x="5494338" y="2767013"/>
          <p14:tracePt t="10014" x="5494338" y="2774950"/>
          <p14:tracePt t="10094" x="5494338" y="2790825"/>
          <p14:tracePt t="10109" x="5486400" y="2798763"/>
          <p14:tracePt t="10118" x="5486400" y="2806700"/>
          <p14:tracePt t="10137" x="5478463" y="2814638"/>
          <p14:tracePt t="10150" x="5470525" y="2822575"/>
          <p14:tracePt t="10174" x="5462588" y="2838450"/>
          <p14:tracePt t="10183" x="5454650" y="2838450"/>
          <p14:tracePt t="10190" x="5446713" y="2846388"/>
          <p14:tracePt t="10222" x="5446713" y="2854325"/>
          <p14:tracePt t="10593" x="5446713" y="2870200"/>
          <p14:tracePt t="10601" x="5430838" y="2886075"/>
          <p14:tracePt t="10610" x="5422900" y="2894013"/>
          <p14:tracePt t="10615" x="5407025" y="2901950"/>
          <p14:tracePt t="10630" x="5397500" y="2909888"/>
          <p14:tracePt t="10646" x="5381625" y="2919413"/>
          <p14:tracePt t="10662" x="5373688" y="2919413"/>
          <p14:tracePt t="10670" x="5357813" y="2927350"/>
          <p14:tracePt t="10678" x="5349875" y="2943225"/>
          <p14:tracePt t="10687" x="5341938" y="2959100"/>
          <p14:tracePt t="10695" x="5341938" y="2974975"/>
          <p14:tracePt t="10703" x="5334000" y="2982913"/>
          <p14:tracePt t="10712" x="5326063" y="3006725"/>
          <p14:tracePt t="10720" x="5326063" y="3014663"/>
          <p14:tracePt t="10729" x="5318125" y="3022600"/>
          <p14:tracePt t="10744" x="5318125" y="3030538"/>
          <p14:tracePt t="10920" x="5318125" y="3054350"/>
          <p14:tracePt t="10936" x="5318125" y="3062288"/>
          <p14:tracePt t="11018" x="5302250" y="3070225"/>
          <p14:tracePt t="11024" x="5294313" y="3070225"/>
          <p14:tracePt t="11033" x="5286375" y="3078163"/>
          <p14:tracePt t="11040" x="5262563" y="3094038"/>
          <p14:tracePt t="11050" x="5222875" y="3101975"/>
          <p14:tracePt t="11056" x="5199063" y="3117850"/>
          <p14:tracePt t="11064" x="5175250" y="3125788"/>
          <p14:tracePt t="11072" x="5135563" y="3133725"/>
          <p14:tracePt t="11084" x="5095875" y="3141663"/>
          <p14:tracePt t="11087" x="5046663" y="3149600"/>
          <p14:tracePt t="11096" x="4999038" y="3157538"/>
          <p14:tracePt t="11104" x="4959350" y="3165475"/>
          <p14:tracePt t="11112" x="4935538" y="3173413"/>
          <p14:tracePt t="11120" x="4919663" y="3181350"/>
          <p14:tracePt t="11210" x="4911725" y="3181350"/>
          <p14:tracePt t="11218" x="4903788" y="3181350"/>
          <p14:tracePt t="11224" x="4887913" y="3181350"/>
          <p14:tracePt t="11241" x="4840288" y="3181350"/>
          <p14:tracePt t="11250" x="4816475" y="3181350"/>
          <p14:tracePt t="11258" x="4792663" y="3181350"/>
          <p14:tracePt t="11265" x="4768850" y="3181350"/>
          <p14:tracePt t="11271" x="4745038" y="3181350"/>
          <p14:tracePt t="11280" x="4729163" y="3181350"/>
          <p14:tracePt t="11289" x="4713288" y="3181350"/>
          <p14:tracePt t="11296" x="4695825" y="3189288"/>
          <p14:tracePt t="11304" x="4687888" y="3189288"/>
          <p14:tracePt t="11313" x="4672013" y="3189288"/>
          <p14:tracePt t="11320" x="4656138" y="3189288"/>
          <p14:tracePt t="11328" x="4640263" y="3189288"/>
          <p14:tracePt t="11336" x="4632325" y="3189288"/>
          <p14:tracePt t="11344" x="4624388" y="3189288"/>
          <p14:tracePt t="11353" x="4600575" y="3189288"/>
          <p14:tracePt t="11360" x="4584700" y="3189288"/>
          <p14:tracePt t="11368" x="4560888" y="3189288"/>
          <p14:tracePt t="11379" x="4529138" y="3189288"/>
          <p14:tracePt t="11386" x="4505325" y="3189288"/>
          <p14:tracePt t="11394" x="4473575" y="3189288"/>
          <p14:tracePt t="11402" x="4433888" y="3189288"/>
          <p14:tracePt t="11410" x="4378325" y="3189288"/>
          <p14:tracePt t="11418" x="4321175" y="3173413"/>
          <p14:tracePt t="11426" x="4257675" y="3157538"/>
          <p14:tracePt t="11434" x="4186238" y="3141663"/>
          <p14:tracePt t="11442" x="4114800" y="3125788"/>
          <p14:tracePt t="11451" x="4035425" y="3101975"/>
          <p14:tracePt t="11457" x="3962400" y="3078163"/>
          <p14:tracePt t="11471" x="3875088" y="3046413"/>
          <p14:tracePt t="11476" x="3787775" y="3022600"/>
          <p14:tracePt t="11483" x="3700463" y="2990850"/>
          <p14:tracePt t="11489" x="3619500" y="2951163"/>
          <p14:tracePt t="11498" x="3548063" y="2919413"/>
          <p14:tracePt t="11507" x="3484563" y="2886075"/>
          <p14:tracePt t="11515" x="3429000" y="2854325"/>
          <p14:tracePt t="11524" x="3365500" y="2822575"/>
          <p14:tracePt t="11530" x="3308350" y="2782888"/>
          <p14:tracePt t="11538" x="3252788" y="2751138"/>
          <p14:tracePt t="11546" x="3197225" y="2727325"/>
          <p14:tracePt t="11553" x="3125788" y="2703513"/>
          <p14:tracePt t="11563" x="3070225" y="2687638"/>
          <p14:tracePt t="11570" x="3030538" y="2671763"/>
          <p14:tracePt t="11579" x="2990850" y="2655888"/>
          <p14:tracePt t="11586" x="2967038" y="2655888"/>
          <p14:tracePt t="11594" x="2957513" y="2647950"/>
          <p14:tracePt t="11602" x="2949575" y="2640013"/>
          <p14:tracePt t="11610" x="2941638" y="2640013"/>
          <p14:tracePt t="11618" x="2941638" y="2632075"/>
          <p14:tracePt t="11626" x="2933700" y="2632075"/>
          <p14:tracePt t="11746" x="2933700" y="2624138"/>
          <p14:tracePt t="11754" x="2933700" y="2616200"/>
          <p14:tracePt t="11772" x="2925763" y="2608263"/>
          <p14:tracePt t="11778" x="2925763" y="2600325"/>
          <p14:tracePt t="11788" x="2917825" y="2592388"/>
          <p14:tracePt t="11794" x="2917825" y="2584450"/>
          <p14:tracePt t="11810" x="2917825" y="2576513"/>
          <p14:tracePt t="11818" x="2917825" y="2559050"/>
          <p14:tracePt t="11836" x="2917825" y="2543175"/>
          <p14:tracePt t="11843" x="2917825" y="2519363"/>
          <p14:tracePt t="11851" x="2917825" y="2495550"/>
          <p14:tracePt t="11858" x="2917825" y="2471738"/>
          <p14:tracePt t="11872" x="2917825" y="2455863"/>
          <p14:tracePt t="11873" x="2917825" y="2439988"/>
          <p14:tracePt t="11887" x="2917825" y="2416175"/>
          <p14:tracePt t="11890" x="2917825" y="2400300"/>
          <p14:tracePt t="11897" x="2917825" y="2384425"/>
          <p14:tracePt t="11906" x="2917825" y="2360613"/>
          <p14:tracePt t="11914" x="2909888" y="2344738"/>
          <p14:tracePt t="11922" x="2909888" y="2328863"/>
          <p14:tracePt t="11929" x="2909888" y="2312988"/>
          <p14:tracePt t="11938" x="2901950" y="2305050"/>
          <p14:tracePt t="11946" x="2901950" y="2297113"/>
          <p14:tracePt t="12572" x="2901950" y="2312988"/>
          <p14:tracePt t="12581" x="2901950" y="2336800"/>
          <p14:tracePt t="12588" x="2909888" y="2352675"/>
          <p14:tracePt t="12597" x="2917825" y="2360613"/>
          <p14:tracePt t="12604" x="2933700" y="2368550"/>
          <p14:tracePt t="12621" x="2941638" y="2376488"/>
          <p14:tracePt t="12644" x="2949575" y="2384425"/>
          <p14:tracePt t="12653" x="2957513" y="2384425"/>
          <p14:tracePt t="12662" x="2967038" y="2384425"/>
          <p14:tracePt t="12679" x="2974975" y="2384425"/>
          <p14:tracePt t="12686" x="2982913" y="2384425"/>
          <p14:tracePt t="12694" x="2990850" y="2384425"/>
          <p14:tracePt t="12702" x="2998788" y="2384425"/>
          <p14:tracePt t="12711" x="3006725" y="2384425"/>
          <p14:tracePt t="12722" x="3014663" y="2384425"/>
          <p14:tracePt t="12728" x="3030538" y="2384425"/>
          <p14:tracePt t="12735" x="3038475" y="2384425"/>
          <p14:tracePt t="12753" x="3046413" y="2384425"/>
          <p14:tracePt t="12767" x="3054350" y="2384425"/>
          <p14:tracePt t="12775" x="3070225" y="2384425"/>
          <p14:tracePt t="12790" x="3078163" y="2384425"/>
          <p14:tracePt t="12798" x="3094038" y="2384425"/>
          <p14:tracePt t="12806" x="3117850" y="2376488"/>
          <p14:tracePt t="12814" x="3133725" y="2376488"/>
          <p14:tracePt t="12823" x="3149600" y="2376488"/>
          <p14:tracePt t="12831" x="3165475" y="2376488"/>
          <p14:tracePt t="12838" x="3197225" y="2376488"/>
          <p14:tracePt t="12846" x="3244850" y="2376488"/>
          <p14:tracePt t="12854" x="3292475" y="2376488"/>
          <p14:tracePt t="12862" x="3357563" y="2376488"/>
          <p14:tracePt t="12871" x="3421063" y="2376488"/>
          <p14:tracePt t="12879" x="3476625" y="2376488"/>
          <p14:tracePt t="12885" x="3532188" y="2376488"/>
          <p14:tracePt t="12894" x="3579813" y="2376488"/>
          <p14:tracePt t="12902" x="3627438" y="2376488"/>
          <p14:tracePt t="12911" x="3660775" y="2376488"/>
          <p14:tracePt t="12922" x="3676650" y="2376488"/>
          <p14:tracePt t="12926" x="3684588" y="2376488"/>
          <p14:tracePt t="12958" x="3700463" y="2376488"/>
          <p14:tracePt t="12966" x="3708400" y="2376488"/>
          <p14:tracePt t="12982" x="3716338" y="2368550"/>
          <p14:tracePt t="13143" x="3732213" y="2360613"/>
          <p14:tracePt t="13208" x="3740150" y="2360613"/>
          <p14:tracePt t="13504" x="3748088" y="2360613"/>
          <p14:tracePt t="13520" x="3756025" y="2352675"/>
          <p14:tracePt t="13528" x="3763963" y="2352675"/>
          <p14:tracePt t="13540" x="3779838" y="2344738"/>
          <p14:tracePt t="13544" x="3795713" y="2344738"/>
          <p14:tracePt t="13560" x="3883025" y="2344738"/>
          <p14:tracePt t="13570" x="3970338" y="2344738"/>
          <p14:tracePt t="13576" x="4067175" y="2344738"/>
          <p14:tracePt t="13583" x="4154488" y="2344738"/>
          <p14:tracePt t="13591" x="4273550" y="2336800"/>
          <p14:tracePt t="13600" x="4394200" y="2328863"/>
          <p14:tracePt t="13608" x="4505325" y="2320925"/>
          <p14:tracePt t="13616" x="4616450" y="2312988"/>
          <p14:tracePt t="13624" x="4713288" y="2312988"/>
          <p14:tracePt t="13633" x="4784725" y="2312988"/>
          <p14:tracePt t="13640" x="4816475" y="2312988"/>
          <p14:tracePt t="13769" x="4832350" y="2305050"/>
          <p14:tracePt t="14675" x="4840288" y="2305050"/>
          <p14:tracePt t="14684" x="4856163" y="2297113"/>
          <p14:tracePt t="14691" x="4879975" y="2297113"/>
          <p14:tracePt t="14701" x="4911725" y="2297113"/>
          <p14:tracePt t="14708" x="4959350" y="2297113"/>
          <p14:tracePt t="14716" x="5038725" y="2297113"/>
          <p14:tracePt t="14723" x="5135563" y="2297113"/>
          <p14:tracePt t="14733" x="5246688" y="2297113"/>
          <p14:tracePt t="14740" x="5373688" y="2297113"/>
          <p14:tracePt t="14748" x="5549900" y="2297113"/>
          <p14:tracePt t="14756" x="5749925" y="2297113"/>
          <p14:tracePt t="14765" x="5940425" y="2297113"/>
          <p14:tracePt t="14773" x="6140450" y="2297113"/>
          <p14:tracePt t="14780" x="6315075" y="2281238"/>
          <p14:tracePt t="14787" x="6459538" y="2273300"/>
          <p14:tracePt t="14796" x="6562725" y="2265363"/>
          <p14:tracePt t="14809" x="6650038" y="2249488"/>
          <p14:tracePt t="14813" x="6721475" y="2233613"/>
          <p14:tracePt t="14820" x="6777038" y="2216150"/>
          <p14:tracePt t="14837" x="6818313" y="2200275"/>
          <p14:tracePt t="14847" x="6834188" y="2192338"/>
          <p14:tracePt t="14860" x="6842125" y="2192338"/>
          <p14:tracePt t="14876" x="6858000" y="2184400"/>
          <p14:tracePt t="14899" x="6865938" y="2176463"/>
          <p14:tracePt t="14964" x="6873875" y="2176463"/>
          <p14:tracePt t="14981" x="6881813" y="2176463"/>
          <p14:tracePt t="14988" x="6897688" y="2176463"/>
          <p14:tracePt t="14996" x="6913563" y="2176463"/>
          <p14:tracePt t="15006" x="6929438" y="2176463"/>
          <p14:tracePt t="15012" x="6945313" y="2176463"/>
          <p14:tracePt t="15021" x="6969125" y="2176463"/>
          <p14:tracePt t="15028" x="7000875" y="2168525"/>
          <p14:tracePt t="15042" x="7048500" y="2160588"/>
          <p14:tracePt t="15043" x="7096125" y="2152650"/>
          <p14:tracePt t="15052" x="7135813" y="2152650"/>
          <p14:tracePt t="15108" x="7153275" y="2144713"/>
          <p14:tracePt t="16763" x="7153275" y="2160588"/>
          <p14:tracePt t="16770" x="7153275" y="2168525"/>
          <p14:tracePt t="16778" x="7161213" y="2176463"/>
          <p14:tracePt t="16787" x="7169150" y="2200275"/>
          <p14:tracePt t="16799" x="7177088" y="2224088"/>
          <p14:tracePt t="16801" x="7192963" y="2241550"/>
          <p14:tracePt t="16810" x="7200900" y="2257425"/>
          <p14:tracePt t="16818" x="7216775" y="2281238"/>
          <p14:tracePt t="16826" x="7224713" y="2289175"/>
          <p14:tracePt t="16834" x="7224713" y="2297113"/>
          <p14:tracePt t="16842" x="7232650" y="2312988"/>
          <p14:tracePt t="16850" x="7240588" y="2328863"/>
          <p14:tracePt t="16858" x="7240588" y="2336800"/>
          <p14:tracePt t="16866" x="7248525" y="2352675"/>
          <p14:tracePt t="16875" x="7256463" y="2360613"/>
          <p14:tracePt t="16884" x="7256463" y="2368550"/>
          <p14:tracePt t="16889" x="7264400" y="2376488"/>
          <p14:tracePt t="16898" x="7272338" y="2384425"/>
          <p14:tracePt t="16923" x="7272338" y="2392363"/>
          <p14:tracePt t="16939" x="7280275" y="2392363"/>
          <p14:tracePt t="16953" x="7288213" y="2392363"/>
          <p14:tracePt t="16970" x="7296150" y="2400300"/>
          <p14:tracePt t="16978" x="7304088" y="2400300"/>
          <p14:tracePt t="17243" x="7312025" y="2408238"/>
          <p14:tracePt t="17251" x="7327900" y="2408238"/>
          <p14:tracePt t="17258" x="7343775" y="2408238"/>
          <p14:tracePt t="17268" x="7367588" y="2408238"/>
          <p14:tracePt t="17276" x="7399338" y="2408238"/>
          <p14:tracePt t="17285" x="7454900" y="2408238"/>
          <p14:tracePt t="17292" x="7519988" y="2408238"/>
          <p14:tracePt t="17300" x="7591425" y="2408238"/>
          <p14:tracePt t="17308" x="7678738" y="2408238"/>
          <p14:tracePt t="17316" x="7750175" y="2408238"/>
          <p14:tracePt t="17324" x="7839075" y="2408238"/>
          <p14:tracePt t="17334" x="7910513" y="2408238"/>
          <p14:tracePt t="17344" x="7981950" y="2408238"/>
          <p14:tracePt t="17348" x="8069263" y="2392363"/>
          <p14:tracePt t="17364" x="8237538" y="2360613"/>
          <p14:tracePt t="17374" x="8308975" y="2344738"/>
          <p14:tracePt t="17380" x="8388350" y="2320925"/>
          <p14:tracePt t="17390" x="8459788" y="2312988"/>
          <p14:tracePt t="17396" x="8540750" y="2305050"/>
          <p14:tracePt t="17405" x="8612188" y="2297113"/>
          <p14:tracePt t="17412" x="8675688" y="2297113"/>
          <p14:tracePt t="17422" x="8731250" y="2297113"/>
          <p14:tracePt t="17428" x="8763000" y="2297113"/>
          <p14:tracePt t="17436" x="8778875" y="2297113"/>
          <p14:tracePt t="17653" x="8786813" y="2297113"/>
          <p14:tracePt t="17694" x="8786813" y="2312988"/>
          <p14:tracePt t="17710" x="8778875" y="2320925"/>
          <p14:tracePt t="17716" x="8770938" y="2328863"/>
          <p14:tracePt t="17727" x="8763000" y="2344738"/>
          <p14:tracePt t="17736" x="8747125" y="2368550"/>
          <p14:tracePt t="17740" x="8731250" y="2384425"/>
          <p14:tracePt t="17748" x="8715375" y="2400300"/>
          <p14:tracePt t="17758" x="8691563" y="2432050"/>
          <p14:tracePt t="17767" x="8667750" y="2455863"/>
          <p14:tracePt t="17774" x="8636000" y="2487613"/>
          <p14:tracePt t="17780" x="8596313" y="2519363"/>
          <p14:tracePt t="17788" x="8564563" y="2551113"/>
          <p14:tracePt t="17797" x="8531225" y="2576513"/>
          <p14:tracePt t="17806" x="8483600" y="2608263"/>
          <p14:tracePt t="17812" x="8443913" y="2632075"/>
          <p14:tracePt t="17821" x="8404225" y="2655888"/>
          <p14:tracePt t="17835" x="8356600" y="2679700"/>
          <p14:tracePt t="17835" x="8293100" y="2711450"/>
          <p14:tracePt t="17844" x="8213725" y="2751138"/>
          <p14:tracePt t="17852" x="8124825" y="2782888"/>
          <p14:tracePt t="17862" x="8029575" y="2814638"/>
          <p14:tracePt t="17869" x="7934325" y="2846388"/>
          <p14:tracePt t="17893" x="7662863" y="2909888"/>
          <p14:tracePt t="17900" x="7567613" y="2935288"/>
          <p14:tracePt t="17908" x="7454900" y="2951163"/>
          <p14:tracePt t="17917" x="7351713" y="2967038"/>
          <p14:tracePt t="17938" x="7080250" y="2990850"/>
          <p14:tracePt t="17940" x="6929438" y="2990850"/>
          <p14:tracePt t="17948" x="6794500" y="2990850"/>
          <p14:tracePt t="17961" x="6681788" y="2990850"/>
          <p14:tracePt t="17963" x="6570663" y="2990850"/>
          <p14:tracePt t="17973" x="6483350" y="2990850"/>
          <p14:tracePt t="17980" x="6386513" y="2990850"/>
          <p14:tracePt t="17987" x="6307138" y="2990850"/>
          <p14:tracePt t="17996" x="6235700" y="2990850"/>
          <p14:tracePt t="18003" x="6172200" y="2990850"/>
          <p14:tracePt t="18012" x="6116638" y="2990850"/>
          <p14:tracePt t="18019" x="6075363" y="2990850"/>
          <p14:tracePt t="18028" x="6043613" y="2990850"/>
          <p14:tracePt t="18036" x="6019800" y="2990850"/>
          <p14:tracePt t="18044" x="5995988" y="2990850"/>
          <p14:tracePt t="18052" x="5972175" y="2990850"/>
          <p14:tracePt t="18060" x="5948363" y="2990850"/>
          <p14:tracePt t="18068" x="5932488" y="2990850"/>
          <p14:tracePt t="18076" x="5908675" y="2990850"/>
          <p14:tracePt t="18087" x="5892800" y="2990850"/>
          <p14:tracePt t="18100" x="5876925" y="2990850"/>
          <p14:tracePt t="18113" x="5861050" y="2982913"/>
          <p14:tracePt t="18116" x="5829300" y="2974975"/>
          <p14:tracePt t="18124" x="5813425" y="2974975"/>
          <p14:tracePt t="18132" x="5805488" y="2974975"/>
          <p14:tracePt t="18141" x="5781675" y="2967038"/>
          <p14:tracePt t="18148" x="5749925" y="2959100"/>
          <p14:tracePt t="18161" x="5700713" y="2951163"/>
          <p14:tracePt t="18168" x="5645150" y="2951163"/>
          <p14:tracePt t="18175" x="5581650" y="2951163"/>
          <p14:tracePt t="18179" x="5510213" y="2951163"/>
          <p14:tracePt t="18188" x="5438775" y="2951163"/>
          <p14:tracePt t="18196" x="5349875" y="2951163"/>
          <p14:tracePt t="18204" x="5262563" y="2951163"/>
          <p14:tracePt t="18213" x="5183188" y="2951163"/>
          <p14:tracePt t="18223" x="5095875" y="2951163"/>
          <p14:tracePt t="18228" x="5006975" y="2951163"/>
          <p14:tracePt t="18239" x="4927600" y="2943225"/>
          <p14:tracePt t="18243" x="4864100" y="2943225"/>
          <p14:tracePt t="18252" x="4800600" y="2943225"/>
          <p14:tracePt t="18260" x="4745038" y="2943225"/>
          <p14:tracePt t="18269" x="4721225" y="2943225"/>
          <p14:tracePt t="18276" x="4705350" y="2943225"/>
          <p14:tracePt t="18284" x="4687888" y="2943225"/>
          <p14:tracePt t="18292" x="4672013" y="2943225"/>
          <p14:tracePt t="18304" x="4648200" y="2943225"/>
          <p14:tracePt t="18307" x="4624388" y="2943225"/>
          <p14:tracePt t="18316" x="4600575" y="2943225"/>
          <p14:tracePt t="18325" x="4576763" y="2943225"/>
          <p14:tracePt t="18332" x="4552950" y="2935288"/>
          <p14:tracePt t="18344" x="4537075" y="2935288"/>
          <p14:tracePt t="18349" x="4513263" y="2927350"/>
          <p14:tracePt t="18353" x="4489450" y="2927350"/>
          <p14:tracePt t="18363" x="4449763" y="2927350"/>
          <p14:tracePt t="18370" x="4410075" y="2927350"/>
          <p14:tracePt t="18378" x="4352925" y="2927350"/>
          <p14:tracePt t="18386" x="4297363" y="2919413"/>
          <p14:tracePt t="18395" x="4249738" y="2909888"/>
          <p14:tracePt t="18402" x="4210050" y="2901950"/>
          <p14:tracePt t="18411" x="4186238" y="2901950"/>
          <p14:tracePt t="18418" x="4170363" y="2901950"/>
          <p14:tracePt t="18431" x="4146550" y="2894013"/>
          <p14:tracePt t="18442" x="4138613" y="2894013"/>
          <p14:tracePt t="18450" x="4114800" y="2894013"/>
          <p14:tracePt t="18460" x="4090988" y="2886075"/>
          <p14:tracePt t="18466" x="4067175" y="2886075"/>
          <p14:tracePt t="18474" x="4043363" y="2886075"/>
          <p14:tracePt t="18482" x="4019550" y="2878138"/>
          <p14:tracePt t="18491" x="3994150" y="2878138"/>
          <p14:tracePt t="18499" x="3970338" y="2870200"/>
          <p14:tracePt t="18507" x="3946525" y="2862263"/>
          <p14:tracePt t="18514" x="3914775" y="2854325"/>
          <p14:tracePt t="18521" x="3898900" y="2854325"/>
          <p14:tracePt t="18538" x="3890963" y="2846388"/>
          <p14:tracePt t="18546" x="3883025" y="2838450"/>
          <p14:tracePt t="18674" x="3875088" y="2838450"/>
          <p14:tracePt t="18857" x="3875088" y="2830513"/>
          <p14:tracePt t="20416" x="3883025" y="2830513"/>
          <p14:tracePt t="20431" x="3906838" y="2830513"/>
          <p14:tracePt t="20439" x="3930650" y="2830513"/>
          <p14:tracePt t="20442" x="3954463" y="2838450"/>
          <p14:tracePt t="20450" x="3978275" y="2846388"/>
          <p14:tracePt t="20459" x="4002088" y="2846388"/>
          <p14:tracePt t="20466" x="4027488" y="2854325"/>
          <p14:tracePt t="20476" x="4067175" y="2862263"/>
          <p14:tracePt t="20488" x="4098925" y="2870200"/>
          <p14:tracePt t="20490" x="4122738" y="2878138"/>
          <p14:tracePt t="20499" x="4154488" y="2878138"/>
          <p14:tracePt t="20506" x="4178300" y="2878138"/>
          <p14:tracePt t="20514" x="4202113" y="2878138"/>
          <p14:tracePt t="20522" x="4225925" y="2878138"/>
          <p14:tracePt t="20531" x="4249738" y="2878138"/>
          <p14:tracePt t="20538" x="4265613" y="2878138"/>
          <p14:tracePt t="20546" x="4281488" y="2878138"/>
          <p14:tracePt t="20554" x="4297363" y="2878138"/>
          <p14:tracePt t="20582" x="4313238" y="2878138"/>
          <p14:tracePt t="20599" x="4321175" y="2878138"/>
          <p14:tracePt t="20601" x="4329113" y="2878138"/>
          <p14:tracePt t="20610" x="4344988" y="2878138"/>
          <p14:tracePt t="20616" x="4344988" y="2886075"/>
          <p14:tracePt t="20625" x="4352925" y="2886075"/>
          <p14:tracePt t="20632" x="4362450" y="2886075"/>
          <p14:tracePt t="20642" x="4370388" y="2886075"/>
          <p14:tracePt t="20653" x="4386263" y="2886075"/>
          <p14:tracePt t="20656" x="4402138" y="2886075"/>
          <p14:tracePt t="20664" x="4410075" y="2886075"/>
          <p14:tracePt t="20672" x="4425950" y="2886075"/>
          <p14:tracePt t="20680" x="4441825" y="2886075"/>
          <p14:tracePt t="20688" x="4457700" y="2886075"/>
          <p14:tracePt t="20696" x="4481513" y="2886075"/>
          <p14:tracePt t="20704" x="4505325" y="2886075"/>
          <p14:tracePt t="20712" x="4529138" y="2886075"/>
          <p14:tracePt t="20719" x="4552950" y="2886075"/>
          <p14:tracePt t="20728" x="4568825" y="2886075"/>
          <p14:tracePt t="20736" x="4592638" y="2886075"/>
          <p14:tracePt t="20743" x="4616450" y="2886075"/>
          <p14:tracePt t="20751" x="4640263" y="2886075"/>
          <p14:tracePt t="20760" x="4672013" y="2886075"/>
          <p14:tracePt t="20768" x="4705350" y="2886075"/>
          <p14:tracePt t="20777" x="4729163" y="2886075"/>
          <p14:tracePt t="20783" x="4752975" y="2886075"/>
          <p14:tracePt t="20799" x="4776788" y="2886075"/>
          <p14:tracePt t="20802" x="4808538" y="2886075"/>
          <p14:tracePt t="20807" x="4832350" y="2894013"/>
          <p14:tracePt t="20816" x="4864100" y="2894013"/>
          <p14:tracePt t="20824" x="4887913" y="2894013"/>
          <p14:tracePt t="20832" x="4911725" y="2894013"/>
          <p14:tracePt t="20840" x="4935538" y="2894013"/>
          <p14:tracePt t="20848" x="4959350" y="2901950"/>
          <p14:tracePt t="20856" x="4991100" y="2901950"/>
          <p14:tracePt t="20864" x="5022850" y="2901950"/>
          <p14:tracePt t="20872" x="5072063" y="2901950"/>
          <p14:tracePt t="20880" x="5103813" y="2901950"/>
          <p14:tracePt t="20888" x="5135563" y="2901950"/>
          <p14:tracePt t="20898" x="5175250" y="2901950"/>
          <p14:tracePt t="20907" x="5199063" y="2901950"/>
          <p14:tracePt t="20914" x="5222875" y="2901950"/>
          <p14:tracePt t="20920" x="5246688" y="2901950"/>
          <p14:tracePt t="20928" x="5262563" y="2901950"/>
          <p14:tracePt t="20936" x="5286375" y="2901950"/>
          <p14:tracePt t="20943" x="5310188" y="2901950"/>
          <p14:tracePt t="20952" x="5326063" y="2901950"/>
          <p14:tracePt t="20961" x="5334000" y="2901950"/>
          <p14:tracePt t="20969" x="5349875" y="2901950"/>
          <p14:tracePt t="20977" x="5365750" y="2901950"/>
          <p14:tracePt t="20985" x="5381625" y="2901950"/>
          <p14:tracePt t="20992" x="5407025" y="2901950"/>
          <p14:tracePt t="21002" x="5422900" y="2901950"/>
          <p14:tracePt t="21006" x="5430838" y="2901950"/>
          <p14:tracePt t="21014" x="5446713" y="2901950"/>
          <p14:tracePt t="21023" x="5454650" y="2901950"/>
          <p14:tracePt t="21031" x="5470525" y="2901950"/>
          <p14:tracePt t="21039" x="5478463" y="2901950"/>
          <p14:tracePt t="21046" x="5486400" y="2901950"/>
          <p14:tracePt t="21054" x="5502275" y="2901950"/>
          <p14:tracePt t="21066" x="5510213" y="2901950"/>
          <p14:tracePt t="21079" x="5518150" y="2901950"/>
          <p14:tracePt t="21086" x="5526088" y="2901950"/>
          <p14:tracePt t="21096" x="5534025" y="2901950"/>
          <p14:tracePt t="21102" x="5541963" y="2901950"/>
          <p14:tracePt t="21111" x="5557838" y="2894013"/>
          <p14:tracePt t="21118" x="5573713" y="2894013"/>
          <p14:tracePt t="21132" x="5581650" y="2894013"/>
          <p14:tracePt t="21134" x="5589588" y="2894013"/>
          <p14:tracePt t="21150" x="5597525" y="2894013"/>
          <p14:tracePt t="21166" x="5605463" y="2894013"/>
          <p14:tracePt t="24965" x="5621338" y="2894013"/>
          <p14:tracePt t="24967" x="5645150" y="2886075"/>
          <p14:tracePt t="24976" x="5700713" y="2870200"/>
          <p14:tracePt t="24984" x="5773738" y="2854325"/>
          <p14:tracePt t="24993" x="5837238" y="2846388"/>
          <p14:tracePt t="24998" x="5892800" y="2838450"/>
          <p14:tracePt t="25182" x="5916613" y="2838450"/>
          <p14:tracePt t="25191" x="5932488" y="2838450"/>
          <p14:tracePt t="25198" x="5932488" y="2854325"/>
          <p14:tracePt t="25206" x="5940425" y="2894013"/>
          <p14:tracePt t="25219" x="5940425" y="2967038"/>
          <p14:tracePt t="25226" x="5940425" y="3054350"/>
          <p14:tracePt t="25231" x="5940425" y="3141663"/>
          <p14:tracePt t="25238" x="5940425" y="3236913"/>
          <p14:tracePt t="25244" x="5924550" y="3325813"/>
          <p14:tracePt t="25252" x="5908675" y="3405188"/>
          <p14:tracePt t="25260" x="5892800" y="3492500"/>
          <p14:tracePt t="25268" x="5876925" y="3571875"/>
          <p14:tracePt t="25276" x="5845175" y="3636963"/>
          <p14:tracePt t="25284" x="5813425" y="3692525"/>
          <p14:tracePt t="25292" x="5781675" y="3740150"/>
          <p14:tracePt t="25300" x="5749925" y="3795713"/>
          <p14:tracePt t="25308" x="5732463" y="3819525"/>
          <p14:tracePt t="25319" x="5724525" y="3827463"/>
          <p14:tracePt t="25324" x="5716588" y="3843338"/>
          <p14:tracePt t="25338" x="5708650" y="3851275"/>
          <p14:tracePt t="25340" x="5692775" y="3867150"/>
          <p14:tracePt t="25349" x="5684838" y="3890963"/>
          <p14:tracePt t="25366" x="5676900" y="3898900"/>
          <p14:tracePt t="25373" x="5668963" y="3914775"/>
          <p14:tracePt t="25388" x="5661025" y="3930650"/>
          <p14:tracePt t="25400" x="5653088" y="3948113"/>
          <p14:tracePt t="25403" x="5653088" y="3956050"/>
          <p14:tracePt t="25414" x="5645150" y="3963988"/>
          <p14:tracePt t="25436" x="5637213" y="3963988"/>
          <p14:tracePt t="25452" x="5637213" y="3971925"/>
          <p14:tracePt t="25461" x="5637213" y="3979863"/>
          <p14:tracePt t="25468" x="5637213" y="3987800"/>
          <p14:tracePt t="25476" x="5629275" y="4003675"/>
          <p14:tracePt t="25484" x="5621338" y="4011613"/>
          <p14:tracePt t="26365" x="5613400" y="4019550"/>
          <p14:tracePt t="26371" x="5589588" y="4019550"/>
          <p14:tracePt t="26380" x="5565775" y="4019550"/>
          <p14:tracePt t="26388" x="5534025" y="4019550"/>
          <p14:tracePt t="26398" x="5502275" y="4019550"/>
          <p14:tracePt t="26407" x="5462588" y="4011613"/>
          <p14:tracePt t="26561" x="5454650" y="4011613"/>
          <p14:tracePt t="26986" x="5438775" y="4003675"/>
          <p14:tracePt t="27808" x="5438775" y="3995738"/>
          <p14:tracePt t="27879" x="5438775" y="3987800"/>
          <p14:tracePt t="28238" x="5446713" y="3979863"/>
          <p14:tracePt t="28245" x="5446713" y="3971925"/>
          <p14:tracePt t="28254" x="5454650" y="3971925"/>
          <p14:tracePt t="28865" x="5470525" y="3971925"/>
          <p14:tracePt t="28872" x="5478463" y="3971925"/>
          <p14:tracePt t="28878" x="5486400" y="3971925"/>
          <p14:tracePt t="28886" x="5494338" y="3971925"/>
          <p14:tracePt t="28895" x="5518150" y="3971925"/>
          <p14:tracePt t="28902" x="5526088" y="3971925"/>
          <p14:tracePt t="28912" x="5541963" y="3971925"/>
          <p14:tracePt t="28918" x="5565775" y="3971925"/>
          <p14:tracePt t="28926" x="5589588" y="3971925"/>
          <p14:tracePt t="28936" x="5605463" y="3971925"/>
          <p14:tracePt t="28942" x="5629275" y="3971925"/>
          <p14:tracePt t="28952" x="5653088" y="3971925"/>
          <p14:tracePt t="28958" x="5676900" y="3971925"/>
          <p14:tracePt t="28969" x="5700713" y="3971925"/>
          <p14:tracePt t="28974" x="5724525" y="3971925"/>
          <p14:tracePt t="28982" x="5749925" y="3971925"/>
          <p14:tracePt t="28990" x="5773738" y="3971925"/>
          <p14:tracePt t="28998" x="5789613" y="3971925"/>
          <p14:tracePt t="29008" x="5805488" y="3971925"/>
          <p14:tracePt t="29015" x="5821363" y="3971925"/>
          <p14:tracePt t="29026" x="5829300" y="3971925"/>
          <p14:tracePt t="31925" x="5837238" y="3971925"/>
          <p14:tracePt t="32108" x="5845175" y="3971925"/>
          <p14:tracePt t="32129" x="5853113" y="3963988"/>
          <p14:tracePt t="32146" x="5861050" y="3948113"/>
          <p14:tracePt t="32155" x="5861050" y="3938588"/>
          <p14:tracePt t="32161" x="5861050" y="3930650"/>
          <p14:tracePt t="32176" x="5868988" y="3914775"/>
          <p14:tracePt t="32182" x="5868988" y="3906838"/>
          <p14:tracePt t="32187" x="5868988" y="3898900"/>
          <p14:tracePt t="32193" x="5868988" y="3883025"/>
          <p14:tracePt t="32210" x="5861050" y="3875088"/>
          <p14:tracePt t="32226" x="5861050" y="3867150"/>
          <p14:tracePt t="32234" x="5861050" y="3859213"/>
          <p14:tracePt t="32282" x="5853113" y="3859213"/>
          <p14:tracePt t="32299" x="5853113" y="3851275"/>
          <p14:tracePt t="32340" x="5853113" y="3843338"/>
          <p14:tracePt t="32349" x="5845175" y="3843338"/>
          <p14:tracePt t="32415" x="5837238" y="3843338"/>
          <p14:tracePt t="32424" x="5821363" y="3859213"/>
          <p14:tracePt t="33794" x="5813425" y="3867150"/>
          <p14:tracePt t="34958" x="5813425" y="3875088"/>
          <p14:tracePt t="34966" x="5813425" y="3890963"/>
          <p14:tracePt t="34978" x="5813425" y="3898900"/>
          <p14:tracePt t="34989" x="5813425" y="3906838"/>
          <p14:tracePt t="34991" x="5805488" y="3914775"/>
          <p14:tracePt t="35007" x="5797550" y="3922713"/>
          <p14:tracePt t="35014" x="5797550" y="3938588"/>
          <p14:tracePt t="35022" x="5789613" y="3963988"/>
          <p14:tracePt t="35030" x="5781675" y="3987800"/>
          <p14:tracePt t="35038" x="5781675" y="4011613"/>
          <p14:tracePt t="35044" x="5781675" y="4035425"/>
          <p14:tracePt t="35053" x="5781675" y="4059238"/>
          <p14:tracePt t="35060" x="5781675" y="4083050"/>
          <p14:tracePt t="35068" x="5781675" y="4106863"/>
          <p14:tracePt t="35078" x="5781675" y="4130675"/>
          <p14:tracePt t="35090" x="5781675" y="4154488"/>
          <p14:tracePt t="35091" x="5773738" y="4186238"/>
          <p14:tracePt t="35101" x="5773738" y="4217988"/>
          <p14:tracePt t="35108" x="5773738" y="4241800"/>
          <p14:tracePt t="35115" x="5773738" y="4273550"/>
          <p14:tracePt t="35126" x="5773738" y="4314825"/>
          <p14:tracePt t="35132" x="5765800" y="4370388"/>
          <p14:tracePt t="35143" x="5757863" y="4425950"/>
          <p14:tracePt t="35148" x="5749925" y="4489450"/>
          <p14:tracePt t="35161" x="5749925" y="4545013"/>
          <p14:tracePt t="35168" x="5749925" y="4600575"/>
          <p14:tracePt t="35176" x="5749925" y="4641850"/>
          <p14:tracePt t="35182" x="5749925" y="4673600"/>
          <p14:tracePt t="35191" x="5749925" y="4705350"/>
          <p14:tracePt t="35195" x="5740400" y="4745038"/>
          <p14:tracePt t="35207" x="5740400" y="4760913"/>
          <p14:tracePt t="35212" x="5740400" y="4784725"/>
          <p14:tracePt t="35220" x="5740400" y="4808538"/>
          <p14:tracePt t="35231" x="5740400" y="4840288"/>
          <p14:tracePt t="35238" x="5740400" y="4864100"/>
          <p14:tracePt t="35244" x="5740400" y="4887913"/>
          <p14:tracePt t="35252" x="5740400" y="4911725"/>
          <p14:tracePt t="35260" x="5740400" y="4943475"/>
          <p14:tracePt t="35268" x="5740400" y="4976813"/>
          <p14:tracePt t="35276" x="5740400" y="5008563"/>
          <p14:tracePt t="35284" x="5740400" y="5040313"/>
          <p14:tracePt t="35294" x="5740400" y="5072063"/>
          <p14:tracePt t="35301" x="5732463" y="5111750"/>
          <p14:tracePt t="35307" x="5724525" y="5135563"/>
          <p14:tracePt t="35316" x="5716588" y="5159375"/>
          <p14:tracePt t="35325" x="5716588" y="5175250"/>
          <p14:tracePt t="35331" x="5708650" y="5183188"/>
          <p14:tracePt t="35342" x="5700713" y="5199063"/>
          <p14:tracePt t="35349" x="5700713" y="5207000"/>
          <p14:tracePt t="35357" x="5700713" y="5214938"/>
          <p14:tracePt t="35362" x="5700713" y="5222875"/>
          <p14:tracePt t="35371" x="5692775" y="5230813"/>
          <p14:tracePt t="35378" x="5684838" y="5246688"/>
          <p14:tracePt t="35386" x="5676900" y="5270500"/>
          <p14:tracePt t="35395" x="5676900" y="5286375"/>
          <p14:tracePt t="35402" x="5668963" y="5310188"/>
          <p14:tracePt t="35410" x="5661025" y="5327650"/>
          <p14:tracePt t="35418" x="5653088" y="5343525"/>
          <p14:tracePt t="35432" x="5653088" y="5367338"/>
          <p14:tracePt t="35433" x="5645150" y="5383213"/>
          <p14:tracePt t="35442" x="5637213" y="5399088"/>
          <p14:tracePt t="35450" x="5637213" y="5414963"/>
          <p14:tracePt t="35458" x="5637213" y="5430838"/>
          <p14:tracePt t="35466" x="5637213" y="5446713"/>
          <p14:tracePt t="35475" x="5637213" y="5462588"/>
          <p14:tracePt t="35482" x="5637213" y="5478463"/>
          <p14:tracePt t="35491" x="5637213" y="5486400"/>
          <p14:tracePt t="35498" x="5637213" y="5502275"/>
          <p14:tracePt t="35509" x="5637213" y="5510213"/>
          <p14:tracePt t="35514" x="5637213" y="5526088"/>
          <p14:tracePt t="35523" x="5637213" y="5534025"/>
          <p14:tracePt t="35530" x="5637213" y="5541963"/>
          <p14:tracePt t="35540" x="5637213" y="5549900"/>
          <p14:tracePt t="35746" x="5637213" y="5557838"/>
          <p14:tracePt t="35952" x="5629275" y="5565775"/>
          <p14:tracePt t="35960" x="5621338" y="5565775"/>
          <p14:tracePt t="35968" x="5613400" y="5565775"/>
          <p14:tracePt t="35979" x="5589588" y="5565775"/>
          <p14:tracePt t="35986" x="5565775" y="5565775"/>
          <p14:tracePt t="35993" x="5541963" y="5565775"/>
          <p14:tracePt t="36000" x="5510213" y="5565775"/>
          <p14:tracePt t="36008" x="5486400" y="5565775"/>
          <p14:tracePt t="36014" x="5462588" y="5573713"/>
          <p14:tracePt t="36029" x="5446713" y="5581650"/>
          <p14:tracePt t="36420" x="5462588" y="5581650"/>
          <p14:tracePt t="36429" x="5486400" y="5589588"/>
          <p14:tracePt t="36435" x="5502275" y="5597525"/>
          <p14:tracePt t="36511" x="5502275" y="5613400"/>
          <p14:tracePt t="36517" x="5486400" y="5621338"/>
          <p14:tracePt t="36528" x="5462588" y="5629275"/>
          <p14:tracePt t="36533" x="5438775" y="5645150"/>
          <p14:tracePt t="36539" x="5397500" y="5645150"/>
          <p14:tracePt t="36548" x="5373688" y="5645150"/>
          <p14:tracePt t="36556" x="5341938" y="5645150"/>
          <p14:tracePt t="36564" x="5302250" y="5653088"/>
          <p14:tracePt t="36572" x="5246688" y="5653088"/>
          <p14:tracePt t="36580" x="5191125" y="5662613"/>
          <p14:tracePt t="36588" x="5135563" y="5662613"/>
          <p14:tracePt t="36596" x="5095875" y="5670550"/>
          <p14:tracePt t="36605" x="5046663" y="5670550"/>
          <p14:tracePt t="36612" x="5014913" y="5670550"/>
          <p14:tracePt t="36620" x="4999038" y="5670550"/>
          <p14:tracePt t="36843" x="4991100" y="5670550"/>
          <p14:tracePt t="36863" x="4983163" y="5670550"/>
          <p14:tracePt t="37080" x="4975225" y="5670550"/>
          <p14:tracePt t="37096" x="4959350" y="5670550"/>
          <p14:tracePt t="37104" x="4951413" y="5670550"/>
          <p14:tracePt t="37112" x="4935538" y="5670550"/>
          <p14:tracePt t="37120" x="4911725" y="5653088"/>
          <p14:tracePt t="37129" x="4887913" y="5653088"/>
          <p14:tracePt t="37136" x="4864100" y="5653088"/>
          <p14:tracePt t="37144" x="4832350" y="5645150"/>
          <p14:tracePt t="37153" x="4800600" y="5637213"/>
          <p14:tracePt t="37165" x="4745038" y="5629275"/>
          <p14:tracePt t="37168" x="4695825" y="5629275"/>
          <p14:tracePt t="37182" x="4640263" y="5621338"/>
          <p14:tracePt t="37184" x="4592638" y="5621338"/>
          <p14:tracePt t="37193" x="4584700" y="5613400"/>
          <p14:tracePt t="37366" x="4576763" y="5613400"/>
          <p14:tracePt t="37607" x="4568825" y="5605463"/>
          <p14:tracePt t="37696" x="4560888" y="5605463"/>
          <p14:tracePt t="37700" x="4552950" y="5605463"/>
          <p14:tracePt t="37883" x="4552950" y="5597525"/>
          <p14:tracePt t="37898" x="4560888" y="5597525"/>
          <p14:tracePt t="37906" x="4576763" y="5589588"/>
          <p14:tracePt t="37914" x="4592638" y="5581650"/>
          <p14:tracePt t="37922" x="4616450" y="5573713"/>
          <p14:tracePt t="37930" x="4640263" y="5573713"/>
          <p14:tracePt t="37938" x="4664075" y="5573713"/>
          <p14:tracePt t="37946" x="4695825" y="5573713"/>
          <p14:tracePt t="37954" x="4752975" y="5573713"/>
          <p14:tracePt t="37962" x="4824413" y="5573713"/>
          <p14:tracePt t="37968" x="4895850" y="5573713"/>
          <p14:tracePt t="37982" x="4983163" y="5573713"/>
          <p14:tracePt t="37986" x="5072063" y="5565775"/>
          <p14:tracePt t="37994" x="5151438" y="5565775"/>
          <p14:tracePt t="37999" x="5230813" y="5557838"/>
          <p14:tracePt t="38008" x="5302250" y="5557838"/>
          <p14:tracePt t="38016" x="5373688" y="5557838"/>
          <p14:tracePt t="38024" x="5438775" y="5557838"/>
          <p14:tracePt t="38032" x="5470525" y="5557838"/>
          <p14:tracePt t="38041" x="5494338" y="5557838"/>
          <p14:tracePt t="38452" x="5510213" y="5549900"/>
          <p14:tracePt t="38465" x="5526088" y="5549900"/>
          <p14:tracePt t="38469" x="5534025" y="5541963"/>
          <p14:tracePt t="38476" x="5549900" y="5534025"/>
          <p14:tracePt t="38484" x="5557838" y="5534025"/>
          <p14:tracePt t="38492" x="5565775" y="5534025"/>
          <p14:tracePt t="38500" x="5589588" y="5534025"/>
          <p14:tracePt t="38508" x="5613400" y="5534025"/>
          <p14:tracePt t="38516" x="5645150" y="5526088"/>
          <p14:tracePt t="38523" x="5676900" y="5526088"/>
          <p14:tracePt t="38532" x="5708650" y="5526088"/>
          <p14:tracePt t="38541" x="5740400" y="5526088"/>
          <p14:tracePt t="38548" x="5773738" y="5526088"/>
          <p14:tracePt t="38556" x="5805488" y="5526088"/>
          <p14:tracePt t="38564" x="5837238" y="5526088"/>
          <p14:tracePt t="38572" x="5868988" y="5526088"/>
          <p14:tracePt t="38580" x="5908675" y="5526088"/>
          <p14:tracePt t="38589" x="5940425" y="5526088"/>
          <p14:tracePt t="38597" x="5964238" y="5526088"/>
          <p14:tracePt t="38604" x="5980113" y="5526088"/>
          <p14:tracePt t="38612" x="5988050" y="5526088"/>
          <p14:tracePt t="38621" x="5995988" y="5526088"/>
          <p14:tracePt t="38636" x="6011863" y="5518150"/>
          <p14:tracePt t="38666" x="6027738" y="5510213"/>
          <p14:tracePt t="39349" x="6027738" y="55022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r>
              <a:rPr lang="ja-JP" altLang="en-US"/>
              <a:t>プリンセスストーリー</a:t>
            </a:r>
          </a:p>
        </p:txBody>
      </p:sp>
      <p:sp>
        <p:nvSpPr>
          <p:cNvPr id="7171" name="Rectangle 3"/>
          <p:cNvSpPr>
            <a:spLocks noGrp="1" noChangeArrowheads="1"/>
          </p:cNvSpPr>
          <p:nvPr>
            <p:ph idx="1"/>
          </p:nvPr>
        </p:nvSpPr>
        <p:spPr/>
        <p:txBody>
          <a:bodyPr/>
          <a:lstStyle/>
          <a:p>
            <a:pPr eaLnBrk="1" hangingPunct="1"/>
            <a:r>
              <a:rPr lang="ja-JP" altLang="en-US"/>
              <a:t>世界でどれほどの女の子が、自分がプリンセスに生まれなかったことを悔しく思っただろう。</a:t>
            </a:r>
          </a:p>
          <a:p>
            <a:pPr eaLnBrk="1" hangingPunct="1"/>
            <a:endParaRPr lang="ja-JP" altLang="en-US"/>
          </a:p>
          <a:p>
            <a:pPr eaLnBrk="1" hangingPunct="1"/>
            <a:r>
              <a:rPr lang="ja-JP" altLang="en-US"/>
              <a:t>プリンセスではないと悟ったとき、可能な方法は王子様を見つけること</a:t>
            </a:r>
          </a:p>
          <a:p>
            <a:pPr eaLnBrk="1" hangingPunct="1"/>
            <a:endParaRPr lang="ja-JP" altLang="en-US"/>
          </a:p>
          <a:p>
            <a:pPr eaLnBrk="1" hangingPunct="1"/>
            <a:r>
              <a:rPr lang="ja-JP" altLang="en-US"/>
              <a:t>王子様と結婚できないとさとったときどうするのだろう？</a:t>
            </a:r>
          </a:p>
        </p:txBody>
      </p:sp>
      <p:pic>
        <p:nvPicPr>
          <p:cNvPr id="3" name="オーディオ 2">
            <a:hlinkClick r:id="" action="ppaction://media"/>
            <a:extLst>
              <a:ext uri="{FF2B5EF4-FFF2-40B4-BE49-F238E27FC236}">
                <a16:creationId xmlns:a16="http://schemas.microsoft.com/office/drawing/2014/main" id="{7512E7A9-9024-349E-752F-6AB2081F33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97"/>
    </mc:Choice>
    <mc:Fallback xmlns="">
      <p:transition spd="slow" advTm="2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75" x="6019800" y="5446713"/>
          <p14:tracePt t="2081" x="6003925" y="5383213"/>
          <p14:tracePt t="2091" x="5988050" y="5359400"/>
          <p14:tracePt t="2099" x="5972175" y="5327650"/>
          <p14:tracePt t="2108" x="5940425" y="5310188"/>
          <p14:tracePt t="2119" x="5908675" y="5294313"/>
          <p14:tracePt t="2121" x="5868988" y="5278438"/>
          <p14:tracePt t="2130" x="5813425" y="5270500"/>
          <p14:tracePt t="2138" x="5749925" y="5270500"/>
          <p14:tracePt t="2148" x="5676900" y="5270500"/>
          <p14:tracePt t="2153" x="5605463" y="5270500"/>
          <p14:tracePt t="2162" x="5541963" y="5270500"/>
          <p14:tracePt t="2180" x="5518150" y="5270500"/>
          <p14:tracePt t="2186" x="5518150" y="5262563"/>
          <p14:tracePt t="2194" x="5518150" y="5246688"/>
          <p14:tracePt t="2212" x="5526088" y="5230813"/>
          <p14:tracePt t="2218" x="5534025" y="5214938"/>
          <p14:tracePt t="2228" x="5534025" y="5191125"/>
          <p14:tracePt t="2235" x="5526088" y="5167313"/>
          <p14:tracePt t="2241" x="5510213" y="5127625"/>
          <p14:tracePt t="2250" x="5486400" y="5087938"/>
          <p14:tracePt t="2258" x="5462588" y="5040313"/>
          <p14:tracePt t="2266" x="5438775" y="4992688"/>
          <p14:tracePt t="2278" x="5414963" y="4943475"/>
          <p14:tracePt t="2283" x="5389563" y="4895850"/>
          <p14:tracePt t="2289" x="5381625" y="4856163"/>
          <p14:tracePt t="2298" x="5365750" y="4824413"/>
          <p14:tracePt t="2306" x="5349875" y="4768850"/>
          <p14:tracePt t="2314" x="5334000" y="4705350"/>
          <p14:tracePt t="2324" x="5326063" y="4624388"/>
          <p14:tracePt t="2330" x="5318125" y="4537075"/>
          <p14:tracePt t="2338" x="5310188" y="4441825"/>
          <p14:tracePt t="2346" x="5294313" y="4330700"/>
          <p14:tracePt t="2354" x="5294313" y="4202113"/>
          <p14:tracePt t="2363" x="5286375" y="4043363"/>
          <p14:tracePt t="2371" x="5278438" y="3898900"/>
          <p14:tracePt t="2378" x="5278438" y="3771900"/>
          <p14:tracePt t="2386" x="5270500" y="3668713"/>
          <p14:tracePt t="2396" x="5270500" y="3571875"/>
          <p14:tracePt t="2402" x="5262563" y="3484563"/>
          <p14:tracePt t="2410" x="5262563" y="3421063"/>
          <p14:tracePt t="2418" x="5254625" y="3365500"/>
          <p14:tracePt t="2428" x="5254625" y="3325813"/>
          <p14:tracePt t="2434" x="5246688" y="3278188"/>
          <p14:tracePt t="2445" x="5238750" y="3244850"/>
          <p14:tracePt t="2450" x="5238750" y="3213100"/>
          <p14:tracePt t="2460" x="5230813" y="3173413"/>
          <p14:tracePt t="2466" x="5222875" y="3149600"/>
          <p14:tracePt t="2475" x="5222875" y="3133725"/>
          <p14:tracePt t="2482" x="5222875" y="3125788"/>
          <p14:tracePt t="2506" x="5222875" y="3109913"/>
          <p14:tracePt t="2514" x="5222875" y="3101975"/>
          <p14:tracePt t="2522" x="5222875" y="3094038"/>
          <p14:tracePt t="2532" x="5222875" y="3086100"/>
          <p14:tracePt t="2540" x="5214938" y="3062288"/>
          <p14:tracePt t="2551" x="5214938" y="3038475"/>
          <p14:tracePt t="2555" x="5214938" y="3022600"/>
          <p14:tracePt t="2564" x="5214938" y="3006725"/>
          <p14:tracePt t="2573" x="5214938" y="2990850"/>
          <p14:tracePt t="2586" x="5214938" y="2982913"/>
          <p14:tracePt t="2587" x="5214938" y="2967038"/>
          <p14:tracePt t="2596" x="5214938" y="2943225"/>
          <p14:tracePt t="2604" x="5214938" y="2927350"/>
          <p14:tracePt t="2613" x="5214938" y="2909888"/>
          <p14:tracePt t="2621" x="5214938" y="2894013"/>
          <p14:tracePt t="2628" x="5214938" y="2886075"/>
          <p14:tracePt t="2646" x="5214938" y="2870200"/>
          <p14:tracePt t="2830" x="5207000" y="2870200"/>
          <p14:tracePt t="13744" x="5207000" y="2886075"/>
          <p14:tracePt t="13754" x="5207000" y="2909888"/>
          <p14:tracePt t="13759" x="5207000" y="2967038"/>
          <p14:tracePt t="13771" x="5230813" y="3038475"/>
          <p14:tracePt t="13778" x="5246688" y="3149600"/>
          <p14:tracePt t="13786" x="5278438" y="3302000"/>
          <p14:tracePt t="13794" x="5302250" y="3484563"/>
          <p14:tracePt t="13801" x="5318125" y="3668713"/>
          <p14:tracePt t="13811" x="5341938" y="3851275"/>
          <p14:tracePt t="13815" x="5357813" y="4011613"/>
          <p14:tracePt t="13824" x="5357813" y="4130675"/>
          <p14:tracePt t="13832" x="5357813" y="4225925"/>
          <p14:tracePt t="13839" x="5357813" y="4273550"/>
          <p14:tracePt t="14611" x="5373688" y="4298950"/>
          <p14:tracePt t="14617" x="5381625" y="4298950"/>
          <p14:tracePt t="14625" x="5389563" y="4298950"/>
          <p14:tracePt t="14634" x="5407025" y="4298950"/>
          <p14:tracePt t="14642" x="5414963" y="4298950"/>
          <p14:tracePt t="14649" x="5430838" y="4291013"/>
          <p14:tracePt t="14657" x="5446713" y="4281488"/>
          <p14:tracePt t="14665" x="5454650" y="4281488"/>
          <p14:tracePt t="14674" x="5462588" y="4273550"/>
          <p14:tracePt t="14681" x="5478463" y="4265613"/>
          <p14:tracePt t="14690" x="5486400" y="4265613"/>
          <p14:tracePt t="14698" x="5494338" y="4265613"/>
          <p14:tracePt t="14706" x="5510213" y="4257675"/>
          <p14:tracePt t="14713" x="5518150" y="4249738"/>
          <p14:tracePt t="14721" x="5526088" y="4249738"/>
          <p14:tracePt t="14732" x="5541963" y="4241800"/>
          <p14:tracePt t="14762" x="5549900" y="4233863"/>
          <p14:tracePt t="14771" x="5565775" y="4233863"/>
          <p14:tracePt t="14779" x="5573713" y="4225925"/>
          <p14:tracePt t="14796" x="5589588" y="4217988"/>
          <p14:tracePt t="14802" x="5597525" y="4210050"/>
          <p14:tracePt t="14818" x="5605463" y="4202113"/>
          <p14:tracePt t="14826" x="5621338" y="4194175"/>
          <p14:tracePt t="14833" x="5637213" y="4194175"/>
          <p14:tracePt t="14842" x="5653088" y="4186238"/>
          <p14:tracePt t="14849" x="5668963" y="4178300"/>
          <p14:tracePt t="14860" x="5692775" y="4178300"/>
          <p14:tracePt t="14866" x="5708650" y="4170363"/>
          <p14:tracePt t="14882" x="5732463" y="4162425"/>
          <p14:tracePt t="14889" x="5749925" y="4162425"/>
          <p14:tracePt t="14898" x="5765800" y="4154488"/>
          <p14:tracePt t="14915" x="5781675" y="4154488"/>
          <p14:tracePt t="14986" x="5797550" y="4154488"/>
          <p14:tracePt t="14995" x="5805488" y="4146550"/>
          <p14:tracePt t="15001" x="5813425" y="4138613"/>
          <p14:tracePt t="15010" x="5845175" y="4130675"/>
          <p14:tracePt t="15018" x="5861050" y="4130675"/>
          <p14:tracePt t="15026" x="5876925" y="4130675"/>
          <p14:tracePt t="15035" x="5892800" y="4122738"/>
          <p14:tracePt t="15058" x="5900738" y="4122738"/>
          <p14:tracePt t="15075" x="5916613" y="4122738"/>
          <p14:tracePt t="17473" x="5932488" y="4122738"/>
          <p14:tracePt t="17479" x="5956300" y="4122738"/>
          <p14:tracePt t="17485" x="5988050" y="4122738"/>
          <p14:tracePt t="17494" x="6003925" y="4122738"/>
          <p14:tracePt t="17502" x="6027738" y="4122738"/>
          <p14:tracePt t="17543" x="6043613" y="4122738"/>
          <p14:tracePt t="17550" x="6051550" y="4122738"/>
          <p14:tracePt t="17557" x="6067425" y="4122738"/>
          <p14:tracePt t="17567" x="6075363" y="4122738"/>
          <p14:tracePt t="18526" x="6083300" y="4122738"/>
          <p14:tracePt t="18527" x="6091238" y="4122738"/>
          <p14:tracePt t="18647" x="6100763" y="4122738"/>
          <p14:tracePt t="18662" x="6108700" y="4114800"/>
          <p14:tracePt t="18721" x="6108700" y="4106863"/>
          <p14:tracePt t="18735" x="6124575" y="4106863"/>
          <p14:tracePt t="18750" x="6132513" y="4098925"/>
          <p14:tracePt t="18759" x="6140450" y="4098925"/>
          <p14:tracePt t="18772" x="6148388" y="4090988"/>
          <p14:tracePt t="18788" x="6156325" y="4090988"/>
          <p14:tracePt t="18805" x="6172200" y="4083050"/>
          <p14:tracePt t="18812" x="6180138" y="4083050"/>
          <p14:tracePt t="18821" x="6203950" y="4083050"/>
          <p14:tracePt t="18829" x="6227763" y="4083050"/>
          <p14:tracePt t="18836" x="6259513" y="4083050"/>
          <p14:tracePt t="18844" x="6291263" y="4083050"/>
          <p14:tracePt t="18852" x="6315075" y="4083050"/>
          <p14:tracePt t="18861" x="6330950" y="4075113"/>
          <p14:tracePt t="18869" x="6346825" y="4075113"/>
          <p14:tracePt t="18883" x="6354763" y="4067175"/>
          <p14:tracePt t="21344" x="6354763" y="4075113"/>
          <p14:tracePt t="21352" x="6354763" y="4098925"/>
          <p14:tracePt t="21364" x="6354763" y="4130675"/>
          <p14:tracePt t="21367" x="6354763" y="4154488"/>
          <p14:tracePt t="21376" x="6354763" y="4178300"/>
          <p14:tracePt t="21384" x="6354763" y="4202113"/>
          <p14:tracePt t="21391" x="6354763" y="4217988"/>
          <p14:tracePt t="21399" x="6354763" y="4225925"/>
          <p14:tracePt t="21419" x="6354763" y="4241800"/>
          <p14:tracePt t="21425" x="6354763" y="4249738"/>
          <p14:tracePt t="21437" x="6354763" y="4273550"/>
          <p14:tracePt t="21447" x="6354763" y="4281488"/>
          <p14:tracePt t="21454" x="6346825" y="4306888"/>
          <p14:tracePt t="21463" x="6338888" y="4330700"/>
          <p14:tracePt t="21469" x="6323013" y="4370388"/>
          <p14:tracePt t="21481" x="6323013" y="4394200"/>
          <p14:tracePt t="21486" x="6315075" y="4418013"/>
          <p14:tracePt t="21494" x="6307138" y="4457700"/>
          <p14:tracePt t="21502" x="6299200" y="4513263"/>
          <p14:tracePt t="21512" x="6291263" y="4576763"/>
          <p14:tracePt t="21518" x="6283325" y="4649788"/>
          <p14:tracePt t="21526" x="6275388" y="4713288"/>
          <p14:tracePt t="21533" x="6267450" y="4776788"/>
          <p14:tracePt t="21545" x="6259513" y="4840288"/>
          <p14:tracePt t="21550" x="6251575" y="4895850"/>
          <p14:tracePt t="21559" x="6243638" y="4951413"/>
          <p14:tracePt t="21566" x="6235700" y="5008563"/>
          <p14:tracePt t="21574" x="6227763" y="5064125"/>
          <p14:tracePt t="21582" x="6219825" y="5103813"/>
          <p14:tracePt t="21598" x="6203950" y="5207000"/>
          <p14:tracePt t="21606" x="6188075" y="5262563"/>
          <p14:tracePt t="21614" x="6172200" y="5302250"/>
          <p14:tracePt t="21623" x="6156325" y="5367338"/>
          <p14:tracePt t="21630" x="6148388" y="5414963"/>
          <p14:tracePt t="21638" x="6140450" y="5462588"/>
          <p14:tracePt t="21648" x="6132513" y="5518150"/>
          <p14:tracePt t="21658" x="6116638" y="5565775"/>
          <p14:tracePt t="21661" x="6108700" y="5597525"/>
          <p14:tracePt t="21670" x="6100763" y="5637213"/>
          <p14:tracePt t="21678" x="6091238" y="5670550"/>
          <p14:tracePt t="21686" x="6083300" y="5702300"/>
          <p14:tracePt t="21694" x="6075363" y="5741988"/>
          <p14:tracePt t="21702" x="6067425" y="5765800"/>
          <p14:tracePt t="21711" x="6059488" y="5797550"/>
          <p14:tracePt t="21717" x="6059488" y="5813425"/>
          <p14:tracePt t="21726" x="6051550" y="5829300"/>
          <p14:tracePt t="21734" x="6043613" y="5845175"/>
          <p14:tracePt t="21741" x="6043613" y="5853113"/>
          <p14:tracePt t="21749" x="6043613" y="5861050"/>
          <p14:tracePt t="21756" x="6027738" y="5876925"/>
          <p14:tracePt t="21764" x="6019800" y="5892800"/>
          <p14:tracePt t="21772" x="6011863" y="5900738"/>
          <p14:tracePt t="21788" x="6003925" y="5916613"/>
          <p14:tracePt t="21797" x="5988050" y="5924550"/>
          <p14:tracePt t="21804" x="5980113" y="5940425"/>
          <p14:tracePt t="21817" x="5980113" y="5948363"/>
          <p14:tracePt t="22079" x="5972175" y="5948363"/>
          <p14:tracePt t="22179" x="5964238" y="5948363"/>
          <p14:tracePt t="22384" x="5964238" y="5940425"/>
          <p14:tracePt t="22400" x="5964238" y="5932488"/>
          <p14:tracePt t="22457" x="5964238" y="5924550"/>
          <p14:tracePt t="22488" x="5964238" y="5916613"/>
          <p14:tracePt t="22772" x="5964238" y="5908675"/>
          <p14:tracePt t="22892" x="5964238" y="5900738"/>
          <p14:tracePt t="22915" x="5964238" y="5884863"/>
          <p14:tracePt t="22932" x="5964238" y="5876925"/>
          <p14:tracePt t="22940" x="5964238" y="5868988"/>
          <p14:tracePt t="22947" x="5972175" y="5861050"/>
          <p14:tracePt t="22956" x="5972175" y="5853113"/>
          <p14:tracePt t="22965" x="5972175" y="5845175"/>
          <p14:tracePt t="22988" x="5972175" y="5837238"/>
          <p14:tracePt t="22993" x="5980113" y="5829300"/>
          <p14:tracePt t="23017" x="5980113" y="5821363"/>
          <p14:tracePt t="23236" x="5988050" y="5813425"/>
          <p14:tracePt t="23239" x="5988050" y="5805488"/>
          <p14:tracePt t="23247" x="5988050" y="5797550"/>
          <p14:tracePt t="23265" x="5995988" y="5789613"/>
          <p14:tracePt t="23284" x="5995988" y="5781675"/>
          <p14:tracePt t="23400" x="5995988" y="5773738"/>
          <p14:tracePt t="23407" x="5995988" y="5765800"/>
          <p14:tracePt t="23415" x="6003925" y="5757863"/>
          <p14:tracePt t="23702" x="6011863" y="5741988"/>
          <p14:tracePt t="23734" x="6027738" y="5734050"/>
          <p14:tracePt t="23741" x="6035675" y="5726113"/>
          <p14:tracePt t="23766" x="6043613" y="5726113"/>
          <p14:tracePt t="23772" x="6043613" y="5718175"/>
          <p14:tracePt t="23852" x="6051550" y="5718175"/>
          <p14:tracePt t="24218" x="6059488" y="57023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ja-JP" altLang="en-US"/>
              <a:t>幻滅の人生</a:t>
            </a:r>
          </a:p>
        </p:txBody>
      </p:sp>
      <p:sp>
        <p:nvSpPr>
          <p:cNvPr id="8195" name="Rectangle 3"/>
          <p:cNvSpPr>
            <a:spLocks noGrp="1" noChangeArrowheads="1"/>
          </p:cNvSpPr>
          <p:nvPr>
            <p:ph idx="1"/>
          </p:nvPr>
        </p:nvSpPr>
        <p:spPr/>
        <p:txBody>
          <a:bodyPr/>
          <a:lstStyle/>
          <a:p>
            <a:pPr eaLnBrk="1" hangingPunct="1"/>
            <a:r>
              <a:rPr lang="ja-JP" altLang="en-US"/>
              <a:t>もし王子様がこなかったり、王子様に「愛されない」場合には彼女の人生は失敗である。</a:t>
            </a:r>
          </a:p>
          <a:p>
            <a:pPr eaLnBrk="1" hangingPunct="1"/>
            <a:endParaRPr lang="ja-JP" altLang="en-US"/>
          </a:p>
          <a:p>
            <a:pPr eaLnBrk="1" hangingPunct="1"/>
            <a:r>
              <a:rPr lang="ja-JP" altLang="en-US"/>
              <a:t>こんなふうに他人に幸福にしてもらうことを教えられた女の子が、これからの世界に生きて、社会に貢献していけるだろうか。</a:t>
            </a:r>
          </a:p>
          <a:p>
            <a:pPr eaLnBrk="1" hangingPunct="1"/>
            <a:endParaRPr lang="en-US" altLang="ja-JP"/>
          </a:p>
        </p:txBody>
      </p:sp>
      <p:pic>
        <p:nvPicPr>
          <p:cNvPr id="3" name="オーディオ 2">
            <a:hlinkClick r:id="" action="ppaction://media"/>
            <a:extLst>
              <a:ext uri="{FF2B5EF4-FFF2-40B4-BE49-F238E27FC236}">
                <a16:creationId xmlns:a16="http://schemas.microsoft.com/office/drawing/2014/main" id="{711560C1-8252-9DF9-9C91-4E4F138ACA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71"/>
    </mc:Choice>
    <mc:Fallback xmlns="">
      <p:transition spd="slow" advTm="3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36" x="6067425" y="5686425"/>
          <p14:tracePt t="1744" x="6075363" y="5662613"/>
          <p14:tracePt t="1753" x="6075363" y="5637213"/>
          <p14:tracePt t="1760" x="6075363" y="5621338"/>
          <p14:tracePt t="1800" x="6075363" y="5613400"/>
          <p14:tracePt t="1809" x="6059488" y="5613400"/>
          <p14:tracePt t="1815" x="6035675" y="5613400"/>
          <p14:tracePt t="1825" x="6019800" y="5613400"/>
          <p14:tracePt t="1832" x="5995988" y="5613400"/>
          <p14:tracePt t="1839" x="5964238" y="5613400"/>
          <p14:tracePt t="1847" x="5940425" y="5613400"/>
          <p14:tracePt t="1871" x="5940425" y="5597525"/>
          <p14:tracePt t="1888" x="5988050" y="5557838"/>
          <p14:tracePt t="1894" x="6019800" y="5541963"/>
          <p14:tracePt t="1902" x="6035675" y="5510213"/>
          <p14:tracePt t="1910" x="6051550" y="5478463"/>
          <p14:tracePt t="1918" x="6075363" y="5430838"/>
          <p14:tracePt t="1926" x="6100763" y="5383213"/>
          <p14:tracePt t="1934" x="6124575" y="5335588"/>
          <p14:tracePt t="1942" x="6148388" y="5294313"/>
          <p14:tracePt t="1950" x="6156325" y="5270500"/>
          <p14:tracePt t="1959" x="6164263" y="5254625"/>
          <p14:tracePt t="1966" x="6172200" y="5230813"/>
          <p14:tracePt t="1976" x="6180138" y="5207000"/>
          <p14:tracePt t="1982" x="6196013" y="5183188"/>
          <p14:tracePt t="1990" x="6211888" y="5159375"/>
          <p14:tracePt t="1998" x="6211888" y="5127625"/>
          <p14:tracePt t="2006" x="6219825" y="5080000"/>
          <p14:tracePt t="2014" x="6219825" y="5032375"/>
          <p14:tracePt t="2022" x="6219825" y="4967288"/>
          <p14:tracePt t="2031" x="6219825" y="4887913"/>
          <p14:tracePt t="2037" x="6219825" y="4808538"/>
          <p14:tracePt t="2046" x="6219825" y="4721225"/>
          <p14:tracePt t="2053" x="6219825" y="4641850"/>
          <p14:tracePt t="2072" x="6203950" y="4505325"/>
          <p14:tracePt t="2078" x="6203950" y="4433888"/>
          <p14:tracePt t="2087" x="6203950" y="4354513"/>
          <p14:tracePt t="2095" x="6203950" y="4273550"/>
          <p14:tracePt t="2100" x="6203950" y="4186238"/>
          <p14:tracePt t="2110" x="6203950" y="4090988"/>
          <p14:tracePt t="2116" x="6203950" y="3995738"/>
          <p14:tracePt t="2125" x="6203950" y="3890963"/>
          <p14:tracePt t="2132" x="6203950" y="3795713"/>
          <p14:tracePt t="2139" x="6211888" y="3700463"/>
          <p14:tracePt t="2148" x="6235700" y="3605213"/>
          <p14:tracePt t="2162" x="6251575" y="3516313"/>
          <p14:tracePt t="2163" x="6259513" y="3452813"/>
          <p14:tracePt t="2172" x="6267450" y="3397250"/>
          <p14:tracePt t="2180" x="6275388" y="3357563"/>
          <p14:tracePt t="2188" x="6275388" y="3341688"/>
          <p14:tracePt t="2196" x="6275388" y="3325813"/>
          <p14:tracePt t="2205" x="6275388" y="3317875"/>
          <p14:tracePt t="2212" x="6275388" y="3309938"/>
          <p14:tracePt t="2220" x="6275388" y="3294063"/>
          <p14:tracePt t="2228" x="6283325" y="3278188"/>
          <p14:tracePt t="2236" x="6283325" y="3270250"/>
          <p14:tracePt t="2245" x="6291263" y="3252788"/>
          <p14:tracePt t="2251" x="6291263" y="3236913"/>
          <p14:tracePt t="2260" x="6299200" y="3221038"/>
          <p14:tracePt t="2268" x="6307138" y="3205163"/>
          <p14:tracePt t="2280" x="6315075" y="3189288"/>
          <p14:tracePt t="2285" x="6315075" y="3165475"/>
          <p14:tracePt t="2292" x="6315075" y="3141663"/>
          <p14:tracePt t="2299" x="6315075" y="3109913"/>
          <p14:tracePt t="2310" x="6315075" y="3078163"/>
          <p14:tracePt t="2315" x="6315075" y="3054350"/>
          <p14:tracePt t="2323" x="6315075" y="3030538"/>
          <p14:tracePt t="2332" x="6315075" y="2998788"/>
          <p14:tracePt t="2339" x="6315075" y="2967038"/>
          <p14:tracePt t="2347" x="6315075" y="2935288"/>
          <p14:tracePt t="2357" x="6315075" y="2901950"/>
          <p14:tracePt t="2369" x="6315075" y="2886075"/>
          <p14:tracePt t="2372" x="6315075" y="2878138"/>
          <p14:tracePt t="2379" x="6315075" y="2862263"/>
          <p14:tracePt t="2388" x="6315075" y="2854325"/>
          <p14:tracePt t="2396" x="6315075" y="2830513"/>
          <p14:tracePt t="2404" x="6315075" y="2814638"/>
          <p14:tracePt t="2411" x="6315075" y="2790825"/>
          <p14:tracePt t="2420" x="6315075" y="2759075"/>
          <p14:tracePt t="2428" x="6315075" y="2711450"/>
          <p14:tracePt t="2438" x="6315075" y="2671763"/>
          <p14:tracePt t="2445" x="6307138" y="2616200"/>
          <p14:tracePt t="2452" x="6299200" y="2559050"/>
          <p14:tracePt t="2463" x="6291263" y="2503488"/>
          <p14:tracePt t="2472" x="6283325" y="2447925"/>
          <p14:tracePt t="2474" x="6275388" y="2400300"/>
          <p14:tracePt t="2482" x="6259513" y="2344738"/>
          <p14:tracePt t="2490" x="6251575" y="2297113"/>
          <p14:tracePt t="2498" x="6243638" y="2249488"/>
          <p14:tracePt t="2505" x="6235700" y="2192338"/>
          <p14:tracePt t="2514" x="6227763" y="2152650"/>
          <p14:tracePt t="2522" x="6219825" y="2097088"/>
          <p14:tracePt t="2530" x="6211888" y="2049463"/>
          <p14:tracePt t="2538" x="6196013" y="2009775"/>
          <p14:tracePt t="2546" x="6188075" y="1962150"/>
          <p14:tracePt t="2555" x="6172200" y="1914525"/>
          <p14:tracePt t="2562" x="6164263" y="1881188"/>
          <p14:tracePt t="2570" x="6148388" y="1841500"/>
          <p14:tracePt t="2578" x="6140450" y="1809750"/>
          <p14:tracePt t="2586" x="6124575" y="1770063"/>
          <p14:tracePt t="2594" x="6116638" y="1746250"/>
          <p14:tracePt t="2603" x="6116638" y="1722438"/>
          <p14:tracePt t="2613" x="6108700" y="1706563"/>
          <p14:tracePt t="2620" x="6108700" y="1698625"/>
          <p14:tracePt t="2629" x="6100763" y="1674813"/>
          <p14:tracePt t="2634" x="6100763" y="1666875"/>
          <p14:tracePt t="2646" x="6091238" y="1651000"/>
          <p14:tracePt t="2649" x="6083300" y="1627188"/>
          <p14:tracePt t="2660" x="6075363" y="1603375"/>
          <p14:tracePt t="2666" x="6059488" y="1563688"/>
          <p14:tracePt t="2673" x="6059488" y="1530350"/>
          <p14:tracePt t="2682" x="6051550" y="1498600"/>
          <p14:tracePt t="2694" x="6043613" y="1458913"/>
          <p14:tracePt t="2697" x="6043613" y="1443038"/>
          <p14:tracePt t="2707" x="6043613" y="1427163"/>
          <p14:tracePt t="2717" x="6043613" y="1411288"/>
          <p14:tracePt t="2722" x="6043613" y="1403350"/>
          <p14:tracePt t="2730" x="6043613" y="1379538"/>
          <p14:tracePt t="2736" x="6051550" y="1339850"/>
          <p14:tracePt t="2744" x="6059488" y="1316038"/>
          <p14:tracePt t="2753" x="6075363" y="1276350"/>
          <p14:tracePt t="2764" x="6100763" y="1244600"/>
          <p14:tracePt t="2769" x="6124575" y="1204913"/>
          <p14:tracePt t="2776" x="6132513" y="1171575"/>
          <p14:tracePt t="2784" x="6140450" y="1147763"/>
          <p14:tracePt t="2794" x="6148388" y="1131888"/>
          <p14:tracePt t="2799" x="6148388" y="1123950"/>
          <p14:tracePt t="2808" x="6148388" y="1108075"/>
          <p14:tracePt t="2815" x="6148388" y="1100138"/>
          <p14:tracePt t="2823" x="6148388" y="1076325"/>
          <p14:tracePt t="2839" x="6132513" y="1068388"/>
          <p14:tracePt t="2847" x="6116638" y="1060450"/>
          <p14:tracePt t="3078" x="6100763" y="1060450"/>
          <p14:tracePt t="3085" x="6083300" y="1068388"/>
          <p14:tracePt t="3094" x="6075363" y="1084263"/>
          <p14:tracePt t="3103" x="6059488" y="1108075"/>
          <p14:tracePt t="3114" x="6043613" y="1123950"/>
          <p14:tracePt t="3118" x="6035675" y="1147763"/>
          <p14:tracePt t="3135" x="6011863" y="1179513"/>
          <p14:tracePt t="3143" x="5995988" y="1204913"/>
          <p14:tracePt t="3150" x="5995988" y="1228725"/>
          <p14:tracePt t="3157" x="5988050" y="1260475"/>
          <p14:tracePt t="3165" x="5980113" y="1284288"/>
          <p14:tracePt t="3173" x="5972175" y="1308100"/>
          <p14:tracePt t="3182" x="5964238" y="1347788"/>
          <p14:tracePt t="3193" x="5956300" y="1403350"/>
          <p14:tracePt t="3200" x="5948363" y="1482725"/>
          <p14:tracePt t="3205" x="5948363" y="1555750"/>
          <p14:tracePt t="3214" x="5948363" y="1643063"/>
          <p14:tracePt t="3221" x="5948363" y="1738313"/>
          <p14:tracePt t="3229" x="5948363" y="1817688"/>
          <p14:tracePt t="3241" x="5948363" y="1881188"/>
          <p14:tracePt t="3246" x="5948363" y="1946275"/>
          <p14:tracePt t="3255" x="5948363" y="2001838"/>
          <p14:tracePt t="3262" x="5940425" y="2049463"/>
          <p14:tracePt t="3269" x="5940425" y="2081213"/>
          <p14:tracePt t="3278" x="5932488" y="2105025"/>
          <p14:tracePt t="3287" x="5932488" y="2120900"/>
          <p14:tracePt t="3291" x="5924550" y="2128838"/>
          <p14:tracePt t="3310" x="5916613" y="2136775"/>
          <p14:tracePt t="3379" x="5916613" y="2144713"/>
          <p14:tracePt t="3387" x="5908675" y="2144713"/>
          <p14:tracePt t="3401" x="5908675" y="2152650"/>
          <p14:tracePt t="3403" x="5900738" y="2160588"/>
          <p14:tracePt t="3414" x="5892800" y="2168525"/>
          <p14:tracePt t="3421" x="5892800" y="2192338"/>
          <p14:tracePt t="3432" x="5892800" y="2208213"/>
          <p14:tracePt t="3435" x="5892800" y="2216150"/>
          <p14:tracePt t="3444" x="5892800" y="2233613"/>
          <p14:tracePt t="3452" x="5884863" y="2241550"/>
          <p14:tracePt t="3460" x="5884863" y="2257425"/>
          <p14:tracePt t="3477" x="5884863" y="2265363"/>
          <p14:tracePt t="3523" x="5884863" y="2273300"/>
          <p14:tracePt t="3540" x="5884863" y="2281238"/>
          <p14:tracePt t="3565" x="5884863" y="2297113"/>
          <p14:tracePt t="3626" x="5884863" y="2305050"/>
          <p14:tracePt t="3649" x="5884863" y="2312988"/>
          <p14:tracePt t="3666" x="5884863" y="2320925"/>
          <p14:tracePt t="3675" x="5884863" y="2328863"/>
          <p14:tracePt t="3684" x="5884863" y="2336800"/>
          <p14:tracePt t="3689" x="5884863" y="2344738"/>
          <p14:tracePt t="3698" x="5892800" y="2352675"/>
          <p14:tracePt t="3705" x="5908675" y="2360613"/>
          <p14:tracePt t="3713" x="5924550" y="2376488"/>
          <p14:tracePt t="3722" x="5932488" y="2384425"/>
          <p14:tracePt t="3730" x="5940425" y="2392363"/>
          <p14:tracePt t="3746" x="5956300" y="2400300"/>
          <p14:tracePt t="3920" x="5964238" y="2408238"/>
          <p14:tracePt t="4158" x="5972175" y="2408238"/>
          <p14:tracePt t="4166" x="5980113" y="2408238"/>
          <p14:tracePt t="4207" x="5988050" y="2408238"/>
          <p14:tracePt t="4254" x="5995988" y="2408238"/>
          <p14:tracePt t="16296" x="6083300" y="2392363"/>
          <p14:tracePt t="16309" x="6203950" y="2376488"/>
          <p14:tracePt t="16311" x="6386513" y="2368550"/>
          <p14:tracePt t="16319" x="6610350" y="2352675"/>
          <p14:tracePt t="16329" x="6826250" y="2352675"/>
          <p14:tracePt t="16336" x="7008813" y="2368550"/>
          <p14:tracePt t="16343" x="7135813" y="2400300"/>
          <p14:tracePt t="16352" x="7216775" y="2424113"/>
          <p14:tracePt t="16362" x="7264400" y="2455863"/>
          <p14:tracePt t="16369" x="7288213" y="2503488"/>
          <p14:tracePt t="16377" x="7288213" y="2559050"/>
          <p14:tracePt t="16385" x="7280275" y="2632075"/>
          <p14:tracePt t="16394" x="7264400" y="2711450"/>
          <p14:tracePt t="16401" x="7232650" y="2782888"/>
          <p14:tracePt t="16410" x="7216775" y="2862263"/>
          <p14:tracePt t="16417" x="7208838" y="2935288"/>
          <p14:tracePt t="16426" x="7208838" y="3014663"/>
          <p14:tracePt t="16438" x="7216775" y="3086100"/>
          <p14:tracePt t="16443" x="7248525" y="3173413"/>
          <p14:tracePt t="16451" x="7272338" y="3270250"/>
          <p14:tracePt t="16458" x="7288213" y="3373438"/>
          <p14:tracePt t="16466" x="7288213" y="3452813"/>
          <p14:tracePt t="16473" x="7280275" y="3548063"/>
          <p14:tracePt t="16482" x="7240588" y="3652838"/>
          <p14:tracePt t="16497" x="7145338" y="3827463"/>
          <p14:tracePt t="16508" x="7096125" y="3906838"/>
          <p14:tracePt t="16513" x="7040563" y="3971925"/>
          <p14:tracePt t="16533" x="6961188" y="4114800"/>
          <p14:tracePt t="16540" x="6929438" y="4178300"/>
          <p14:tracePt t="16546" x="6889750" y="4249738"/>
          <p14:tracePt t="16554" x="6842125" y="4314825"/>
          <p14:tracePt t="16562" x="6810375" y="4386263"/>
          <p14:tracePt t="16573" x="6769100" y="4441825"/>
          <p14:tracePt t="16577" x="6737350" y="4497388"/>
          <p14:tracePt t="16587" x="6705600" y="4545013"/>
          <p14:tracePt t="16593" x="6673850" y="4584700"/>
          <p14:tracePt t="16602" x="6642100" y="4624388"/>
          <p14:tracePt t="16610" x="6618288" y="4657725"/>
          <p14:tracePt t="16622" x="6594475" y="4673600"/>
          <p14:tracePt t="16626" x="6586538" y="4681538"/>
          <p14:tracePt t="16635" x="6570663" y="4697413"/>
          <p14:tracePt t="16642" x="6562725" y="4705350"/>
          <p14:tracePt t="16650" x="6554788" y="4713288"/>
          <p14:tracePt t="16665" x="6538913" y="4737100"/>
          <p14:tracePt t="16674" x="6523038" y="4752975"/>
          <p14:tracePt t="16681" x="6483350" y="4776788"/>
          <p14:tracePt t="16691" x="6442075" y="4808538"/>
          <p14:tracePt t="16698" x="6402388" y="4840288"/>
          <p14:tracePt t="16711" x="6370638" y="4864100"/>
          <p14:tracePt t="16715" x="6315075" y="4919663"/>
          <p14:tracePt t="16721" x="6259513" y="4976813"/>
          <p14:tracePt t="16730" x="6188075" y="5048250"/>
          <p14:tracePt t="16737" x="6116638" y="5119688"/>
          <p14:tracePt t="16748" x="6059488" y="5175250"/>
          <p14:tracePt t="16756" x="6003925" y="5230813"/>
          <p14:tracePt t="16767" x="5980113" y="5246688"/>
          <p14:tracePt t="16821" x="5972175" y="5246688"/>
          <p14:tracePt t="16826" x="5964238" y="5246688"/>
          <p14:tracePt t="16850" x="5964238" y="5238750"/>
          <p14:tracePt t="16857" x="5964238" y="5230813"/>
          <p14:tracePt t="16873" x="5964238" y="5222875"/>
          <p14:tracePt t="16882" x="5964238" y="5214938"/>
          <p14:tracePt t="16894" x="5964238" y="5207000"/>
          <p14:tracePt t="16901" x="5964238" y="5183188"/>
          <p14:tracePt t="16907" x="5964238" y="5167313"/>
          <p14:tracePt t="16915" x="5964238" y="5151438"/>
          <p14:tracePt t="16921" x="5964238" y="5127625"/>
          <p14:tracePt t="16930" x="5964238" y="5111750"/>
          <p14:tracePt t="16940" x="5964238" y="5087938"/>
          <p14:tracePt t="16951" x="5964238" y="5072063"/>
          <p14:tracePt t="16954" x="5964238" y="5056188"/>
          <p14:tracePt t="16962" x="5964238" y="5048250"/>
          <p14:tracePt t="16969" x="5964238" y="5024438"/>
          <p14:tracePt t="16982" x="5964238" y="5016500"/>
          <p14:tracePt t="16998" x="5964238" y="5008563"/>
          <p14:tracePt t="17036" x="5964238" y="5000625"/>
          <p14:tracePt t="17052" x="5964238" y="4992688"/>
          <p14:tracePt t="17091" x="5964238" y="49768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en-US" altLang="ja-JP" dirty="0"/>
              <a:t>LGBT</a:t>
            </a:r>
            <a:endParaRPr lang="ja-JP" altLang="en-US" dirty="0"/>
          </a:p>
        </p:txBody>
      </p:sp>
      <p:graphicFrame>
        <p:nvGraphicFramePr>
          <p:cNvPr id="4" name="表 3"/>
          <p:cNvGraphicFramePr>
            <a:graphicFrameLocks noGrp="1"/>
          </p:cNvGraphicFramePr>
          <p:nvPr/>
        </p:nvGraphicFramePr>
        <p:xfrm>
          <a:off x="2279651" y="1397000"/>
          <a:ext cx="8208963" cy="3870760"/>
        </p:xfrm>
        <a:graphic>
          <a:graphicData uri="http://schemas.openxmlformats.org/drawingml/2006/table">
            <a:tbl>
              <a:tblPr firstRow="1" bandRow="1">
                <a:tableStyleId>{5C22544A-7EE6-4342-B048-85BDC9FD1C3A}</a:tableStyleId>
              </a:tblPr>
              <a:tblGrid>
                <a:gridCol w="1195471">
                  <a:extLst>
                    <a:ext uri="{9D8B030D-6E8A-4147-A177-3AD203B41FA5}">
                      <a16:colId xmlns:a16="http://schemas.microsoft.com/office/drawing/2014/main" val="20000"/>
                    </a:ext>
                  </a:extLst>
                </a:gridCol>
                <a:gridCol w="2618110">
                  <a:extLst>
                    <a:ext uri="{9D8B030D-6E8A-4147-A177-3AD203B41FA5}">
                      <a16:colId xmlns:a16="http://schemas.microsoft.com/office/drawing/2014/main" val="20001"/>
                    </a:ext>
                  </a:extLst>
                </a:gridCol>
                <a:gridCol w="4395382">
                  <a:extLst>
                    <a:ext uri="{9D8B030D-6E8A-4147-A177-3AD203B41FA5}">
                      <a16:colId xmlns:a16="http://schemas.microsoft.com/office/drawing/2014/main" val="20002"/>
                    </a:ext>
                  </a:extLst>
                </a:gridCol>
              </a:tblGrid>
              <a:tr h="944731">
                <a:tc>
                  <a:txBody>
                    <a:bodyPr/>
                    <a:lstStyle/>
                    <a:p>
                      <a:r>
                        <a:rPr kumimoji="1" lang="ja-JP" altLang="en-US" sz="2800" dirty="0"/>
                        <a:t>頭文字</a:t>
                      </a:r>
                    </a:p>
                  </a:txBody>
                  <a:tcPr marL="91441" marR="91441" marT="45700" marB="45700"/>
                </a:tc>
                <a:tc>
                  <a:txBody>
                    <a:bodyPr/>
                    <a:lstStyle/>
                    <a:p>
                      <a:endParaRPr kumimoji="1" lang="ja-JP" altLang="en-US" sz="2800" dirty="0"/>
                    </a:p>
                  </a:txBody>
                  <a:tcPr marL="91441" marR="91441" marT="45700" marB="45700"/>
                </a:tc>
                <a:tc>
                  <a:txBody>
                    <a:bodyPr/>
                    <a:lstStyle/>
                    <a:p>
                      <a:r>
                        <a:rPr kumimoji="1" lang="ja-JP" altLang="en-US" sz="2800" dirty="0"/>
                        <a:t>意味</a:t>
                      </a:r>
                    </a:p>
                  </a:txBody>
                  <a:tcPr marL="91441" marR="91441" marT="45700" marB="45700"/>
                </a:tc>
                <a:extLst>
                  <a:ext uri="{0D108BD9-81ED-4DB2-BD59-A6C34878D82A}">
                    <a16:rowId xmlns:a16="http://schemas.microsoft.com/office/drawing/2014/main" val="10000"/>
                  </a:ext>
                </a:extLst>
              </a:tr>
              <a:tr h="518066">
                <a:tc>
                  <a:txBody>
                    <a:bodyPr/>
                    <a:lstStyle/>
                    <a:p>
                      <a:r>
                        <a:rPr kumimoji="1" lang="en-US" altLang="ja-JP" sz="2800" dirty="0"/>
                        <a:t>L</a:t>
                      </a:r>
                      <a:endParaRPr kumimoji="1" lang="ja-JP" altLang="en-US" sz="2800" dirty="0"/>
                    </a:p>
                  </a:txBody>
                  <a:tcPr marL="91441" marR="91441" marT="45700" marB="45700"/>
                </a:tc>
                <a:tc>
                  <a:txBody>
                    <a:bodyPr/>
                    <a:lstStyle/>
                    <a:p>
                      <a:r>
                        <a:rPr kumimoji="1" lang="ja-JP" altLang="en-US" sz="2800" dirty="0"/>
                        <a:t>レズビアン</a:t>
                      </a:r>
                    </a:p>
                  </a:txBody>
                  <a:tcPr marL="91441" marR="91441" marT="45700" marB="45700"/>
                </a:tc>
                <a:tc>
                  <a:txBody>
                    <a:bodyPr/>
                    <a:lstStyle/>
                    <a:p>
                      <a:r>
                        <a:rPr kumimoji="1" lang="ja-JP" altLang="en-US" sz="2800" dirty="0"/>
                        <a:t>女性が好きになる女性</a:t>
                      </a:r>
                    </a:p>
                  </a:txBody>
                  <a:tcPr marL="91441" marR="91441" marT="45700" marB="45700"/>
                </a:tc>
                <a:extLst>
                  <a:ext uri="{0D108BD9-81ED-4DB2-BD59-A6C34878D82A}">
                    <a16:rowId xmlns:a16="http://schemas.microsoft.com/office/drawing/2014/main" val="10001"/>
                  </a:ext>
                </a:extLst>
              </a:tr>
              <a:tr h="518066">
                <a:tc>
                  <a:txBody>
                    <a:bodyPr/>
                    <a:lstStyle/>
                    <a:p>
                      <a:r>
                        <a:rPr kumimoji="1" lang="en-US" altLang="ja-JP" sz="2800" dirty="0"/>
                        <a:t>G</a:t>
                      </a:r>
                      <a:endParaRPr kumimoji="1" lang="ja-JP" altLang="en-US" sz="2800" dirty="0"/>
                    </a:p>
                  </a:txBody>
                  <a:tcPr marL="91441" marR="91441" marT="45700" marB="45700"/>
                </a:tc>
                <a:tc>
                  <a:txBody>
                    <a:bodyPr/>
                    <a:lstStyle/>
                    <a:p>
                      <a:r>
                        <a:rPr kumimoji="1" lang="ja-JP" altLang="en-US" sz="2800" dirty="0"/>
                        <a:t>ゲイ</a:t>
                      </a:r>
                    </a:p>
                  </a:txBody>
                  <a:tcPr marL="91441" marR="91441" marT="45700" marB="45700"/>
                </a:tc>
                <a:tc>
                  <a:txBody>
                    <a:bodyPr/>
                    <a:lstStyle/>
                    <a:p>
                      <a:r>
                        <a:rPr kumimoji="1" lang="ja-JP" altLang="en-US" sz="2800" dirty="0"/>
                        <a:t>男性が好きになる男性</a:t>
                      </a:r>
                    </a:p>
                  </a:txBody>
                  <a:tcPr marL="91441" marR="91441" marT="45700" marB="45700"/>
                </a:tc>
                <a:extLst>
                  <a:ext uri="{0D108BD9-81ED-4DB2-BD59-A6C34878D82A}">
                    <a16:rowId xmlns:a16="http://schemas.microsoft.com/office/drawing/2014/main" val="10002"/>
                  </a:ext>
                </a:extLst>
              </a:tr>
              <a:tr h="944731">
                <a:tc>
                  <a:txBody>
                    <a:bodyPr/>
                    <a:lstStyle/>
                    <a:p>
                      <a:r>
                        <a:rPr kumimoji="1" lang="en-US" altLang="ja-JP" sz="2800" dirty="0"/>
                        <a:t>B</a:t>
                      </a:r>
                      <a:endParaRPr kumimoji="1" lang="ja-JP" altLang="en-US" sz="2800" dirty="0"/>
                    </a:p>
                  </a:txBody>
                  <a:tcPr marL="91441" marR="91441" marT="45700" marB="45700"/>
                </a:tc>
                <a:tc>
                  <a:txBody>
                    <a:bodyPr/>
                    <a:lstStyle/>
                    <a:p>
                      <a:r>
                        <a:rPr kumimoji="1" lang="ja-JP" altLang="en-US" sz="2800" dirty="0"/>
                        <a:t>バイセクシュアル</a:t>
                      </a:r>
                    </a:p>
                  </a:txBody>
                  <a:tcPr marL="91441" marR="91441" marT="45700" marB="45700"/>
                </a:tc>
                <a:tc>
                  <a:txBody>
                    <a:bodyPr/>
                    <a:lstStyle/>
                    <a:p>
                      <a:r>
                        <a:rPr kumimoji="1" lang="ja-JP" altLang="en-US" sz="2800" dirty="0"/>
                        <a:t>女性も男性も好きになる人</a:t>
                      </a:r>
                    </a:p>
                  </a:txBody>
                  <a:tcPr marL="91441" marR="91441" marT="45700" marB="45700"/>
                </a:tc>
                <a:extLst>
                  <a:ext uri="{0D108BD9-81ED-4DB2-BD59-A6C34878D82A}">
                    <a16:rowId xmlns:a16="http://schemas.microsoft.com/office/drawing/2014/main" val="10003"/>
                  </a:ext>
                </a:extLst>
              </a:tr>
              <a:tr h="944731">
                <a:tc>
                  <a:txBody>
                    <a:bodyPr/>
                    <a:lstStyle/>
                    <a:p>
                      <a:r>
                        <a:rPr kumimoji="1" lang="en-US" altLang="ja-JP" sz="2800" dirty="0"/>
                        <a:t>T</a:t>
                      </a:r>
                      <a:endParaRPr kumimoji="1" lang="ja-JP" altLang="en-US" sz="2800" dirty="0"/>
                    </a:p>
                  </a:txBody>
                  <a:tcPr marL="91441" marR="91441" marT="45700" marB="45700"/>
                </a:tc>
                <a:tc>
                  <a:txBody>
                    <a:bodyPr/>
                    <a:lstStyle/>
                    <a:p>
                      <a:r>
                        <a:rPr kumimoji="1" lang="ja-JP" altLang="en-US" sz="2800" dirty="0"/>
                        <a:t>トランスジェンダー</a:t>
                      </a:r>
                    </a:p>
                  </a:txBody>
                  <a:tcPr marL="91441" marR="91441" marT="45700" marB="45700"/>
                </a:tc>
                <a:tc>
                  <a:txBody>
                    <a:bodyPr/>
                    <a:lstStyle/>
                    <a:p>
                      <a:r>
                        <a:rPr kumimoji="1" lang="ja-JP" altLang="en-US" sz="2800" dirty="0"/>
                        <a:t>体の性と自認する性が異なる人</a:t>
                      </a:r>
                    </a:p>
                  </a:txBody>
                  <a:tcPr marL="91441" marR="91441" marT="45700" marB="45700"/>
                </a:tc>
                <a:extLst>
                  <a:ext uri="{0D108BD9-81ED-4DB2-BD59-A6C34878D82A}">
                    <a16:rowId xmlns:a16="http://schemas.microsoft.com/office/drawing/2014/main" val="10004"/>
                  </a:ext>
                </a:extLst>
              </a:tr>
            </a:tbl>
          </a:graphicData>
        </a:graphic>
      </p:graphicFrame>
      <p:sp>
        <p:nvSpPr>
          <p:cNvPr id="9245" name="テキスト ボックス 5"/>
          <p:cNvSpPr txBox="1">
            <a:spLocks noChangeArrowheads="1"/>
          </p:cNvSpPr>
          <p:nvPr/>
        </p:nvSpPr>
        <p:spPr bwMode="auto">
          <a:xfrm>
            <a:off x="3000376" y="5583238"/>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800" dirty="0">
                <a:latin typeface="Garamond" pitchFamily="18" charset="0"/>
              </a:rPr>
              <a:t>ホモ・おかま・レズはＬＧＢＴを揶揄する言葉なので使わない。</a:t>
            </a:r>
          </a:p>
        </p:txBody>
      </p:sp>
      <p:pic>
        <p:nvPicPr>
          <p:cNvPr id="3" name="オーディオ 2">
            <a:hlinkClick r:id="" action="ppaction://media"/>
            <a:extLst>
              <a:ext uri="{FF2B5EF4-FFF2-40B4-BE49-F238E27FC236}">
                <a16:creationId xmlns:a16="http://schemas.microsoft.com/office/drawing/2014/main" id="{C603AD6B-A6CF-F936-46D8-10826D2EFB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11"/>
    </mc:Choice>
    <mc:Fallback xmlns="">
      <p:transition spd="slow" advTm="3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65" x="5829300" y="4768850"/>
          <p14:tracePt t="1772" x="5789613" y="4697413"/>
          <p14:tracePt t="1784" x="5645150" y="4529138"/>
          <p14:tracePt t="1786" x="5407025" y="4233863"/>
          <p14:tracePt t="1795" x="5103813" y="3922713"/>
          <p14:tracePt t="1803" x="4792663" y="3605213"/>
          <p14:tracePt t="1812" x="4473575" y="3309938"/>
          <p14:tracePt t="1821" x="4138613" y="3006725"/>
          <p14:tracePt t="1832" x="3827463" y="2711450"/>
          <p14:tracePt t="1834" x="3556000" y="2432050"/>
          <p14:tracePt t="1844" x="3317875" y="2184400"/>
          <p14:tracePt t="1854" x="3133725" y="1922463"/>
          <p14:tracePt t="1860" x="2974975" y="1666875"/>
          <p14:tracePt t="1867" x="2846388" y="1411288"/>
          <p14:tracePt t="1886" x="2624138" y="901700"/>
          <p14:tracePt t="1890" x="2535238" y="677863"/>
          <p14:tracePt t="1901" x="2439988" y="446088"/>
          <p14:tracePt t="1907" x="2352675" y="263525"/>
          <p14:tracePt t="1914" x="2273300" y="103188"/>
          <p14:tracePt t="2682" x="11360150" y="330200"/>
          <p14:tracePt t="2702" x="10731500" y="273050"/>
          <p14:tracePt t="2720" x="10128250" y="203200"/>
          <p14:tracePt t="2723" x="9810750" y="152400"/>
          <p14:tracePt t="2740" x="9474200" y="88900"/>
          <p14:tracePt t="2745" x="9067800" y="0"/>
          <p14:tracePt t="2752" x="8642350" y="0"/>
          <p14:tracePt t="2769" x="7893050" y="0"/>
          <p14:tracePt t="2788" x="7429500" y="0"/>
          <p14:tracePt t="2802" x="7232650" y="0"/>
          <p14:tracePt t="2819" x="7105650" y="0"/>
          <p14:tracePt t="2836" x="7054850" y="0"/>
          <p14:tracePt t="2838" x="7016750" y="0"/>
          <p14:tracePt t="2857" x="6959600" y="0"/>
          <p14:tracePt t="2863" x="6927850" y="0"/>
          <p14:tracePt t="2869" x="6883400" y="0"/>
          <p14:tracePt t="2886" x="6788150" y="0"/>
          <p14:tracePt t="2902" x="6667500" y="0"/>
          <p14:tracePt t="2919" x="6534150" y="0"/>
          <p14:tracePt t="2936" x="6381750" y="0"/>
          <p14:tracePt t="2952" x="6248400" y="0"/>
          <p14:tracePt t="2969" x="6140450" y="0"/>
          <p14:tracePt t="2986" x="6064250" y="0"/>
          <p14:tracePt t="3006" x="5969000" y="31750"/>
          <p14:tracePt t="3012" x="5899150" y="82550"/>
          <p14:tracePt t="3019" x="5810250" y="146050"/>
          <p14:tracePt t="3036" x="5638800" y="298450"/>
          <p14:tracePt t="3055" x="5492750" y="438150"/>
          <p14:tracePt t="3069" x="5403850" y="520700"/>
          <p14:tracePt t="3106" x="5378450" y="539750"/>
          <p14:tracePt t="3119" x="5353050" y="539750"/>
          <p14:tracePt t="3136" x="5289550" y="539750"/>
          <p14:tracePt t="3138" x="5251450" y="539750"/>
          <p14:tracePt t="3157" x="5073650" y="514350"/>
          <p14:tracePt t="3164" x="4902200" y="488950"/>
          <p14:tracePt t="3190" x="4457700" y="419100"/>
          <p14:tracePt t="3202" x="4362450" y="406400"/>
          <p14:tracePt t="3219" x="4241800" y="387350"/>
          <p14:tracePt t="3221" x="4222750" y="387350"/>
          <p14:tracePt t="3236" x="4210050" y="387350"/>
          <p14:tracePt t="3257" x="4165600" y="387350"/>
          <p14:tracePt t="3261" x="4146550" y="381000"/>
          <p14:tracePt t="3269" x="4108450" y="381000"/>
          <p14:tracePt t="3286" x="4076700" y="374650"/>
          <p14:tracePt t="3306" x="3898900" y="368300"/>
          <p14:tracePt t="3320" x="3822700" y="368300"/>
          <p14:tracePt t="3336" x="3562350" y="368300"/>
          <p14:tracePt t="3369" x="3473450" y="368300"/>
          <p14:tracePt t="3386" x="3213100" y="368300"/>
          <p14:tracePt t="3419" x="3136900" y="368300"/>
          <p14:tracePt t="3436" x="2901950" y="444500"/>
          <p14:tracePt t="3453" x="2762250" y="501650"/>
          <p14:tracePt t="3469" x="2711450" y="514350"/>
          <p14:tracePt t="3486" x="2686050" y="527050"/>
          <p14:tracePt t="3503" x="2673350" y="527050"/>
          <p14:tracePt t="3519" x="2647950" y="533400"/>
          <p14:tracePt t="3537" x="2552700" y="533400"/>
          <p14:tracePt t="3553" x="2482850" y="533400"/>
          <p14:tracePt t="3572" x="2425700" y="533400"/>
          <p14:tracePt t="3586" x="2279650" y="533400"/>
          <p14:tracePt t="3603" x="2273300" y="533400"/>
          <p14:tracePt t="6923" x="2260600" y="533400"/>
          <p14:tracePt t="6942" x="2228850" y="539750"/>
          <p14:tracePt t="6956" x="2139950" y="584200"/>
          <p14:tracePt t="6973" x="2019300" y="635000"/>
          <p14:tracePt t="6990" x="1936750" y="673100"/>
          <p14:tracePt t="7376" x="1917700" y="679450"/>
          <p14:tracePt t="7390" x="1943100" y="679450"/>
          <p14:tracePt t="7407" x="2012950" y="647700"/>
          <p14:tracePt t="7413" x="2101850" y="622300"/>
          <p14:tracePt t="7424" x="2241550" y="584200"/>
          <p14:tracePt t="7443" x="2743200" y="495300"/>
          <p14:tracePt t="7460" x="3130550" y="520700"/>
          <p14:tracePt t="7473" x="3282950" y="558800"/>
          <p14:tracePt t="7490" x="3505200" y="641350"/>
          <p14:tracePt t="7507" x="3549650" y="660400"/>
          <p14:tracePt t="7524" x="3575050" y="666750"/>
          <p14:tracePt t="7543" x="3606800" y="666750"/>
          <p14:tracePt t="7561" x="3632200" y="660400"/>
          <p14:tracePt t="7565" x="3644900" y="654050"/>
          <p14:tracePt t="7603" x="3663950" y="647700"/>
          <p14:tracePt t="7607" x="3702050" y="635000"/>
          <p14:tracePt t="7624" x="3759200" y="615950"/>
          <p14:tracePt t="7640" x="3765550" y="609600"/>
          <p14:tracePt t="7657" x="3790950" y="603250"/>
          <p14:tracePt t="7677" x="3797300" y="603250"/>
          <p14:tracePt t="7741" x="3822700" y="590550"/>
          <p14:tracePt t="18101" x="3835400" y="590550"/>
          <p14:tracePt t="18350" x="3848100" y="596900"/>
          <p14:tracePt t="18358" x="3873500" y="603250"/>
          <p14:tracePt t="18370" x="3937000" y="615950"/>
          <p14:tracePt t="18373" x="4013200" y="628650"/>
          <p14:tracePt t="18388" x="4095750" y="647700"/>
          <p14:tracePt t="18401" x="4305300" y="673100"/>
          <p14:tracePt t="18421" x="4635500" y="698500"/>
          <p14:tracePt t="18438" x="4838700" y="704850"/>
          <p14:tracePt t="18443" x="4940300" y="704850"/>
          <p14:tracePt t="18454" x="5041900" y="704850"/>
          <p14:tracePt t="18468" x="5302250" y="685800"/>
          <p14:tracePt t="18484" x="5581650" y="641350"/>
          <p14:tracePt t="18501" x="5854700" y="571500"/>
          <p14:tracePt t="18518" x="6051550" y="508000"/>
          <p14:tracePt t="18535" x="6172200" y="463550"/>
          <p14:tracePt t="18551" x="6267450" y="431800"/>
          <p14:tracePt t="18554" x="6299200" y="419100"/>
          <p14:tracePt t="18568" x="6330950" y="412750"/>
          <p14:tracePt t="18585" x="6369050" y="412750"/>
          <p14:tracePt t="18601" x="6388100" y="412750"/>
          <p14:tracePt t="18603" x="6400800" y="412750"/>
          <p14:tracePt t="18621" x="6432550" y="412750"/>
          <p14:tracePt t="18635" x="6477000" y="412750"/>
          <p14:tracePt t="18651" x="6521450" y="412750"/>
          <p14:tracePt t="18672" x="6578600" y="412750"/>
          <p14:tracePt t="18685" x="6616700" y="412750"/>
          <p14:tracePt t="18702" x="6743700" y="412750"/>
          <p14:tracePt t="18718" x="6845300" y="419100"/>
          <p14:tracePt t="18762" x="6908800" y="431800"/>
          <p14:tracePt t="18779" x="7054850" y="457200"/>
          <p14:tracePt t="18786" x="7391400" y="520700"/>
          <p14:tracePt t="18799" x="7696200" y="577850"/>
          <p14:tracePt t="18818" x="8115300" y="666750"/>
          <p14:tracePt t="18838" x="8331200" y="698500"/>
          <p14:tracePt t="18872" x="8407400" y="704850"/>
          <p14:tracePt t="18896" x="8890000" y="755650"/>
          <p14:tracePt t="18901" x="9086850" y="781050"/>
          <p14:tracePt t="18918" x="9251950" y="800100"/>
          <p14:tracePt t="18935" x="9512300" y="831850"/>
          <p14:tracePt t="18971" x="9683750" y="844550"/>
          <p14:tracePt t="18977" x="9759950" y="850900"/>
          <p14:tracePt t="18987" x="9823450" y="857250"/>
          <p14:tracePt t="19002" x="9886950" y="857250"/>
          <p14:tracePt t="19035" x="10071100" y="857250"/>
          <p14:tracePt t="19055" x="10356850" y="869950"/>
          <p14:tracePt t="19061" x="10483850" y="876300"/>
          <p14:tracePt t="19068" x="10591800" y="882650"/>
          <p14:tracePt t="19085" x="10744200" y="901700"/>
          <p14:tracePt t="19102" x="10820400" y="908050"/>
          <p14:tracePt t="19118" x="10845800" y="908050"/>
          <p14:tracePt t="19191" x="10864850" y="908050"/>
          <p14:tracePt t="19193" x="10890250" y="908050"/>
          <p14:tracePt t="19202" x="10922000" y="901700"/>
          <p14:tracePt t="19222" x="10991850" y="895350"/>
          <p14:tracePt t="19237" x="11061700" y="895350"/>
          <p14:tracePt t="19240" x="11106150" y="895350"/>
          <p14:tracePt t="19252" x="11137900" y="895350"/>
          <p14:tracePt t="19268" x="11201400" y="895350"/>
          <p14:tracePt t="19285" x="11245850" y="895350"/>
          <p14:tracePt t="19302" x="11264900" y="895350"/>
          <p14:tracePt t="19304" x="11277600" y="895350"/>
          <p14:tracePt t="19319" x="11290300" y="895350"/>
          <p14:tracePt t="19321" x="11303000" y="895350"/>
          <p14:tracePt t="19335" x="11322050" y="895350"/>
          <p14:tracePt t="19338" x="11341100" y="901700"/>
          <p14:tracePt t="19355" x="11360150" y="914400"/>
          <p14:tracePt t="19372" x="11410950" y="958850"/>
          <p14:tracePt t="19385" x="11455400" y="1022350"/>
          <p14:tracePt t="19402" x="11493500" y="1079500"/>
          <p14:tracePt t="19419" x="11537950" y="1136650"/>
          <p14:tracePt t="19435" x="11557000" y="1200150"/>
          <p14:tracePt t="19452" x="11576050" y="1276350"/>
          <p14:tracePt t="19469" x="11588750" y="1320800"/>
          <p14:tracePt t="19486" x="11614150" y="1441450"/>
          <p14:tracePt t="19488" x="11633200" y="1517650"/>
          <p14:tracePt t="19502" x="11645900" y="1600200"/>
          <p14:tracePt t="19504" x="11658600" y="1663700"/>
          <p14:tracePt t="19519" x="11664950" y="1727200"/>
          <p14:tracePt t="19521" x="11671300" y="1771650"/>
          <p14:tracePt t="19535" x="11671300" y="1803400"/>
          <p14:tracePt t="19537" x="11677650" y="1841500"/>
          <p14:tracePt t="19556" x="11684000" y="1911350"/>
          <p14:tracePt t="19562" x="11684000" y="1936750"/>
          <p14:tracePt t="19569" x="11684000" y="1962150"/>
          <p14:tracePt t="19589" x="11684000" y="2006600"/>
          <p14:tracePt t="19602" x="11684000" y="2019300"/>
          <p14:tracePt t="19619" x="11684000" y="2032000"/>
          <p14:tracePt t="19663" x="11677650" y="2038350"/>
          <p14:tracePt t="19708" x="11664950" y="2038350"/>
          <p14:tracePt t="19715" x="11658600" y="2044700"/>
          <p14:tracePt t="19736" x="11645900" y="2044700"/>
          <p14:tracePt t="20407" x="11645900" y="2051050"/>
          <p14:tracePt t="20432" x="11645900" y="2057400"/>
          <p14:tracePt t="20440" x="11658600" y="2076450"/>
          <p14:tracePt t="20452" x="11671300" y="2089150"/>
          <p14:tracePt t="20470" x="11671300" y="2127250"/>
          <p14:tracePt t="20490" x="11671300" y="2228850"/>
          <p14:tracePt t="20497" x="11671300" y="2279650"/>
          <p14:tracePt t="20520" x="11671300" y="2432050"/>
          <p14:tracePt t="20540" x="11664950" y="2470150"/>
          <p14:tracePt t="20651" x="11658600" y="2470150"/>
          <p14:tracePt t="20657" x="11652250" y="2463800"/>
          <p14:tracePt t="20670" x="11645900" y="2457450"/>
          <p14:tracePt t="20686" x="11626850" y="2444750"/>
          <p14:tracePt t="20703" x="11620500" y="2438400"/>
          <p14:tracePt t="20720" x="11607800" y="2432050"/>
          <p14:tracePt t="20741" x="11595100" y="2419350"/>
          <p14:tracePt t="20748" x="11588750" y="2413000"/>
          <p14:tracePt t="20753" x="11582400" y="2413000"/>
          <p14:tracePt t="20770" x="11569700" y="2406650"/>
          <p14:tracePt t="20833" x="11563350" y="2406650"/>
          <p14:tracePt t="20841" x="11550650" y="2406650"/>
          <p14:tracePt t="20849" x="11537950" y="2413000"/>
          <p14:tracePt t="20870" x="11512550" y="2438400"/>
          <p14:tracePt t="20873" x="11499850" y="2451100"/>
          <p14:tracePt t="20904" x="11487150" y="2470150"/>
          <p14:tracePt t="20906" x="11480800" y="2470150"/>
          <p14:tracePt t="20920" x="11474450" y="2470150"/>
          <p14:tracePt t="20973" x="11468100" y="2470150"/>
          <p14:tracePt t="20996" x="11461750" y="2470150"/>
          <p14:tracePt t="21005" x="11455400" y="2470150"/>
          <p14:tracePt t="21072" x="11449050" y="2470150"/>
          <p14:tracePt t="21079" x="11442700" y="2470150"/>
          <p14:tracePt t="21095" x="11417300" y="2470150"/>
          <p14:tracePt t="21104" x="11398250" y="2470150"/>
          <p14:tracePt t="21124" x="11372850" y="2482850"/>
          <p14:tracePt t="21137" x="11360150" y="2482850"/>
          <p14:tracePt t="21154" x="11328400" y="2495550"/>
          <p14:tracePt t="21156" x="11315700" y="2495550"/>
          <p14:tracePt t="21170" x="11303000" y="2495550"/>
          <p14:tracePt t="21278" x="11296650" y="2501900"/>
          <p14:tracePt t="21289" x="11290300" y="2501900"/>
          <p14:tracePt t="21304" x="11239500" y="2540000"/>
          <p14:tracePt t="21321" x="11176000" y="2571750"/>
          <p14:tracePt t="21337" x="11131550" y="2590800"/>
          <p14:tracePt t="21378" x="11125200" y="2609850"/>
          <p14:tracePt t="21392" x="11112500" y="2622550"/>
          <p14:tracePt t="21405" x="11099800" y="2641600"/>
          <p14:tracePt t="21421" x="11080750" y="2654300"/>
          <p14:tracePt t="21437" x="11061700" y="2667000"/>
          <p14:tracePt t="21454" x="11029950" y="2686050"/>
          <p14:tracePt t="21471" x="10985500" y="2711450"/>
          <p14:tracePt t="21487" x="10953750" y="2730500"/>
          <p14:tracePt t="21504" x="10934700" y="2743200"/>
          <p14:tracePt t="21524" x="10909300" y="2743200"/>
          <p14:tracePt t="21537" x="10896600" y="2743200"/>
          <p14:tracePt t="21557" x="10883900" y="2724150"/>
          <p14:tracePt t="21588" x="10883900" y="2705100"/>
          <p14:tracePt t="21604" x="10877550" y="2622550"/>
          <p14:tracePt t="21624" x="10877550" y="2501900"/>
          <p14:tracePt t="21637" x="10877550" y="2336800"/>
          <p14:tracePt t="21654" x="10909300" y="2165350"/>
          <p14:tracePt t="21791" x="10922000" y="2108200"/>
          <p14:tracePt t="21799" x="10928350" y="2089150"/>
          <p14:tracePt t="21821" x="10934700" y="2082800"/>
          <p14:tracePt t="21838" x="10922000" y="2108200"/>
          <p14:tracePt t="21854" x="10890250" y="2146300"/>
          <p14:tracePt t="21857" x="10845800" y="2190750"/>
          <p14:tracePt t="21874" x="10750550" y="2317750"/>
          <p14:tracePt t="21891" x="10668000" y="2444750"/>
          <p14:tracePt t="21896" x="10629900" y="2495550"/>
          <p14:tracePt t="21904" x="10610850" y="2527300"/>
          <p14:tracePt t="21924" x="10591800" y="2578100"/>
          <p14:tracePt t="21938" x="10591800" y="2590800"/>
          <p14:tracePt t="21980" x="10591800" y="2609850"/>
          <p14:tracePt t="21988" x="10591800" y="2635250"/>
          <p14:tracePt t="22005" x="10591800" y="2686050"/>
          <p14:tracePt t="22025" x="10598150" y="2724150"/>
          <p14:tracePt t="22038" x="10604500" y="2819400"/>
          <p14:tracePt t="22059" x="10604500" y="2901950"/>
          <p14:tracePt t="22066" x="10604500" y="2940050"/>
          <p14:tracePt t="22116" x="10604500" y="2952750"/>
          <p14:tracePt t="22126" x="10604500" y="2965450"/>
          <p14:tracePt t="22135" x="10598150" y="2984500"/>
          <p14:tracePt t="22156" x="10572750" y="3022600"/>
          <p14:tracePt t="22171" x="10541000" y="3054350"/>
          <p14:tracePt t="22174" x="10521950" y="3073400"/>
          <p14:tracePt t="22188" x="10509250" y="3086100"/>
          <p14:tracePt t="22205" x="10477500" y="3111500"/>
          <p14:tracePt t="22287" x="10464800" y="3124200"/>
          <p14:tracePt t="22295" x="10458450" y="3136900"/>
          <p14:tracePt t="22306" x="10452100" y="3143250"/>
          <p14:tracePt t="22321" x="10439400" y="3168650"/>
          <p14:tracePt t="22338" x="10426700" y="3194050"/>
          <p14:tracePt t="22355" x="10426700" y="3206750"/>
          <p14:tracePt t="22379" x="10426700" y="3238500"/>
          <p14:tracePt t="22405" x="10426700" y="3244850"/>
          <p14:tracePt t="22522" x="10420350" y="3251200"/>
          <p14:tracePt t="22575" x="10420350" y="3257550"/>
          <p14:tracePt t="22614" x="10414000" y="3263900"/>
          <p14:tracePt t="22623" x="10407650" y="3270250"/>
          <p14:tracePt t="22630" x="10394950" y="3276600"/>
          <p14:tracePt t="22668" x="10382250" y="3282950"/>
          <p14:tracePt t="22676" x="10356850" y="3302000"/>
          <p14:tracePt t="22690" x="10325100" y="3314700"/>
          <p14:tracePt t="22705" x="10280650" y="3346450"/>
          <p14:tracePt t="22707" x="10274300" y="3352800"/>
          <p14:tracePt t="22724" x="10261600" y="3365500"/>
          <p14:tracePt t="22739" x="10248900" y="3371850"/>
          <p14:tracePt t="22755" x="10248900" y="3378200"/>
          <p14:tracePt t="22772" x="10242550" y="3390900"/>
          <p14:tracePt t="22789" x="10223500" y="3429000"/>
          <p14:tracePt t="22895" x="10229850" y="3422650"/>
          <p14:tracePt t="22903" x="10236200" y="3403600"/>
          <p14:tracePt t="22922" x="10242550" y="3397250"/>
          <p14:tracePt t="22988" x="10248900" y="3390900"/>
          <p14:tracePt t="22999" x="10255250" y="3378200"/>
          <p14:tracePt t="23006" x="10261600" y="3371850"/>
          <p14:tracePt t="23022" x="10267950" y="3359150"/>
          <p14:tracePt t="23039" x="10274300" y="3352800"/>
          <p14:tracePt t="23056" x="10274300" y="3346450"/>
          <p14:tracePt t="23072" x="10274300" y="3314700"/>
          <p14:tracePt t="23093" x="10274300" y="3308350"/>
          <p14:tracePt t="23269" x="10274300" y="3302000"/>
          <p14:tracePt t="23276" x="10287000" y="3282950"/>
          <p14:tracePt t="23293" x="10299700" y="3270250"/>
          <p14:tracePt t="23299" x="10318750" y="3257550"/>
          <p14:tracePt t="23323" x="10356850" y="3238500"/>
          <p14:tracePt t="23339" x="10420350" y="3219450"/>
          <p14:tracePt t="23356" x="10496550" y="3200400"/>
          <p14:tracePt t="23373" x="10534650" y="3187700"/>
          <p14:tracePt t="23409" x="10547350" y="3187700"/>
          <p14:tracePt t="23558" x="10560050" y="3187700"/>
          <p14:tracePt t="23565" x="10566400" y="3187700"/>
          <p14:tracePt t="23617" x="10572750" y="3187700"/>
          <p14:tracePt t="23626" x="10579100" y="3187700"/>
          <p14:tracePt t="23715" x="10585450" y="3187700"/>
          <p14:tracePt t="23730" x="10623550" y="3168650"/>
          <p14:tracePt t="23739" x="10648950" y="3155950"/>
          <p14:tracePt t="23749" x="10668000" y="3136900"/>
          <p14:tracePt t="23764" x="10756900" y="3067050"/>
          <p14:tracePt t="23779" x="10795000" y="3022600"/>
          <p14:tracePt t="23781" x="10839450" y="2965450"/>
          <p14:tracePt t="23790" x="10883900" y="2908300"/>
          <p14:tracePt t="23810" x="10979150" y="2762250"/>
          <p14:tracePt t="23826" x="11112500" y="2501900"/>
          <p14:tracePt t="23832" x="11169650" y="2355850"/>
          <p14:tracePt t="23840" x="11220450" y="2203450"/>
          <p14:tracePt t="23856" x="11277600" y="1962150"/>
          <p14:tracePt t="23873" x="11303000" y="1784350"/>
          <p14:tracePt t="23875" x="11303000" y="1720850"/>
          <p14:tracePt t="23890" x="11303000" y="1651000"/>
          <p14:tracePt t="23906" x="11303000" y="1638300"/>
          <p14:tracePt t="23923" x="11303000" y="1619250"/>
          <p14:tracePt t="23956" x="11296650" y="1619250"/>
          <p14:tracePt t="23973" x="11277600" y="1631950"/>
          <p14:tracePt t="23990" x="11264900" y="1663700"/>
          <p14:tracePt t="24007" x="11258550" y="1727200"/>
          <p14:tracePt t="24023" x="11258550" y="1797050"/>
          <p14:tracePt t="24043" x="11258550" y="1873250"/>
          <p14:tracePt t="24049" x="11258550" y="1924050"/>
          <p14:tracePt t="24057" x="11258550" y="1981200"/>
          <p14:tracePt t="24073" x="11258550" y="2101850"/>
          <p14:tracePt t="24076" x="11258550" y="2171700"/>
          <p14:tracePt t="24090" x="11258550" y="2228850"/>
          <p14:tracePt t="24110" x="11264900" y="2330450"/>
          <p14:tracePt t="24116" x="11271250" y="2374900"/>
          <p14:tracePt t="24147" x="11277600" y="2413000"/>
          <p14:tracePt t="24157" x="11283950" y="2495550"/>
          <p14:tracePt t="24173" x="11283950" y="2571750"/>
          <p14:tracePt t="24193" x="11283950" y="2616200"/>
          <p14:tracePt t="24224" x="11271250" y="2762250"/>
          <p14:tracePt t="24240" x="11226800" y="2984500"/>
          <p14:tracePt t="24260" x="11144250" y="3187700"/>
          <p14:tracePt t="24266" x="11112500" y="3238500"/>
          <p14:tracePt t="24290" x="11036300" y="3378200"/>
          <p14:tracePt t="24310" x="10998200" y="3460750"/>
          <p14:tracePt t="24316" x="10972800" y="3505200"/>
          <p14:tracePt t="24326" x="10947400" y="3549650"/>
          <p14:tracePt t="24343" x="10883900" y="3644900"/>
          <p14:tracePt t="24357" x="10845800" y="3708400"/>
          <p14:tracePt t="24374" x="10750550" y="3810000"/>
          <p14:tracePt t="24394" x="10598150" y="3924300"/>
          <p14:tracePt t="24407" x="10566400" y="3949700"/>
          <p14:tracePt t="24408" x="10547350" y="3962400"/>
          <p14:tracePt t="24424" x="10534650" y="3968750"/>
          <p14:tracePt t="24444" x="10496550" y="4013200"/>
          <p14:tracePt t="24460" x="10483850" y="4051300"/>
          <p14:tracePt t="24474" x="10471150" y="4070350"/>
          <p14:tracePt t="24490" x="10452100" y="4102100"/>
          <p14:tracePt t="24570" x="10464800" y="4102100"/>
          <p14:tracePt t="24581" x="10471150" y="4089400"/>
          <p14:tracePt t="24591" x="10477500" y="4089400"/>
          <p14:tracePt t="24607" x="10483850" y="4076700"/>
          <p14:tracePt t="24624" x="10483850" y="4070350"/>
          <p14:tracePt t="24627" x="10490200" y="4070350"/>
          <p14:tracePt t="24763" x="10496550" y="4070350"/>
          <p14:tracePt t="25028" x="10490200" y="4070350"/>
          <p14:tracePt t="25112" x="10483850" y="4070350"/>
          <p14:tracePt t="25124" x="10471150" y="4070350"/>
          <p14:tracePt t="25131" x="10464800" y="4070350"/>
          <p14:tracePt t="25266" x="10458450" y="4070350"/>
          <p14:tracePt t="25275" x="10452100" y="4070350"/>
          <p14:tracePt t="25992" x="10458450" y="4070350"/>
          <p14:tracePt t="26096" x="10464800" y="4070350"/>
          <p14:tracePt t="26108" x="10471150" y="4070350"/>
          <p14:tracePt t="26120" x="10477500" y="4070350"/>
          <p14:tracePt t="26149" x="10477500" y="4064000"/>
          <p14:tracePt t="26159" x="10483850" y="4057650"/>
          <p14:tracePt t="26647" x="10490200" y="4051300"/>
          <p14:tracePt t="26666" x="10490200" y="4044950"/>
          <p14:tracePt t="26668" x="10496550" y="4044950"/>
          <p14:tracePt t="26989" x="10509250" y="4044950"/>
          <p14:tracePt t="26996" x="10521950" y="4044950"/>
          <p14:tracePt t="27005" x="10528300" y="4044950"/>
          <p14:tracePt t="27026" x="10547350" y="4044950"/>
          <p14:tracePt t="27059" x="10566400" y="4057650"/>
          <p14:tracePt t="27080" x="10642600" y="4184650"/>
          <p14:tracePt t="27095" x="10674350" y="4241800"/>
          <p14:tracePt t="27126" x="10788650" y="4298950"/>
          <p14:tracePt t="27143" x="11049000" y="4254500"/>
          <p14:tracePt t="27163" x="11188700" y="4197350"/>
          <p14:tracePt t="27181" x="11595100" y="3962400"/>
          <p14:tracePt t="27185" x="11671300" y="3898900"/>
          <p14:tracePt t="27193" x="11728450" y="3848100"/>
          <p14:tracePt t="27212" x="11785600" y="3759200"/>
          <p14:tracePt t="27226" x="11798300" y="3721100"/>
          <p14:tracePt t="27243" x="11798300" y="3670300"/>
          <p14:tracePt t="27260" x="11791950" y="3657600"/>
          <p14:tracePt t="27277" x="11753850" y="3644900"/>
          <p14:tracePt t="27293" x="11734800" y="3644900"/>
          <p14:tracePt t="27329" x="11690350" y="3657600"/>
          <p14:tracePt t="27343" x="11607800" y="3740150"/>
          <p14:tracePt t="27360" x="11569700" y="3790950"/>
          <p14:tracePt t="27377" x="11487150" y="3930650"/>
          <p14:tracePt t="27393" x="11417300" y="4051300"/>
          <p14:tracePt t="27414" x="11391900" y="4114800"/>
          <p14:tracePt t="27431" x="11366500" y="4165600"/>
          <p14:tracePt t="27443" x="11328400" y="4248150"/>
          <p14:tracePt t="27460" x="11277600" y="4330700"/>
          <p14:tracePt t="27480" x="11245850" y="4394200"/>
          <p14:tracePt t="27486" x="11201400" y="4457700"/>
          <p14:tracePt t="27495" x="11182350" y="4489450"/>
          <p14:tracePt t="27498" x="11163300" y="4508500"/>
          <p14:tracePt t="27510" x="11144250" y="4533900"/>
          <p14:tracePt t="27527" x="11099800" y="4584700"/>
          <p14:tracePt t="27544" x="11061700" y="4635500"/>
          <p14:tracePt t="27564" x="11042650" y="4673600"/>
          <p14:tracePt t="27569" x="11042650" y="4679950"/>
          <p14:tracePt t="27577" x="11029950" y="4692650"/>
          <p14:tracePt t="27594" x="11023600" y="4705350"/>
          <p14:tracePt t="27610" x="11017250" y="4711700"/>
          <p14:tracePt t="27627" x="11004550" y="4724400"/>
          <p14:tracePt t="27644" x="10991850" y="4730750"/>
          <p14:tracePt t="27660" x="10972800" y="4737100"/>
          <p14:tracePt t="27677" x="10941050" y="4749800"/>
          <p14:tracePt t="27694" x="10890250" y="4762500"/>
          <p14:tracePt t="27696" x="10864850" y="4762500"/>
          <p14:tracePt t="27714" x="10833100" y="4781550"/>
          <p14:tracePt t="27720" x="10814050" y="4781550"/>
          <p14:tracePt t="27727" x="10801350" y="4787900"/>
          <p14:tracePt t="27745" x="10788650" y="4794250"/>
          <p14:tracePt t="27760" x="10782300" y="4800600"/>
          <p14:tracePt t="27762" x="10769600" y="4800600"/>
          <p14:tracePt t="27780" x="10763250" y="4806950"/>
          <p14:tracePt t="27794" x="10756900" y="4806950"/>
          <p14:tracePt t="27814" x="10756900" y="4813300"/>
          <p14:tracePt t="27850" x="10750550" y="4819650"/>
          <p14:tracePt t="27879" x="10744200" y="4826000"/>
          <p14:tracePt t="27894" x="10731500" y="4832350"/>
          <p14:tracePt t="27950" x="10731500" y="4838700"/>
          <p14:tracePt t="27966" x="10750550" y="4838700"/>
          <p14:tracePt t="27992" x="10775950" y="4813300"/>
          <p14:tracePt t="28000" x="10941050" y="4679950"/>
          <p14:tracePt t="28011" x="11188700" y="4457700"/>
          <p14:tracePt t="28031" x="11601450" y="4083050"/>
          <p14:tracePt t="28037" x="11734800" y="3949700"/>
          <p14:tracePt t="28044" x="11817350" y="3867150"/>
          <p14:tracePt t="28061" x="11861800" y="3810000"/>
          <p14:tracePt t="28063" x="11887200" y="3759200"/>
          <p14:tracePt t="28077" x="11899900" y="3702050"/>
          <p14:tracePt t="28079" x="11899900" y="3651250"/>
          <p14:tracePt t="28094" x="11899900" y="3606800"/>
          <p14:tracePt t="28114" x="11893550" y="3543300"/>
          <p14:tracePt t="28127" x="11887200" y="3505200"/>
          <p14:tracePt t="28147" x="11887200" y="3479800"/>
          <p14:tracePt t="28211" x="11899900" y="3460750"/>
          <p14:tracePt t="28216" x="11918950" y="3479800"/>
          <p14:tracePt t="28244" x="11938000" y="3594100"/>
          <p14:tracePt t="28261" x="11918950" y="3683000"/>
          <p14:tracePt t="28299" x="11893550" y="3727450"/>
          <p14:tracePt t="28311" x="11760200" y="3930650"/>
          <p14:tracePt t="28331" x="11652250" y="4070350"/>
          <p14:tracePt t="28337" x="11614150" y="4108450"/>
          <p14:tracePt t="28344" x="11582400" y="4140200"/>
          <p14:tracePt t="28361" x="11531600" y="4178300"/>
          <p14:tracePt t="28378" x="11474450" y="4216400"/>
          <p14:tracePt t="28397" x="11417300" y="4260850"/>
          <p14:tracePt t="28405" x="11366500" y="4298950"/>
          <p14:tracePt t="28411" x="11315700" y="4330700"/>
          <p14:tracePt t="28428" x="11258550" y="4362450"/>
          <p14:tracePt t="28513" x="11112500" y="4464050"/>
          <p14:tracePt t="28529" x="10547350" y="4845050"/>
          <p14:tracePt t="28537" x="10477500" y="4883150"/>
          <p14:tracePt t="28545" x="10426700" y="4914900"/>
          <p14:tracePt t="28561" x="10375900" y="4953000"/>
          <p14:tracePt t="28580" x="10344150" y="4972050"/>
          <p14:tracePt t="28594" x="10312400" y="4991100"/>
          <p14:tracePt t="28614" x="10293350" y="5003800"/>
          <p14:tracePt t="28631" x="10274300" y="5016500"/>
          <p14:tracePt t="28637" x="10267950" y="5022850"/>
          <p14:tracePt t="28645" x="10261600" y="5035550"/>
          <p14:tracePt t="28664" x="10204450" y="5073650"/>
          <p14:tracePt t="28671" x="10185400" y="5092700"/>
          <p14:tracePt t="28678" x="10160000" y="5111750"/>
          <p14:tracePt t="28696" x="10115550" y="5143500"/>
          <p14:tracePt t="28701" x="10096500" y="5162550"/>
          <p14:tracePt t="28711" x="10083800" y="5168900"/>
          <p14:tracePt t="28728" x="10058400" y="5187950"/>
          <p14:tracePt t="28745" x="10039350" y="5200650"/>
          <p14:tracePt t="28765" x="10033000" y="5213350"/>
          <p14:tracePt t="28829" x="10033000" y="5200650"/>
          <p14:tracePt t="28837" x="10052050" y="5181600"/>
          <p14:tracePt t="28845" x="10083800" y="5149850"/>
          <p14:tracePt t="28865" x="10121900" y="5105400"/>
          <p14:tracePt t="28869" x="10147300" y="5080000"/>
          <p14:tracePt t="28878" x="10166350" y="5060950"/>
          <p14:tracePt t="28900" x="10267950" y="5022850"/>
          <p14:tracePt t="28906" x="10306050" y="5016500"/>
          <p14:tracePt t="28929" x="10337800" y="5010150"/>
          <p14:tracePt t="28945" x="10337800" y="5022850"/>
          <p14:tracePt t="28962" x="10306050" y="5041900"/>
          <p14:tracePt t="28978" x="10267950" y="5048250"/>
          <p14:tracePt t="28995" x="10242550" y="5048250"/>
          <p14:tracePt t="29147" x="10236200" y="5048250"/>
          <p14:tracePt t="29170" x="10229850" y="5048250"/>
          <p14:tracePt t="29253" x="10223500" y="5048250"/>
          <p14:tracePt t="29268" x="10217150" y="5048250"/>
          <p14:tracePt t="29296" x="10210800" y="5048250"/>
          <p14:tracePt t="29302" x="10210800" y="5041900"/>
          <p14:tracePt t="29583" x="10210800" y="5035550"/>
          <p14:tracePt t="29604" x="10217150" y="5029200"/>
          <p14:tracePt t="29616" x="10223500" y="5022850"/>
          <p14:tracePt t="29621" x="10229850" y="5022850"/>
          <p14:tracePt t="29841" x="10229850" y="5016500"/>
          <p14:tracePt t="29848" x="10242550" y="5016500"/>
          <p14:tracePt t="29859" x="10255250" y="5016500"/>
          <p14:tracePt t="29864" x="10261600" y="5016500"/>
          <p14:tracePt t="29880" x="10280650" y="5016500"/>
          <p14:tracePt t="29899" x="10312400" y="5016500"/>
          <p14:tracePt t="29905" x="10325100" y="5016500"/>
          <p14:tracePt t="29912" x="10331450" y="5016500"/>
          <p14:tracePt t="29931" x="10350500" y="5016500"/>
          <p14:tracePt t="29946" x="10363200" y="5016500"/>
          <p14:tracePt t="29962" x="10369550" y="5016500"/>
          <p14:tracePt t="29979" x="10375900" y="5016500"/>
          <p14:tracePt t="30189" x="10382250" y="5016500"/>
          <p14:tracePt t="30207" x="10388600" y="5016500"/>
          <p14:tracePt t="30219" x="10394950" y="5016500"/>
          <p14:tracePt t="30227" x="10407650" y="5016500"/>
          <p14:tracePt t="30249" x="10426700" y="5016500"/>
          <p14:tracePt t="30263" x="10445750" y="5016500"/>
          <p14:tracePt t="30283" x="10452100" y="5016500"/>
          <p14:tracePt t="30599" x="10452100" y="5010150"/>
          <p14:tracePt t="30615" x="10452100" y="5003800"/>
          <p14:tracePt t="30823" x="10471150" y="5003800"/>
          <p14:tracePt t="30831" x="10496550" y="5003800"/>
          <p14:tracePt t="30838" x="10528300" y="5003800"/>
          <p14:tracePt t="30855" x="10553700" y="5003800"/>
          <p14:tracePt t="30863" x="10566400" y="5003800"/>
          <p14:tracePt t="30880" x="10579100" y="5003800"/>
          <p14:tracePt t="31201" x="10585450" y="4997450"/>
          <p14:tracePt t="31209" x="10598150" y="4991100"/>
          <p14:tracePt t="31230" x="10610850" y="4984750"/>
          <p14:tracePt t="31250" x="10648950" y="4972050"/>
          <p14:tracePt t="31264" x="10680700" y="4959350"/>
          <p14:tracePt t="31281" x="10725150" y="4953000"/>
          <p14:tracePt t="31297" x="10769600" y="4953000"/>
          <p14:tracePt t="31314" x="10807700" y="4953000"/>
          <p14:tracePt t="31334" x="10833100" y="4953000"/>
          <p14:tracePt t="31340" x="10839450" y="49530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6"/>
</p:tagLst>
</file>

<file path=ppt/tags/tag2.xml><?xml version="1.0" encoding="utf-8"?>
<p:tagLst xmlns:a="http://schemas.openxmlformats.org/drawingml/2006/main" xmlns:r="http://schemas.openxmlformats.org/officeDocument/2006/relationships" xmlns:p="http://schemas.openxmlformats.org/presentationml/2006/main">
  <p:tag name="TIMING" val="|36.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1172</TotalTime>
  <Words>2781</Words>
  <Application>Microsoft Office PowerPoint</Application>
  <PresentationFormat>ワイド画面</PresentationFormat>
  <Paragraphs>470</Paragraphs>
  <Slides>52</Slides>
  <Notes>0</Notes>
  <HiddenSlides>0</HiddenSlides>
  <MMClips>45</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52</vt:i4>
      </vt:variant>
    </vt:vector>
  </HeadingPairs>
  <TitlesOfParts>
    <vt:vector size="62" baseType="lpstr">
      <vt:lpstr>ＭＳ Ｐゴシック</vt:lpstr>
      <vt:lpstr>ＭＳ ゴシック</vt:lpstr>
      <vt:lpstr>ＭＳ 明朝</vt:lpstr>
      <vt:lpstr>Arial</vt:lpstr>
      <vt:lpstr>Calibri</vt:lpstr>
      <vt:lpstr>Century</vt:lpstr>
      <vt:lpstr>Garamond</vt:lpstr>
      <vt:lpstr>Open Sans Light</vt:lpstr>
      <vt:lpstr>Wingdings</vt:lpstr>
      <vt:lpstr>Office テーマ</vt:lpstr>
      <vt:lpstr>「お姫様」と女性の社会進出 （教科書　第12章）</vt:lpstr>
      <vt:lpstr>PowerPoint プレゼンテーション</vt:lpstr>
      <vt:lpstr>ジェンダーとは</vt:lpstr>
      <vt:lpstr>ジェンダーギャップ指数（2023）</vt:lpstr>
      <vt:lpstr>プリンセスストーリー 以下若桑（2002）より</vt:lpstr>
      <vt:lpstr>プリンセスストーリー</vt:lpstr>
      <vt:lpstr>プリンセスストーリー</vt:lpstr>
      <vt:lpstr>幻滅の人生</vt:lpstr>
      <vt:lpstr>LGBT</vt:lpstr>
      <vt:lpstr>ＬＧＢＴは人権の問題</vt:lpstr>
      <vt:lpstr>最近の動き</vt:lpstr>
      <vt:lpstr>パートナーシップ導入自治体</vt:lpstr>
      <vt:lpstr>LGBT　埼玉で「パートナー制」広がる　埼玉、川越市で導入</vt:lpstr>
      <vt:lpstr>最近の動き</vt:lpstr>
      <vt:lpstr>男優賞、女優賞の区別廃止　ベルリン国際映画祭</vt:lpstr>
      <vt:lpstr>PowerPoint プレゼンテーション</vt:lpstr>
      <vt:lpstr>ディズニープリンセスの変遷</vt:lpstr>
      <vt:lpstr>プリンセス、２つのタイプ 以下有馬哲夫（2001）より</vt:lpstr>
      <vt:lpstr>PowerPoint プレゼンテーション</vt:lpstr>
      <vt:lpstr>PowerPoint プレゼンテーション</vt:lpstr>
      <vt:lpstr>　フェミニストの白雪姫への批判</vt:lpstr>
      <vt:lpstr>PowerPoint プレゼンテーション</vt:lpstr>
      <vt:lpstr>シンデレラ </vt:lpstr>
      <vt:lpstr>シンデレラに出てくるお城</vt:lpstr>
      <vt:lpstr>眠れる森の美女</vt:lpstr>
      <vt:lpstr>PowerPoint プレゼンテーション</vt:lpstr>
      <vt:lpstr>眠りの森の美女</vt:lpstr>
      <vt:lpstr>マレフィセントⅠ</vt:lpstr>
      <vt:lpstr>マレフィセントⅡ</vt:lpstr>
      <vt:lpstr>ディズニーフェミニズム </vt:lpstr>
      <vt:lpstr>積極的に行動する、好奇心が旺盛</vt:lpstr>
      <vt:lpstr>リトルマーメイド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前作との間隔</vt:lpstr>
      <vt:lpstr>魔法にかけられて（2009）</vt:lpstr>
      <vt:lpstr>PowerPoint プレゼンテーション</vt:lpstr>
      <vt:lpstr>お姫様の復活</vt:lpstr>
      <vt:lpstr>ラプンツェル</vt:lpstr>
      <vt:lpstr>ノヂシャ（ラプンツェル）</vt:lpstr>
      <vt:lpstr>「愛」の多様化</vt:lpstr>
      <vt:lpstr>PowerPoint プレゼンテーション</vt:lpstr>
      <vt:lpstr>フロリダ州のディズニー自治権はく奪</vt:lpstr>
      <vt:lpstr>バスライトイヤーの上映禁止</vt:lpstr>
      <vt:lpstr>PowerPoint プレゼンテーション</vt:lpstr>
      <vt:lpstr>DVDで比較</vt:lpstr>
      <vt:lpstr>メリダとおそろしの森</vt:lpstr>
      <vt:lpstr>リトルマーメイド</vt:lpstr>
      <vt:lpstr>参考文献</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『お姫様とジェンダー』について</dc:title>
  <dc:creator>山澤成康</dc:creator>
  <cp:lastModifiedBy>Nariyasu Yamasawa</cp:lastModifiedBy>
  <cp:revision>73</cp:revision>
  <dcterms:created xsi:type="dcterms:W3CDTF">2005-11-15T06:14:33Z</dcterms:created>
  <dcterms:modified xsi:type="dcterms:W3CDTF">2024-02-07T07:16:05Z</dcterms:modified>
</cp:coreProperties>
</file>