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8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07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7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49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72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61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2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3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79BA-9141-4BEA-8A71-87E4E95D383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CD82-A820-4F92-934B-FD8D60C89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6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ストックリーグの進め方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山澤成康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30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標準的指標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ＲＯＥ</a:t>
            </a:r>
            <a:endParaRPr kumimoji="1" lang="en-US" altLang="ja-JP" dirty="0" smtClean="0"/>
          </a:p>
          <a:p>
            <a:r>
              <a:rPr lang="ja-JP" altLang="en-US" dirty="0" smtClean="0"/>
              <a:t>ＰＥＲ</a:t>
            </a:r>
            <a:endParaRPr lang="en-US" altLang="ja-JP" dirty="0" smtClean="0"/>
          </a:p>
          <a:p>
            <a:r>
              <a:rPr kumimoji="1" lang="ja-JP" altLang="en-US" dirty="0"/>
              <a:t>自己</a:t>
            </a:r>
            <a:r>
              <a:rPr kumimoji="1" lang="ja-JP" altLang="en-US" dirty="0" smtClean="0"/>
              <a:t>資本</a:t>
            </a:r>
            <a:r>
              <a:rPr kumimoji="1" lang="ja-JP" altLang="en-US" dirty="0"/>
              <a:t>比率</a:t>
            </a:r>
          </a:p>
        </p:txBody>
      </p:sp>
    </p:spTree>
    <p:extLst>
      <p:ext uri="{BB962C8B-B14F-4D97-AF65-F5344CB8AC3E}">
        <p14:creationId xmlns:p14="http://schemas.microsoft.com/office/powerpoint/2010/main" val="137926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ポートフォリオの作成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1"/>
            <a:ext cx="6408712" cy="49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91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701"/>
            <a:ext cx="86200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709130" y="587727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年度優秀賞、東京大学、「隠れたカリスマ経営者を見つけ出す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30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テーマの見つけ方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75027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0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452" y="313792"/>
            <a:ext cx="92064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72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75988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41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8015139" cy="22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12" y="4581128"/>
            <a:ext cx="826526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75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ポートフォリオ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保有する有価証券ということ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もともとは「紙</a:t>
            </a:r>
            <a:r>
              <a:rPr kumimoji="1" lang="ja-JP" altLang="en-US" dirty="0" err="1" smtClean="0"/>
              <a:t>ばさみ</a:t>
            </a:r>
            <a:r>
              <a:rPr kumimoji="1" lang="ja-JP" altLang="en-US" dirty="0" smtClean="0"/>
              <a:t>」の意味</a:t>
            </a:r>
            <a:endParaRPr kumimoji="1" lang="en-US" altLang="ja-JP" dirty="0" smtClean="0"/>
          </a:p>
          <a:p>
            <a:r>
              <a:rPr lang="ja-JP" altLang="en-US" dirty="0" smtClean="0"/>
              <a:t>一つの株に投資するとリスクが高い</a:t>
            </a:r>
            <a:endParaRPr lang="en-US" altLang="ja-JP" dirty="0" smtClean="0"/>
          </a:p>
          <a:p>
            <a:r>
              <a:rPr kumimoji="1" lang="ja-JP" altLang="en-US" dirty="0" smtClean="0"/>
              <a:t>さまざまな銘柄に分散投資する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09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社程度（投資テーマに沿って）</a:t>
            </a:r>
            <a:endParaRPr kumimoji="1" lang="ja-JP" alt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780016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19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社（事業内容など、数値で絞ってもよい）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24533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6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社から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社（数値を使って絞る）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9750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4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101</Words>
  <Application>Microsoft Office PowerPoint</Application>
  <PresentationFormat>画面に合わせる (4:3)</PresentationFormat>
  <Paragraphs>17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​​テーマ</vt:lpstr>
      <vt:lpstr>ストックリーグの進め方</vt:lpstr>
      <vt:lpstr>テーマの見つけ方</vt:lpstr>
      <vt:lpstr>PowerPoint プレゼンテーション</vt:lpstr>
      <vt:lpstr>PowerPoint プレゼンテーション</vt:lpstr>
      <vt:lpstr>PowerPoint プレゼンテーション</vt:lpstr>
      <vt:lpstr>ポートフォリオ</vt:lpstr>
      <vt:lpstr>100社程度（投資テーマに沿って）</vt:lpstr>
      <vt:lpstr>20～30社（事業内容など、数値で絞ってもよい）</vt:lpstr>
      <vt:lpstr>10社から20社（数値を使って絞る）</vt:lpstr>
      <vt:lpstr>標準的指標</vt:lpstr>
      <vt:lpstr>ポートフォリオの作成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ストックリーグの進め方</dc:title>
  <dc:creator>Nariyasu Yamasawa</dc:creator>
  <cp:lastModifiedBy>山澤 成康</cp:lastModifiedBy>
  <cp:revision>4</cp:revision>
  <dcterms:created xsi:type="dcterms:W3CDTF">2019-05-22T22:40:10Z</dcterms:created>
  <dcterms:modified xsi:type="dcterms:W3CDTF">2019-05-24T01:09:22Z</dcterms:modified>
</cp:coreProperties>
</file>