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95" r:id="rId3"/>
    <p:sldId id="270" r:id="rId4"/>
    <p:sldId id="273" r:id="rId5"/>
    <p:sldId id="271" r:id="rId6"/>
    <p:sldId id="272" r:id="rId7"/>
    <p:sldId id="275" r:id="rId8"/>
    <p:sldId id="276" r:id="rId9"/>
    <p:sldId id="278" r:id="rId10"/>
    <p:sldId id="279" r:id="rId11"/>
    <p:sldId id="280" r:id="rId12"/>
    <p:sldId id="277" r:id="rId13"/>
    <p:sldId id="267" r:id="rId14"/>
    <p:sldId id="268" r:id="rId15"/>
    <p:sldId id="332"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33" r:id="rId45"/>
    <p:sldId id="282" r:id="rId46"/>
    <p:sldId id="340" r:id="rId47"/>
    <p:sldId id="341" r:id="rId48"/>
    <p:sldId id="329" r:id="rId49"/>
    <p:sldId id="328" r:id="rId50"/>
    <p:sldId id="330" r:id="rId51"/>
    <p:sldId id="324" r:id="rId52"/>
    <p:sldId id="325" r:id="rId53"/>
    <p:sldId id="327" r:id="rId54"/>
    <p:sldId id="334" r:id="rId55"/>
    <p:sldId id="335" r:id="rId56"/>
    <p:sldId id="336" r:id="rId57"/>
    <p:sldId id="337" r:id="rId58"/>
    <p:sldId id="339" r:id="rId59"/>
    <p:sldId id="338" r:id="rId60"/>
    <p:sldId id="287" r:id="rId61"/>
    <p:sldId id="289" r:id="rId62"/>
    <p:sldId id="290" r:id="rId63"/>
    <p:sldId id="291" r:id="rId64"/>
    <p:sldId id="292" r:id="rId65"/>
    <p:sldId id="294" r:id="rId66"/>
    <p:sldId id="288" r:id="rId67"/>
    <p:sldId id="293" r:id="rId6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C77DC2-BF10-4784-8832-74AF3F228C4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0DD5EA3B-CA51-475D-8FE5-575DA6E87CA0}">
      <dgm:prSet phldrT="[テキスト]"/>
      <dgm:spPr/>
      <dgm:t>
        <a:bodyPr/>
        <a:lstStyle/>
        <a:p>
          <a:r>
            <a:rPr kumimoji="1" lang="ja-JP" altLang="en-US" dirty="0" smtClean="0"/>
            <a:t>フィリピン</a:t>
          </a:r>
          <a:endParaRPr kumimoji="1" lang="ja-JP" altLang="en-US" dirty="0"/>
        </a:p>
      </dgm:t>
    </dgm:pt>
    <dgm:pt modelId="{FE49F1DC-DF85-4229-9F0F-301BC81DB5C0}" type="parTrans" cxnId="{F5645602-BBED-460A-856D-410838ADAB92}">
      <dgm:prSet/>
      <dgm:spPr/>
      <dgm:t>
        <a:bodyPr/>
        <a:lstStyle/>
        <a:p>
          <a:endParaRPr kumimoji="1" lang="ja-JP" altLang="en-US"/>
        </a:p>
      </dgm:t>
    </dgm:pt>
    <dgm:pt modelId="{1A2D0AF2-2B08-49AB-A58C-31EB03BCF705}" type="sibTrans" cxnId="{F5645602-BBED-460A-856D-410838ADAB92}">
      <dgm:prSet/>
      <dgm:spPr/>
      <dgm:t>
        <a:bodyPr/>
        <a:lstStyle/>
        <a:p>
          <a:endParaRPr kumimoji="1" lang="ja-JP" altLang="en-US"/>
        </a:p>
      </dgm:t>
    </dgm:pt>
    <dgm:pt modelId="{DF04BA61-523F-4946-83D2-59C3D1FF50E5}">
      <dgm:prSet phldrT="[テキスト]"/>
      <dgm:spPr/>
      <dgm:t>
        <a:bodyPr/>
        <a:lstStyle/>
        <a:p>
          <a:r>
            <a:rPr kumimoji="1" lang="ja-JP" altLang="en-US" dirty="0" smtClean="0"/>
            <a:t>ハロハロ</a:t>
          </a:r>
          <a:endParaRPr kumimoji="1" lang="ja-JP" altLang="en-US" dirty="0"/>
        </a:p>
      </dgm:t>
    </dgm:pt>
    <dgm:pt modelId="{1352B861-5608-4D7D-973A-9CD4ADCA9F39}" type="parTrans" cxnId="{0C9789A5-95F0-46B6-95DB-679DF8312A17}">
      <dgm:prSet/>
      <dgm:spPr/>
      <dgm:t>
        <a:bodyPr/>
        <a:lstStyle/>
        <a:p>
          <a:endParaRPr kumimoji="1" lang="ja-JP" altLang="en-US"/>
        </a:p>
      </dgm:t>
    </dgm:pt>
    <dgm:pt modelId="{82144263-9194-4E06-9583-74D8932BC920}" type="sibTrans" cxnId="{0C9789A5-95F0-46B6-95DB-679DF8312A17}">
      <dgm:prSet/>
      <dgm:spPr/>
      <dgm:t>
        <a:bodyPr/>
        <a:lstStyle/>
        <a:p>
          <a:endParaRPr kumimoji="1" lang="ja-JP" altLang="en-US"/>
        </a:p>
      </dgm:t>
    </dgm:pt>
    <dgm:pt modelId="{D5F61882-F6D8-4FB1-A106-4BC67825E78D}">
      <dgm:prSet phldrT="[テキスト]"/>
      <dgm:spPr/>
      <dgm:t>
        <a:bodyPr/>
        <a:lstStyle/>
        <a:p>
          <a:r>
            <a:rPr kumimoji="1" lang="ja-JP" altLang="en-US" dirty="0" smtClean="0"/>
            <a:t>フィリピンレストラン</a:t>
          </a:r>
          <a:r>
            <a:rPr kumimoji="1" lang="en-US" altLang="ja-JP" dirty="0" smtClean="0"/>
            <a:t>ATE</a:t>
          </a:r>
          <a:r>
            <a:rPr kumimoji="1" lang="ja-JP" altLang="en-US" dirty="0" smtClean="0"/>
            <a:t>（西荻窪）</a:t>
          </a:r>
          <a:endParaRPr kumimoji="1" lang="ja-JP" altLang="en-US" dirty="0"/>
        </a:p>
      </dgm:t>
    </dgm:pt>
    <dgm:pt modelId="{1996F1A7-4266-41EB-82BB-78314C334C09}" type="parTrans" cxnId="{986352A5-7011-4568-85E2-298AC33AF666}">
      <dgm:prSet/>
      <dgm:spPr/>
      <dgm:t>
        <a:bodyPr/>
        <a:lstStyle/>
        <a:p>
          <a:endParaRPr kumimoji="1" lang="ja-JP" altLang="en-US"/>
        </a:p>
      </dgm:t>
    </dgm:pt>
    <dgm:pt modelId="{44632F45-876D-455E-BA96-4B156F6A5796}" type="sibTrans" cxnId="{986352A5-7011-4568-85E2-298AC33AF666}">
      <dgm:prSet/>
      <dgm:spPr/>
      <dgm:t>
        <a:bodyPr/>
        <a:lstStyle/>
        <a:p>
          <a:endParaRPr kumimoji="1" lang="ja-JP" altLang="en-US"/>
        </a:p>
      </dgm:t>
    </dgm:pt>
    <dgm:pt modelId="{02B9A63E-672A-4314-8EAA-B7FAD3AC4D7C}">
      <dgm:prSet phldrT="[テキスト]"/>
      <dgm:spPr/>
      <dgm:t>
        <a:bodyPr/>
        <a:lstStyle/>
        <a:p>
          <a:r>
            <a:rPr kumimoji="1" lang="ja-JP" altLang="en-US" dirty="0" smtClean="0"/>
            <a:t>ベトナム</a:t>
          </a:r>
          <a:endParaRPr kumimoji="1" lang="ja-JP" altLang="en-US" dirty="0"/>
        </a:p>
      </dgm:t>
    </dgm:pt>
    <dgm:pt modelId="{7539E6CF-E4F9-4354-A22E-FC6F48879B9C}" type="parTrans" cxnId="{C01F03A4-5ED5-4534-833E-B191A47D7554}">
      <dgm:prSet/>
      <dgm:spPr/>
      <dgm:t>
        <a:bodyPr/>
        <a:lstStyle/>
        <a:p>
          <a:endParaRPr kumimoji="1" lang="ja-JP" altLang="en-US"/>
        </a:p>
      </dgm:t>
    </dgm:pt>
    <dgm:pt modelId="{B5FA0450-65EB-4727-A490-70CF78F6B90C}" type="sibTrans" cxnId="{C01F03A4-5ED5-4534-833E-B191A47D7554}">
      <dgm:prSet/>
      <dgm:spPr/>
      <dgm:t>
        <a:bodyPr/>
        <a:lstStyle/>
        <a:p>
          <a:endParaRPr kumimoji="1" lang="ja-JP" altLang="en-US"/>
        </a:p>
      </dgm:t>
    </dgm:pt>
    <dgm:pt modelId="{8F27CFDA-8567-4D54-8ED8-A6D8DD522380}">
      <dgm:prSet phldrT="[テキスト]"/>
      <dgm:spPr/>
      <dgm:t>
        <a:bodyPr/>
        <a:lstStyle/>
        <a:p>
          <a:r>
            <a:rPr kumimoji="1" lang="ja-JP" altLang="en-US" dirty="0" smtClean="0"/>
            <a:t>フォー</a:t>
          </a:r>
          <a:endParaRPr kumimoji="1" lang="ja-JP" altLang="en-US" dirty="0"/>
        </a:p>
      </dgm:t>
    </dgm:pt>
    <dgm:pt modelId="{89CEB559-9F15-4300-A0B2-0C7129652161}" type="parTrans" cxnId="{EB1F9564-D12B-4133-82CB-55771D009638}">
      <dgm:prSet/>
      <dgm:spPr/>
      <dgm:t>
        <a:bodyPr/>
        <a:lstStyle/>
        <a:p>
          <a:endParaRPr kumimoji="1" lang="ja-JP" altLang="en-US"/>
        </a:p>
      </dgm:t>
    </dgm:pt>
    <dgm:pt modelId="{E696BF92-6046-4CBD-A784-5AA4CB431679}" type="sibTrans" cxnId="{EB1F9564-D12B-4133-82CB-55771D009638}">
      <dgm:prSet/>
      <dgm:spPr/>
      <dgm:t>
        <a:bodyPr/>
        <a:lstStyle/>
        <a:p>
          <a:endParaRPr kumimoji="1" lang="ja-JP" altLang="en-US"/>
        </a:p>
      </dgm:t>
    </dgm:pt>
    <dgm:pt modelId="{07CE6666-09A9-4B59-A9BA-61ECAA213C67}">
      <dgm:prSet phldrT="[テキスト]"/>
      <dgm:spPr/>
      <dgm:t>
        <a:bodyPr/>
        <a:lstStyle/>
        <a:p>
          <a:r>
            <a:rPr kumimoji="1" lang="ja-JP" altLang="en-US" dirty="0" smtClean="0"/>
            <a:t>ベトナムちゃん（新大久保）、ベトナムフォー（新大久保）、ヘオちゃん（新大久保）</a:t>
          </a:r>
          <a:endParaRPr kumimoji="1" lang="ja-JP" altLang="en-US" dirty="0"/>
        </a:p>
      </dgm:t>
    </dgm:pt>
    <dgm:pt modelId="{4F52AC99-1215-49FD-8704-7322B9A57945}" type="parTrans" cxnId="{8D07A2E9-BE6D-4A68-B010-AF25DCB8DF59}">
      <dgm:prSet/>
      <dgm:spPr/>
      <dgm:t>
        <a:bodyPr/>
        <a:lstStyle/>
        <a:p>
          <a:endParaRPr kumimoji="1" lang="ja-JP" altLang="en-US"/>
        </a:p>
      </dgm:t>
    </dgm:pt>
    <dgm:pt modelId="{21D6009F-AD8E-4F15-8DE5-15A5E9AC8401}" type="sibTrans" cxnId="{8D07A2E9-BE6D-4A68-B010-AF25DCB8DF59}">
      <dgm:prSet/>
      <dgm:spPr/>
      <dgm:t>
        <a:bodyPr/>
        <a:lstStyle/>
        <a:p>
          <a:endParaRPr kumimoji="1" lang="ja-JP" altLang="en-US"/>
        </a:p>
      </dgm:t>
    </dgm:pt>
    <dgm:pt modelId="{CF9715AD-E4E9-4FCB-83DD-EA0BECBCDBF7}">
      <dgm:prSet phldrT="[テキスト]"/>
      <dgm:spPr/>
      <dgm:t>
        <a:bodyPr/>
        <a:lstStyle/>
        <a:p>
          <a:r>
            <a:rPr kumimoji="1" lang="ja-JP" altLang="en-US" dirty="0" smtClean="0"/>
            <a:t>タイ</a:t>
          </a:r>
          <a:endParaRPr kumimoji="1" lang="ja-JP" altLang="en-US" dirty="0"/>
        </a:p>
      </dgm:t>
    </dgm:pt>
    <dgm:pt modelId="{948EF1B6-9A21-4C10-B19F-352608A09AE8}" type="parTrans" cxnId="{10C7C7F7-8BDD-4E34-9A6C-86F858CF87CA}">
      <dgm:prSet/>
      <dgm:spPr/>
      <dgm:t>
        <a:bodyPr/>
        <a:lstStyle/>
        <a:p>
          <a:endParaRPr kumimoji="1" lang="ja-JP" altLang="en-US"/>
        </a:p>
      </dgm:t>
    </dgm:pt>
    <dgm:pt modelId="{F327B749-07B1-4F77-8771-2201748C5A8D}" type="sibTrans" cxnId="{10C7C7F7-8BDD-4E34-9A6C-86F858CF87CA}">
      <dgm:prSet/>
      <dgm:spPr/>
      <dgm:t>
        <a:bodyPr/>
        <a:lstStyle/>
        <a:p>
          <a:endParaRPr kumimoji="1" lang="ja-JP" altLang="en-US"/>
        </a:p>
      </dgm:t>
    </dgm:pt>
    <dgm:pt modelId="{DF1E00AA-E2A0-4099-B780-209E2BAD5A4F}">
      <dgm:prSet phldrT="[テキスト]"/>
      <dgm:spPr/>
      <dgm:t>
        <a:bodyPr/>
        <a:lstStyle/>
        <a:p>
          <a:r>
            <a:rPr kumimoji="1" lang="ja-JP" altLang="en-US" dirty="0" smtClean="0"/>
            <a:t>トムヤムクン</a:t>
          </a:r>
          <a:endParaRPr kumimoji="1" lang="ja-JP" altLang="en-US" dirty="0"/>
        </a:p>
      </dgm:t>
    </dgm:pt>
    <dgm:pt modelId="{49819686-045D-43ED-839E-A16D76714CAC}" type="parTrans" cxnId="{4F07B2B4-7A62-40FE-B25B-AB6EFC41E2E6}">
      <dgm:prSet/>
      <dgm:spPr/>
      <dgm:t>
        <a:bodyPr/>
        <a:lstStyle/>
        <a:p>
          <a:endParaRPr kumimoji="1" lang="ja-JP" altLang="en-US"/>
        </a:p>
      </dgm:t>
    </dgm:pt>
    <dgm:pt modelId="{D53E93CF-3BF8-4A65-8BC3-4BD457A2A0CB}" type="sibTrans" cxnId="{4F07B2B4-7A62-40FE-B25B-AB6EFC41E2E6}">
      <dgm:prSet/>
      <dgm:spPr/>
      <dgm:t>
        <a:bodyPr/>
        <a:lstStyle/>
        <a:p>
          <a:endParaRPr kumimoji="1" lang="ja-JP" altLang="en-US"/>
        </a:p>
      </dgm:t>
    </dgm:pt>
    <dgm:pt modelId="{3DD21755-F27B-488F-B2F1-C26F7D9AF8F9}">
      <dgm:prSet phldrT="[テキスト]"/>
      <dgm:spPr/>
      <dgm:t>
        <a:bodyPr/>
        <a:lstStyle/>
        <a:p>
          <a:r>
            <a:rPr kumimoji="1" lang="ja-JP" altLang="en-US" dirty="0" smtClean="0"/>
            <a:t>クンメー（新大久保）、マンゴツリー（新宿）、バンタイ（新宿）</a:t>
          </a:r>
          <a:endParaRPr kumimoji="1" lang="ja-JP" altLang="en-US" dirty="0"/>
        </a:p>
      </dgm:t>
    </dgm:pt>
    <dgm:pt modelId="{75D77803-93AA-4C60-833F-F44470EEB0A9}" type="parTrans" cxnId="{8793F43C-D7FE-4A16-87CB-54256F085FF2}">
      <dgm:prSet/>
      <dgm:spPr/>
      <dgm:t>
        <a:bodyPr/>
        <a:lstStyle/>
        <a:p>
          <a:endParaRPr kumimoji="1" lang="ja-JP" altLang="en-US"/>
        </a:p>
      </dgm:t>
    </dgm:pt>
    <dgm:pt modelId="{569B2CBC-0D90-48B4-A4CC-9989B91B0D37}" type="sibTrans" cxnId="{8793F43C-D7FE-4A16-87CB-54256F085FF2}">
      <dgm:prSet/>
      <dgm:spPr/>
      <dgm:t>
        <a:bodyPr/>
        <a:lstStyle/>
        <a:p>
          <a:endParaRPr kumimoji="1" lang="ja-JP" altLang="en-US"/>
        </a:p>
      </dgm:t>
    </dgm:pt>
    <dgm:pt modelId="{F98F496D-D470-4466-A1C2-90263CB05858}">
      <dgm:prSet phldrT="[テキスト]"/>
      <dgm:spPr/>
      <dgm:t>
        <a:bodyPr/>
        <a:lstStyle/>
        <a:p>
          <a:r>
            <a:rPr kumimoji="1" lang="ja-JP" altLang="en-US" dirty="0" smtClean="0"/>
            <a:t>インドネシア</a:t>
          </a:r>
          <a:endParaRPr kumimoji="1" lang="ja-JP" altLang="en-US" dirty="0"/>
        </a:p>
      </dgm:t>
    </dgm:pt>
    <dgm:pt modelId="{C1F484D3-B75A-49AB-962F-8DB3B5A6DBAF}" type="parTrans" cxnId="{3B8431CB-2B37-4427-9521-9512C5B67476}">
      <dgm:prSet/>
      <dgm:spPr/>
      <dgm:t>
        <a:bodyPr/>
        <a:lstStyle/>
        <a:p>
          <a:endParaRPr kumimoji="1" lang="ja-JP" altLang="en-US"/>
        </a:p>
      </dgm:t>
    </dgm:pt>
    <dgm:pt modelId="{C984E9B6-A942-41BD-B5A5-D0FD43D9EDA4}" type="sibTrans" cxnId="{3B8431CB-2B37-4427-9521-9512C5B67476}">
      <dgm:prSet/>
      <dgm:spPr/>
      <dgm:t>
        <a:bodyPr/>
        <a:lstStyle/>
        <a:p>
          <a:endParaRPr kumimoji="1" lang="ja-JP" altLang="en-US"/>
        </a:p>
      </dgm:t>
    </dgm:pt>
    <dgm:pt modelId="{BFD3E015-9D2F-4597-9379-EEA8DD1D011A}">
      <dgm:prSet phldrT="[テキスト]"/>
      <dgm:spPr/>
      <dgm:t>
        <a:bodyPr/>
        <a:lstStyle/>
        <a:p>
          <a:r>
            <a:rPr kumimoji="1" lang="ja-JP" altLang="en-US" dirty="0" smtClean="0"/>
            <a:t>サテ</a:t>
          </a:r>
          <a:endParaRPr kumimoji="1" lang="ja-JP" altLang="en-US" dirty="0"/>
        </a:p>
      </dgm:t>
    </dgm:pt>
    <dgm:pt modelId="{D972B854-1662-4C2F-A06D-714D0898F469}" type="parTrans" cxnId="{15C0FEAE-AF2B-4BA6-BB6D-3005DE981DD2}">
      <dgm:prSet/>
      <dgm:spPr/>
      <dgm:t>
        <a:bodyPr/>
        <a:lstStyle/>
        <a:p>
          <a:endParaRPr kumimoji="1" lang="ja-JP" altLang="en-US"/>
        </a:p>
      </dgm:t>
    </dgm:pt>
    <dgm:pt modelId="{A4C83C01-D38D-4FB4-9179-FB17F8F70F2A}" type="sibTrans" cxnId="{15C0FEAE-AF2B-4BA6-BB6D-3005DE981DD2}">
      <dgm:prSet/>
      <dgm:spPr/>
      <dgm:t>
        <a:bodyPr/>
        <a:lstStyle/>
        <a:p>
          <a:endParaRPr kumimoji="1" lang="ja-JP" altLang="en-US"/>
        </a:p>
      </dgm:t>
    </dgm:pt>
    <dgm:pt modelId="{1CFFBDC2-6F25-4000-813D-5C582ED2CC0C}">
      <dgm:prSet phldrT="[テキスト]"/>
      <dgm:spPr/>
      <dgm:t>
        <a:bodyPr/>
        <a:lstStyle/>
        <a:p>
          <a:r>
            <a:rPr kumimoji="1" lang="ja-JP" altLang="en-US" dirty="0" smtClean="0"/>
            <a:t>スラバヤ（浦和パルコ、豊洲）</a:t>
          </a:r>
          <a:endParaRPr kumimoji="1" lang="ja-JP" altLang="en-US" dirty="0"/>
        </a:p>
      </dgm:t>
    </dgm:pt>
    <dgm:pt modelId="{BA7650FB-A7E5-4B8B-B87C-A23948D5925D}" type="parTrans" cxnId="{ECDC4E1B-0482-43E1-AEE8-88BB8D911EC7}">
      <dgm:prSet/>
      <dgm:spPr/>
      <dgm:t>
        <a:bodyPr/>
        <a:lstStyle/>
        <a:p>
          <a:endParaRPr kumimoji="1" lang="ja-JP" altLang="en-US"/>
        </a:p>
      </dgm:t>
    </dgm:pt>
    <dgm:pt modelId="{6834035D-6A6E-4E66-A19D-3AB90CF7BB0E}" type="sibTrans" cxnId="{ECDC4E1B-0482-43E1-AEE8-88BB8D911EC7}">
      <dgm:prSet/>
      <dgm:spPr/>
      <dgm:t>
        <a:bodyPr/>
        <a:lstStyle/>
        <a:p>
          <a:endParaRPr kumimoji="1" lang="ja-JP" altLang="en-US"/>
        </a:p>
      </dgm:t>
    </dgm:pt>
    <dgm:pt modelId="{1134FEBA-3567-41F2-8E1C-8D212325A6AD}" type="pres">
      <dgm:prSet presAssocID="{F7C77DC2-BF10-4784-8832-74AF3F228C40}" presName="linear" presStyleCnt="0">
        <dgm:presLayoutVars>
          <dgm:dir/>
          <dgm:resizeHandles val="exact"/>
        </dgm:presLayoutVars>
      </dgm:prSet>
      <dgm:spPr/>
      <dgm:t>
        <a:bodyPr/>
        <a:lstStyle/>
        <a:p>
          <a:endParaRPr kumimoji="1" lang="ja-JP" altLang="en-US"/>
        </a:p>
      </dgm:t>
    </dgm:pt>
    <dgm:pt modelId="{EC69E598-B9E4-4536-B32A-80B346867ECB}" type="pres">
      <dgm:prSet presAssocID="{0DD5EA3B-CA51-475D-8FE5-575DA6E87CA0}" presName="comp" presStyleCnt="0"/>
      <dgm:spPr/>
    </dgm:pt>
    <dgm:pt modelId="{80235DB3-72DB-4F03-8D37-66C1C6B583E4}" type="pres">
      <dgm:prSet presAssocID="{0DD5EA3B-CA51-475D-8FE5-575DA6E87CA0}" presName="box" presStyleLbl="node1" presStyleIdx="0" presStyleCnt="4"/>
      <dgm:spPr/>
      <dgm:t>
        <a:bodyPr/>
        <a:lstStyle/>
        <a:p>
          <a:endParaRPr kumimoji="1" lang="ja-JP" altLang="en-US"/>
        </a:p>
      </dgm:t>
    </dgm:pt>
    <dgm:pt modelId="{1635C0FF-A459-4341-B2C4-5F96C5C0585B}" type="pres">
      <dgm:prSet presAssocID="{0DD5EA3B-CA51-475D-8FE5-575DA6E87CA0}" presName="img" presStyleLbl="fgImgPlace1" presStyleIdx="0" presStyleCnt="4"/>
      <dgm:spPr>
        <a:blipFill rotWithShape="1">
          <a:blip xmlns:r="http://schemas.openxmlformats.org/officeDocument/2006/relationships" r:embed="rId1"/>
          <a:stretch>
            <a:fillRect/>
          </a:stretch>
        </a:blipFill>
      </dgm:spPr>
    </dgm:pt>
    <dgm:pt modelId="{64680CE9-A059-4FBB-A33B-E9BE95E4CAA4}" type="pres">
      <dgm:prSet presAssocID="{0DD5EA3B-CA51-475D-8FE5-575DA6E87CA0}" presName="text" presStyleLbl="node1" presStyleIdx="0" presStyleCnt="4">
        <dgm:presLayoutVars>
          <dgm:bulletEnabled val="1"/>
        </dgm:presLayoutVars>
      </dgm:prSet>
      <dgm:spPr/>
      <dgm:t>
        <a:bodyPr/>
        <a:lstStyle/>
        <a:p>
          <a:endParaRPr kumimoji="1" lang="ja-JP" altLang="en-US"/>
        </a:p>
      </dgm:t>
    </dgm:pt>
    <dgm:pt modelId="{191745D5-5EF2-4215-BE12-73F4B8B63851}" type="pres">
      <dgm:prSet presAssocID="{1A2D0AF2-2B08-49AB-A58C-31EB03BCF705}" presName="spacer" presStyleCnt="0"/>
      <dgm:spPr/>
    </dgm:pt>
    <dgm:pt modelId="{A27DCF42-1379-42FE-B840-EC2920A473F3}" type="pres">
      <dgm:prSet presAssocID="{02B9A63E-672A-4314-8EAA-B7FAD3AC4D7C}" presName="comp" presStyleCnt="0"/>
      <dgm:spPr/>
    </dgm:pt>
    <dgm:pt modelId="{768CBBF0-F907-4BF7-8EF7-A86DBEC8B570}" type="pres">
      <dgm:prSet presAssocID="{02B9A63E-672A-4314-8EAA-B7FAD3AC4D7C}" presName="box" presStyleLbl="node1" presStyleIdx="1" presStyleCnt="4"/>
      <dgm:spPr/>
      <dgm:t>
        <a:bodyPr/>
        <a:lstStyle/>
        <a:p>
          <a:endParaRPr kumimoji="1" lang="ja-JP" altLang="en-US"/>
        </a:p>
      </dgm:t>
    </dgm:pt>
    <dgm:pt modelId="{CD14C818-1C2E-4153-A014-13A489DCC6E1}" type="pres">
      <dgm:prSet presAssocID="{02B9A63E-672A-4314-8EAA-B7FAD3AC4D7C}" presName="img" presStyleLbl="fgImgPlace1" presStyleIdx="1" presStyleCnt="4"/>
      <dgm:spPr>
        <a:blipFill rotWithShape="1">
          <a:blip xmlns:r="http://schemas.openxmlformats.org/officeDocument/2006/relationships" r:embed="rId2"/>
          <a:stretch>
            <a:fillRect/>
          </a:stretch>
        </a:blipFill>
      </dgm:spPr>
    </dgm:pt>
    <dgm:pt modelId="{3124EAA5-F72B-43A5-ACAC-84BE6CC42A0D}" type="pres">
      <dgm:prSet presAssocID="{02B9A63E-672A-4314-8EAA-B7FAD3AC4D7C}" presName="text" presStyleLbl="node1" presStyleIdx="1" presStyleCnt="4">
        <dgm:presLayoutVars>
          <dgm:bulletEnabled val="1"/>
        </dgm:presLayoutVars>
      </dgm:prSet>
      <dgm:spPr/>
      <dgm:t>
        <a:bodyPr/>
        <a:lstStyle/>
        <a:p>
          <a:endParaRPr kumimoji="1" lang="ja-JP" altLang="en-US"/>
        </a:p>
      </dgm:t>
    </dgm:pt>
    <dgm:pt modelId="{121DCAE7-5585-4A21-B538-EB4672B9BC81}" type="pres">
      <dgm:prSet presAssocID="{B5FA0450-65EB-4727-A490-70CF78F6B90C}" presName="spacer" presStyleCnt="0"/>
      <dgm:spPr/>
    </dgm:pt>
    <dgm:pt modelId="{FBB6BF85-F4FB-4210-AE64-095C35A822EC}" type="pres">
      <dgm:prSet presAssocID="{CF9715AD-E4E9-4FCB-83DD-EA0BECBCDBF7}" presName="comp" presStyleCnt="0"/>
      <dgm:spPr/>
    </dgm:pt>
    <dgm:pt modelId="{6C9EE829-F63B-4664-BA9E-4D3F2353ACFB}" type="pres">
      <dgm:prSet presAssocID="{CF9715AD-E4E9-4FCB-83DD-EA0BECBCDBF7}" presName="box" presStyleLbl="node1" presStyleIdx="2" presStyleCnt="4" custLinFactNeighborX="126" custLinFactNeighborY="-4148"/>
      <dgm:spPr/>
      <dgm:t>
        <a:bodyPr/>
        <a:lstStyle/>
        <a:p>
          <a:endParaRPr kumimoji="1" lang="ja-JP" altLang="en-US"/>
        </a:p>
      </dgm:t>
    </dgm:pt>
    <dgm:pt modelId="{8964AF11-5BAC-4106-8130-1060997372FD}" type="pres">
      <dgm:prSet presAssocID="{CF9715AD-E4E9-4FCB-83DD-EA0BECBCDBF7}" presName="img" presStyleLbl="fgImgPlace1" presStyleIdx="2" presStyleCnt="4" custLinFactNeighborX="785" custLinFactNeighborY="-4957"/>
      <dgm:spPr>
        <a:blipFill rotWithShape="1">
          <a:blip xmlns:r="http://schemas.openxmlformats.org/officeDocument/2006/relationships" r:embed="rId3"/>
          <a:stretch>
            <a:fillRect/>
          </a:stretch>
        </a:blipFill>
      </dgm:spPr>
    </dgm:pt>
    <dgm:pt modelId="{D1B140C7-7E61-4BD8-A07D-3889238DFF2E}" type="pres">
      <dgm:prSet presAssocID="{CF9715AD-E4E9-4FCB-83DD-EA0BECBCDBF7}" presName="text" presStyleLbl="node1" presStyleIdx="2" presStyleCnt="4">
        <dgm:presLayoutVars>
          <dgm:bulletEnabled val="1"/>
        </dgm:presLayoutVars>
      </dgm:prSet>
      <dgm:spPr/>
      <dgm:t>
        <a:bodyPr/>
        <a:lstStyle/>
        <a:p>
          <a:endParaRPr kumimoji="1" lang="ja-JP" altLang="en-US"/>
        </a:p>
      </dgm:t>
    </dgm:pt>
    <dgm:pt modelId="{97FDA9C1-D1F2-4A3A-BB73-53EFD3712ED6}" type="pres">
      <dgm:prSet presAssocID="{F327B749-07B1-4F77-8771-2201748C5A8D}" presName="spacer" presStyleCnt="0"/>
      <dgm:spPr/>
    </dgm:pt>
    <dgm:pt modelId="{1FBEBE87-2889-46ED-AA13-DC8F59A9029E}" type="pres">
      <dgm:prSet presAssocID="{F98F496D-D470-4466-A1C2-90263CB05858}" presName="comp" presStyleCnt="0"/>
      <dgm:spPr/>
    </dgm:pt>
    <dgm:pt modelId="{53C74563-1779-4082-B97D-83383D8B3224}" type="pres">
      <dgm:prSet presAssocID="{F98F496D-D470-4466-A1C2-90263CB05858}" presName="box" presStyleLbl="node1" presStyleIdx="3" presStyleCnt="4" custLinFactNeighborX="126" custLinFactNeighborY="-4148"/>
      <dgm:spPr/>
      <dgm:t>
        <a:bodyPr/>
        <a:lstStyle/>
        <a:p>
          <a:endParaRPr kumimoji="1" lang="ja-JP" altLang="en-US"/>
        </a:p>
      </dgm:t>
    </dgm:pt>
    <dgm:pt modelId="{095AD5A6-0B60-47A0-9ABD-C9F35B135A7F}" type="pres">
      <dgm:prSet presAssocID="{F98F496D-D470-4466-A1C2-90263CB05858}" presName="img" presStyleLbl="fgImgPlace1" presStyleIdx="3" presStyleCnt="4" custLinFactNeighborX="2987" custLinFactNeighborY="6230"/>
      <dgm:spPr>
        <a:blipFill rotWithShape="1">
          <a:blip xmlns:r="http://schemas.openxmlformats.org/officeDocument/2006/relationships" r:embed="rId4"/>
          <a:stretch>
            <a:fillRect/>
          </a:stretch>
        </a:blipFill>
      </dgm:spPr>
    </dgm:pt>
    <dgm:pt modelId="{2A4A42F5-A15F-4DA1-9BE3-FE5D261660DA}" type="pres">
      <dgm:prSet presAssocID="{F98F496D-D470-4466-A1C2-90263CB05858}" presName="text" presStyleLbl="node1" presStyleIdx="3" presStyleCnt="4">
        <dgm:presLayoutVars>
          <dgm:bulletEnabled val="1"/>
        </dgm:presLayoutVars>
      </dgm:prSet>
      <dgm:spPr/>
      <dgm:t>
        <a:bodyPr/>
        <a:lstStyle/>
        <a:p>
          <a:endParaRPr kumimoji="1" lang="ja-JP" altLang="en-US"/>
        </a:p>
      </dgm:t>
    </dgm:pt>
  </dgm:ptLst>
  <dgm:cxnLst>
    <dgm:cxn modelId="{51D4D1EA-7AE3-4CAC-BE43-0699C68A852E}" type="presOf" srcId="{BFD3E015-9D2F-4597-9379-EEA8DD1D011A}" destId="{53C74563-1779-4082-B97D-83383D8B3224}" srcOrd="0" destOrd="1" presId="urn:microsoft.com/office/officeart/2005/8/layout/vList4"/>
    <dgm:cxn modelId="{93E934FE-648F-41A6-96CE-17A0F1CD10E3}" type="presOf" srcId="{0DD5EA3B-CA51-475D-8FE5-575DA6E87CA0}" destId="{80235DB3-72DB-4F03-8D37-66C1C6B583E4}" srcOrd="0" destOrd="0" presId="urn:microsoft.com/office/officeart/2005/8/layout/vList4"/>
    <dgm:cxn modelId="{80BFFF44-7193-4CDC-AE8C-1EF6E7E3933C}" type="presOf" srcId="{DF04BA61-523F-4946-83D2-59C3D1FF50E5}" destId="{80235DB3-72DB-4F03-8D37-66C1C6B583E4}" srcOrd="0" destOrd="1" presId="urn:microsoft.com/office/officeart/2005/8/layout/vList4"/>
    <dgm:cxn modelId="{31E18545-03EF-4180-8B58-5F5360D90EF9}" type="presOf" srcId="{CF9715AD-E4E9-4FCB-83DD-EA0BECBCDBF7}" destId="{6C9EE829-F63B-4664-BA9E-4D3F2353ACFB}" srcOrd="0" destOrd="0" presId="urn:microsoft.com/office/officeart/2005/8/layout/vList4"/>
    <dgm:cxn modelId="{216D15C5-B93A-4FBD-9C72-0973C72FB5C1}" type="presOf" srcId="{02B9A63E-672A-4314-8EAA-B7FAD3AC4D7C}" destId="{768CBBF0-F907-4BF7-8EF7-A86DBEC8B570}" srcOrd="0" destOrd="0" presId="urn:microsoft.com/office/officeart/2005/8/layout/vList4"/>
    <dgm:cxn modelId="{8793F43C-D7FE-4A16-87CB-54256F085FF2}" srcId="{CF9715AD-E4E9-4FCB-83DD-EA0BECBCDBF7}" destId="{3DD21755-F27B-488F-B2F1-C26F7D9AF8F9}" srcOrd="1" destOrd="0" parTransId="{75D77803-93AA-4C60-833F-F44470EEB0A9}" sibTransId="{569B2CBC-0D90-48B4-A4CC-9989B91B0D37}"/>
    <dgm:cxn modelId="{CCE8A0C5-CFBD-45A0-8A5C-997D1E75E91D}" type="presOf" srcId="{DF04BA61-523F-4946-83D2-59C3D1FF50E5}" destId="{64680CE9-A059-4FBB-A33B-E9BE95E4CAA4}" srcOrd="1" destOrd="1" presId="urn:microsoft.com/office/officeart/2005/8/layout/vList4"/>
    <dgm:cxn modelId="{A1EA91CE-F271-4CBF-8F8C-DCBD86F88741}" type="presOf" srcId="{02B9A63E-672A-4314-8EAA-B7FAD3AC4D7C}" destId="{3124EAA5-F72B-43A5-ACAC-84BE6CC42A0D}" srcOrd="1" destOrd="0" presId="urn:microsoft.com/office/officeart/2005/8/layout/vList4"/>
    <dgm:cxn modelId="{4F07B2B4-7A62-40FE-B25B-AB6EFC41E2E6}" srcId="{CF9715AD-E4E9-4FCB-83DD-EA0BECBCDBF7}" destId="{DF1E00AA-E2A0-4099-B780-209E2BAD5A4F}" srcOrd="0" destOrd="0" parTransId="{49819686-045D-43ED-839E-A16D76714CAC}" sibTransId="{D53E93CF-3BF8-4A65-8BC3-4BD457A2A0CB}"/>
    <dgm:cxn modelId="{D876BDA2-7A48-4971-8504-20E6559B17A8}" type="presOf" srcId="{0DD5EA3B-CA51-475D-8FE5-575DA6E87CA0}" destId="{64680CE9-A059-4FBB-A33B-E9BE95E4CAA4}" srcOrd="1" destOrd="0" presId="urn:microsoft.com/office/officeart/2005/8/layout/vList4"/>
    <dgm:cxn modelId="{8B0255DD-35D7-4740-8B06-103707A4CE64}" type="presOf" srcId="{07CE6666-09A9-4B59-A9BA-61ECAA213C67}" destId="{768CBBF0-F907-4BF7-8EF7-A86DBEC8B570}" srcOrd="0" destOrd="2" presId="urn:microsoft.com/office/officeart/2005/8/layout/vList4"/>
    <dgm:cxn modelId="{A3844AC1-1ECE-4160-BC5D-CF96055A44F5}" type="presOf" srcId="{8F27CFDA-8567-4D54-8ED8-A6D8DD522380}" destId="{3124EAA5-F72B-43A5-ACAC-84BE6CC42A0D}" srcOrd="1" destOrd="1" presId="urn:microsoft.com/office/officeart/2005/8/layout/vList4"/>
    <dgm:cxn modelId="{AEF7E739-A2D4-4F9B-B3A5-818CDE82242D}" type="presOf" srcId="{BFD3E015-9D2F-4597-9379-EEA8DD1D011A}" destId="{2A4A42F5-A15F-4DA1-9BE3-FE5D261660DA}" srcOrd="1" destOrd="1" presId="urn:microsoft.com/office/officeart/2005/8/layout/vList4"/>
    <dgm:cxn modelId="{C01F03A4-5ED5-4534-833E-B191A47D7554}" srcId="{F7C77DC2-BF10-4784-8832-74AF3F228C40}" destId="{02B9A63E-672A-4314-8EAA-B7FAD3AC4D7C}" srcOrd="1" destOrd="0" parTransId="{7539E6CF-E4F9-4354-A22E-FC6F48879B9C}" sibTransId="{B5FA0450-65EB-4727-A490-70CF78F6B90C}"/>
    <dgm:cxn modelId="{3B8431CB-2B37-4427-9521-9512C5B67476}" srcId="{F7C77DC2-BF10-4784-8832-74AF3F228C40}" destId="{F98F496D-D470-4466-A1C2-90263CB05858}" srcOrd="3" destOrd="0" parTransId="{C1F484D3-B75A-49AB-962F-8DB3B5A6DBAF}" sibTransId="{C984E9B6-A942-41BD-B5A5-D0FD43D9EDA4}"/>
    <dgm:cxn modelId="{AB2F1D95-43F8-4BBF-8193-B5CD3DDCCEDA}" type="presOf" srcId="{DF1E00AA-E2A0-4099-B780-209E2BAD5A4F}" destId="{D1B140C7-7E61-4BD8-A07D-3889238DFF2E}" srcOrd="1" destOrd="1" presId="urn:microsoft.com/office/officeart/2005/8/layout/vList4"/>
    <dgm:cxn modelId="{986352A5-7011-4568-85E2-298AC33AF666}" srcId="{0DD5EA3B-CA51-475D-8FE5-575DA6E87CA0}" destId="{D5F61882-F6D8-4FB1-A106-4BC67825E78D}" srcOrd="1" destOrd="0" parTransId="{1996F1A7-4266-41EB-82BB-78314C334C09}" sibTransId="{44632F45-876D-455E-BA96-4B156F6A5796}"/>
    <dgm:cxn modelId="{10C7C7F7-8BDD-4E34-9A6C-86F858CF87CA}" srcId="{F7C77DC2-BF10-4784-8832-74AF3F228C40}" destId="{CF9715AD-E4E9-4FCB-83DD-EA0BECBCDBF7}" srcOrd="2" destOrd="0" parTransId="{948EF1B6-9A21-4C10-B19F-352608A09AE8}" sibTransId="{F327B749-07B1-4F77-8771-2201748C5A8D}"/>
    <dgm:cxn modelId="{BB0E3D0D-2785-4F19-BEE6-BCB1583A948F}" type="presOf" srcId="{F98F496D-D470-4466-A1C2-90263CB05858}" destId="{53C74563-1779-4082-B97D-83383D8B3224}" srcOrd="0" destOrd="0" presId="urn:microsoft.com/office/officeart/2005/8/layout/vList4"/>
    <dgm:cxn modelId="{24C7D14D-08F5-4399-B718-C780F950B249}" type="presOf" srcId="{CF9715AD-E4E9-4FCB-83DD-EA0BECBCDBF7}" destId="{D1B140C7-7E61-4BD8-A07D-3889238DFF2E}" srcOrd="1" destOrd="0" presId="urn:microsoft.com/office/officeart/2005/8/layout/vList4"/>
    <dgm:cxn modelId="{F5645602-BBED-460A-856D-410838ADAB92}" srcId="{F7C77DC2-BF10-4784-8832-74AF3F228C40}" destId="{0DD5EA3B-CA51-475D-8FE5-575DA6E87CA0}" srcOrd="0" destOrd="0" parTransId="{FE49F1DC-DF85-4229-9F0F-301BC81DB5C0}" sibTransId="{1A2D0AF2-2B08-49AB-A58C-31EB03BCF705}"/>
    <dgm:cxn modelId="{83A9647D-DFA7-40BD-9A30-B559929466A3}" type="presOf" srcId="{D5F61882-F6D8-4FB1-A106-4BC67825E78D}" destId="{80235DB3-72DB-4F03-8D37-66C1C6B583E4}" srcOrd="0" destOrd="2" presId="urn:microsoft.com/office/officeart/2005/8/layout/vList4"/>
    <dgm:cxn modelId="{0C9789A5-95F0-46B6-95DB-679DF8312A17}" srcId="{0DD5EA3B-CA51-475D-8FE5-575DA6E87CA0}" destId="{DF04BA61-523F-4946-83D2-59C3D1FF50E5}" srcOrd="0" destOrd="0" parTransId="{1352B861-5608-4D7D-973A-9CD4ADCA9F39}" sibTransId="{82144263-9194-4E06-9583-74D8932BC920}"/>
    <dgm:cxn modelId="{64A0A318-3C34-4E86-AB20-F3592D7BE4A9}" type="presOf" srcId="{F7C77DC2-BF10-4784-8832-74AF3F228C40}" destId="{1134FEBA-3567-41F2-8E1C-8D212325A6AD}" srcOrd="0" destOrd="0" presId="urn:microsoft.com/office/officeart/2005/8/layout/vList4"/>
    <dgm:cxn modelId="{72B2A46F-5DFB-4CCD-A1AF-5CB345164360}" type="presOf" srcId="{07CE6666-09A9-4B59-A9BA-61ECAA213C67}" destId="{3124EAA5-F72B-43A5-ACAC-84BE6CC42A0D}" srcOrd="1" destOrd="2" presId="urn:microsoft.com/office/officeart/2005/8/layout/vList4"/>
    <dgm:cxn modelId="{15C0FEAE-AF2B-4BA6-BB6D-3005DE981DD2}" srcId="{F98F496D-D470-4466-A1C2-90263CB05858}" destId="{BFD3E015-9D2F-4597-9379-EEA8DD1D011A}" srcOrd="0" destOrd="0" parTransId="{D972B854-1662-4C2F-A06D-714D0898F469}" sibTransId="{A4C83C01-D38D-4FB4-9179-FB17F8F70F2A}"/>
    <dgm:cxn modelId="{4960A2C6-B3C5-4E03-AFAF-DE44DC075107}" type="presOf" srcId="{F98F496D-D470-4466-A1C2-90263CB05858}" destId="{2A4A42F5-A15F-4DA1-9BE3-FE5D261660DA}" srcOrd="1" destOrd="0" presId="urn:microsoft.com/office/officeart/2005/8/layout/vList4"/>
    <dgm:cxn modelId="{B342488F-2ED7-4B13-823B-62631F20C38A}" type="presOf" srcId="{1CFFBDC2-6F25-4000-813D-5C582ED2CC0C}" destId="{53C74563-1779-4082-B97D-83383D8B3224}" srcOrd="0" destOrd="2" presId="urn:microsoft.com/office/officeart/2005/8/layout/vList4"/>
    <dgm:cxn modelId="{0DBA8A2C-4DD9-402B-87A5-0FC3B78C482E}" type="presOf" srcId="{3DD21755-F27B-488F-B2F1-C26F7D9AF8F9}" destId="{6C9EE829-F63B-4664-BA9E-4D3F2353ACFB}" srcOrd="0" destOrd="2" presId="urn:microsoft.com/office/officeart/2005/8/layout/vList4"/>
    <dgm:cxn modelId="{35E8DFFB-FFC0-4CF0-B53E-992A02E94EA5}" type="presOf" srcId="{8F27CFDA-8567-4D54-8ED8-A6D8DD522380}" destId="{768CBBF0-F907-4BF7-8EF7-A86DBEC8B570}" srcOrd="0" destOrd="1" presId="urn:microsoft.com/office/officeart/2005/8/layout/vList4"/>
    <dgm:cxn modelId="{EEF0E873-DE6E-415B-88E5-36D2FCCB1462}" type="presOf" srcId="{D5F61882-F6D8-4FB1-A106-4BC67825E78D}" destId="{64680CE9-A059-4FBB-A33B-E9BE95E4CAA4}" srcOrd="1" destOrd="2" presId="urn:microsoft.com/office/officeart/2005/8/layout/vList4"/>
    <dgm:cxn modelId="{ECDC4E1B-0482-43E1-AEE8-88BB8D911EC7}" srcId="{F98F496D-D470-4466-A1C2-90263CB05858}" destId="{1CFFBDC2-6F25-4000-813D-5C582ED2CC0C}" srcOrd="1" destOrd="0" parTransId="{BA7650FB-A7E5-4B8B-B87C-A23948D5925D}" sibTransId="{6834035D-6A6E-4E66-A19D-3AB90CF7BB0E}"/>
    <dgm:cxn modelId="{44E56709-189A-4F9E-BED0-E6F2BDE10583}" type="presOf" srcId="{1CFFBDC2-6F25-4000-813D-5C582ED2CC0C}" destId="{2A4A42F5-A15F-4DA1-9BE3-FE5D261660DA}" srcOrd="1" destOrd="2" presId="urn:microsoft.com/office/officeart/2005/8/layout/vList4"/>
    <dgm:cxn modelId="{0B912014-0469-4E83-ADE4-F5074C62A389}" type="presOf" srcId="{3DD21755-F27B-488F-B2F1-C26F7D9AF8F9}" destId="{D1B140C7-7E61-4BD8-A07D-3889238DFF2E}" srcOrd="1" destOrd="2" presId="urn:microsoft.com/office/officeart/2005/8/layout/vList4"/>
    <dgm:cxn modelId="{98B1C349-F9DC-4E65-B565-22420E464915}" type="presOf" srcId="{DF1E00AA-E2A0-4099-B780-209E2BAD5A4F}" destId="{6C9EE829-F63B-4664-BA9E-4D3F2353ACFB}" srcOrd="0" destOrd="1" presId="urn:microsoft.com/office/officeart/2005/8/layout/vList4"/>
    <dgm:cxn modelId="{8D07A2E9-BE6D-4A68-B010-AF25DCB8DF59}" srcId="{02B9A63E-672A-4314-8EAA-B7FAD3AC4D7C}" destId="{07CE6666-09A9-4B59-A9BA-61ECAA213C67}" srcOrd="1" destOrd="0" parTransId="{4F52AC99-1215-49FD-8704-7322B9A57945}" sibTransId="{21D6009F-AD8E-4F15-8DE5-15A5E9AC8401}"/>
    <dgm:cxn modelId="{EB1F9564-D12B-4133-82CB-55771D009638}" srcId="{02B9A63E-672A-4314-8EAA-B7FAD3AC4D7C}" destId="{8F27CFDA-8567-4D54-8ED8-A6D8DD522380}" srcOrd="0" destOrd="0" parTransId="{89CEB559-9F15-4300-A0B2-0C7129652161}" sibTransId="{E696BF92-6046-4CBD-A784-5AA4CB431679}"/>
    <dgm:cxn modelId="{6F603AB8-D099-4271-832D-758EB3DBD604}" type="presParOf" srcId="{1134FEBA-3567-41F2-8E1C-8D212325A6AD}" destId="{EC69E598-B9E4-4536-B32A-80B346867ECB}" srcOrd="0" destOrd="0" presId="urn:microsoft.com/office/officeart/2005/8/layout/vList4"/>
    <dgm:cxn modelId="{09A59B03-AD82-4040-847A-B71999F73D6E}" type="presParOf" srcId="{EC69E598-B9E4-4536-B32A-80B346867ECB}" destId="{80235DB3-72DB-4F03-8D37-66C1C6B583E4}" srcOrd="0" destOrd="0" presId="urn:microsoft.com/office/officeart/2005/8/layout/vList4"/>
    <dgm:cxn modelId="{6A41351E-1CEF-409F-88B9-C682A0FE9B45}" type="presParOf" srcId="{EC69E598-B9E4-4536-B32A-80B346867ECB}" destId="{1635C0FF-A459-4341-B2C4-5F96C5C0585B}" srcOrd="1" destOrd="0" presId="urn:microsoft.com/office/officeart/2005/8/layout/vList4"/>
    <dgm:cxn modelId="{54C0CA02-D42D-4271-B1F0-ADE6838A3C7D}" type="presParOf" srcId="{EC69E598-B9E4-4536-B32A-80B346867ECB}" destId="{64680CE9-A059-4FBB-A33B-E9BE95E4CAA4}" srcOrd="2" destOrd="0" presId="urn:microsoft.com/office/officeart/2005/8/layout/vList4"/>
    <dgm:cxn modelId="{60BCD927-2D60-4CF6-9940-972D501A1506}" type="presParOf" srcId="{1134FEBA-3567-41F2-8E1C-8D212325A6AD}" destId="{191745D5-5EF2-4215-BE12-73F4B8B63851}" srcOrd="1" destOrd="0" presId="urn:microsoft.com/office/officeart/2005/8/layout/vList4"/>
    <dgm:cxn modelId="{164A194D-6AA6-4281-92B1-BC36B0085963}" type="presParOf" srcId="{1134FEBA-3567-41F2-8E1C-8D212325A6AD}" destId="{A27DCF42-1379-42FE-B840-EC2920A473F3}" srcOrd="2" destOrd="0" presId="urn:microsoft.com/office/officeart/2005/8/layout/vList4"/>
    <dgm:cxn modelId="{D0769BD8-A99D-406B-9801-CE3C88861ECE}" type="presParOf" srcId="{A27DCF42-1379-42FE-B840-EC2920A473F3}" destId="{768CBBF0-F907-4BF7-8EF7-A86DBEC8B570}" srcOrd="0" destOrd="0" presId="urn:microsoft.com/office/officeart/2005/8/layout/vList4"/>
    <dgm:cxn modelId="{3E2221BF-C6A9-4BFA-9F14-3745740A2B02}" type="presParOf" srcId="{A27DCF42-1379-42FE-B840-EC2920A473F3}" destId="{CD14C818-1C2E-4153-A014-13A489DCC6E1}" srcOrd="1" destOrd="0" presId="urn:microsoft.com/office/officeart/2005/8/layout/vList4"/>
    <dgm:cxn modelId="{30C08D2D-B83E-43B8-8903-45F06DBC823E}" type="presParOf" srcId="{A27DCF42-1379-42FE-B840-EC2920A473F3}" destId="{3124EAA5-F72B-43A5-ACAC-84BE6CC42A0D}" srcOrd="2" destOrd="0" presId="urn:microsoft.com/office/officeart/2005/8/layout/vList4"/>
    <dgm:cxn modelId="{07BFB9CC-E776-47EC-B39D-DA972EEA48E4}" type="presParOf" srcId="{1134FEBA-3567-41F2-8E1C-8D212325A6AD}" destId="{121DCAE7-5585-4A21-B538-EB4672B9BC81}" srcOrd="3" destOrd="0" presId="urn:microsoft.com/office/officeart/2005/8/layout/vList4"/>
    <dgm:cxn modelId="{13AD4ACF-8966-42B7-91B4-40714E2EDED0}" type="presParOf" srcId="{1134FEBA-3567-41F2-8E1C-8D212325A6AD}" destId="{FBB6BF85-F4FB-4210-AE64-095C35A822EC}" srcOrd="4" destOrd="0" presId="urn:microsoft.com/office/officeart/2005/8/layout/vList4"/>
    <dgm:cxn modelId="{2BCEAA63-95EB-4C79-960A-733D372F8DF1}" type="presParOf" srcId="{FBB6BF85-F4FB-4210-AE64-095C35A822EC}" destId="{6C9EE829-F63B-4664-BA9E-4D3F2353ACFB}" srcOrd="0" destOrd="0" presId="urn:microsoft.com/office/officeart/2005/8/layout/vList4"/>
    <dgm:cxn modelId="{CF7890F1-F9B8-4DC9-8974-1EDAF33612BB}" type="presParOf" srcId="{FBB6BF85-F4FB-4210-AE64-095C35A822EC}" destId="{8964AF11-5BAC-4106-8130-1060997372FD}" srcOrd="1" destOrd="0" presId="urn:microsoft.com/office/officeart/2005/8/layout/vList4"/>
    <dgm:cxn modelId="{73E3A4BC-73AE-4562-8A15-98A716900723}" type="presParOf" srcId="{FBB6BF85-F4FB-4210-AE64-095C35A822EC}" destId="{D1B140C7-7E61-4BD8-A07D-3889238DFF2E}" srcOrd="2" destOrd="0" presId="urn:microsoft.com/office/officeart/2005/8/layout/vList4"/>
    <dgm:cxn modelId="{9E27E1D6-FB36-4000-B493-F6C97C2BCBCE}" type="presParOf" srcId="{1134FEBA-3567-41F2-8E1C-8D212325A6AD}" destId="{97FDA9C1-D1F2-4A3A-BB73-53EFD3712ED6}" srcOrd="5" destOrd="0" presId="urn:microsoft.com/office/officeart/2005/8/layout/vList4"/>
    <dgm:cxn modelId="{B41279AB-D500-4FDC-8848-61895306EC53}" type="presParOf" srcId="{1134FEBA-3567-41F2-8E1C-8D212325A6AD}" destId="{1FBEBE87-2889-46ED-AA13-DC8F59A9029E}" srcOrd="6" destOrd="0" presId="urn:microsoft.com/office/officeart/2005/8/layout/vList4"/>
    <dgm:cxn modelId="{D73C3A96-11E0-45AA-B830-F12921ABE1FD}" type="presParOf" srcId="{1FBEBE87-2889-46ED-AA13-DC8F59A9029E}" destId="{53C74563-1779-4082-B97D-83383D8B3224}" srcOrd="0" destOrd="0" presId="urn:microsoft.com/office/officeart/2005/8/layout/vList4"/>
    <dgm:cxn modelId="{F5B8E0B5-89C6-4278-8C91-2DE53F99479D}" type="presParOf" srcId="{1FBEBE87-2889-46ED-AA13-DC8F59A9029E}" destId="{095AD5A6-0B60-47A0-9ABD-C9F35B135A7F}" srcOrd="1" destOrd="0" presId="urn:microsoft.com/office/officeart/2005/8/layout/vList4"/>
    <dgm:cxn modelId="{EBD26C71-44A5-415F-9510-E26C0135904D}" type="presParOf" srcId="{1FBEBE87-2889-46ED-AA13-DC8F59A9029E}" destId="{2A4A42F5-A15F-4DA1-9BE3-FE5D261660D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F57D7-95C5-4780-AC4C-A8B8DF9ACED1}" type="doc">
      <dgm:prSet loTypeId="urn:microsoft.com/office/officeart/2005/8/layout/pList2#1" loCatId="list" qsTypeId="urn:microsoft.com/office/officeart/2005/8/quickstyle/simple1" qsCatId="simple" csTypeId="urn:microsoft.com/office/officeart/2005/8/colors/accent1_2" csCatId="accent1" phldr="1"/>
      <dgm:spPr/>
    </dgm:pt>
    <dgm:pt modelId="{08186A3E-EE96-4A04-8C9B-AC3015D8FD34}">
      <dgm:prSet phldrT="[テキスト]" custT="1"/>
      <dgm:spPr/>
      <dgm:t>
        <a:bodyPr anchor="ctr" anchorCtr="0"/>
        <a:lstStyle/>
        <a:p>
          <a:r>
            <a:rPr kumimoji="1" lang="ja-JP" altLang="en-US" sz="1800" dirty="0" smtClean="0"/>
            <a:t>カリブの海賊</a:t>
          </a:r>
          <a:endParaRPr kumimoji="1" lang="ja-JP" altLang="en-US" sz="1800" dirty="0"/>
        </a:p>
      </dgm:t>
    </dgm:pt>
    <dgm:pt modelId="{4027EE30-F3D5-47CD-8439-8C93AF7586A0}" type="parTrans" cxnId="{6F28D9D4-A201-4C25-940B-3324CE6EDB65}">
      <dgm:prSet/>
      <dgm:spPr/>
    </dgm:pt>
    <dgm:pt modelId="{E78F9988-7CD4-4620-848D-B867C285D130}" type="sibTrans" cxnId="{6F28D9D4-A201-4C25-940B-3324CE6EDB65}">
      <dgm:prSet/>
      <dgm:spPr/>
    </dgm:pt>
    <dgm:pt modelId="{647178A9-1BDC-43F8-9330-5E1777BB3669}">
      <dgm:prSet phldrT="[テキスト]" custT="1"/>
      <dgm:spPr/>
      <dgm:t>
        <a:bodyPr anchor="ctr" anchorCtr="0"/>
        <a:lstStyle/>
        <a:p>
          <a:r>
            <a:rPr kumimoji="1" lang="ja-JP" altLang="en-US" sz="1800" dirty="0" smtClean="0"/>
            <a:t>ビッグ・</a:t>
          </a:r>
          <a:endParaRPr kumimoji="1" lang="en-US" altLang="ja-JP" sz="1800" dirty="0" smtClean="0"/>
        </a:p>
        <a:p>
          <a:r>
            <a:rPr kumimoji="1" lang="ja-JP" altLang="en-US" sz="1800" dirty="0" smtClean="0"/>
            <a:t>サンダー・</a:t>
          </a:r>
          <a:endParaRPr kumimoji="1" lang="en-US" altLang="ja-JP" sz="1800" dirty="0" smtClean="0"/>
        </a:p>
        <a:p>
          <a:r>
            <a:rPr kumimoji="1" lang="ja-JP" altLang="en-US" sz="1800" dirty="0" smtClean="0"/>
            <a:t>マウンテン</a:t>
          </a:r>
          <a:endParaRPr kumimoji="1" lang="ja-JP" altLang="en-US" sz="1800" dirty="0"/>
        </a:p>
      </dgm:t>
    </dgm:pt>
    <dgm:pt modelId="{7548B622-B960-4018-A1FC-E4E6647EEBA5}" type="parTrans" cxnId="{D2419DBB-263D-4C78-B4D7-EF4EA7395BC7}">
      <dgm:prSet/>
      <dgm:spPr/>
    </dgm:pt>
    <dgm:pt modelId="{412462EF-F7CF-43D2-B771-97BD26996F96}" type="sibTrans" cxnId="{D2419DBB-263D-4C78-B4D7-EF4EA7395BC7}">
      <dgm:prSet/>
      <dgm:spPr/>
    </dgm:pt>
    <dgm:pt modelId="{12DA5DDE-9449-436B-B3C6-AF176B2F025D}">
      <dgm:prSet phldrT="[テキスト]" custT="1"/>
      <dgm:spPr/>
      <dgm:t>
        <a:bodyPr anchor="ctr" anchorCtr="0"/>
        <a:lstStyle/>
        <a:p>
          <a:r>
            <a:rPr kumimoji="1" lang="ja-JP" altLang="en-US" sz="1800" dirty="0" smtClean="0"/>
            <a:t>トムソーヤー島</a:t>
          </a:r>
          <a:endParaRPr kumimoji="1" lang="ja-JP" altLang="en-US" sz="1800" dirty="0"/>
        </a:p>
      </dgm:t>
    </dgm:pt>
    <dgm:pt modelId="{3565D34D-30A2-4475-B3C6-C3E67C3EC775}" type="parTrans" cxnId="{FA50784F-26EA-40A2-8E0E-5D6044F8CF15}">
      <dgm:prSet/>
      <dgm:spPr/>
    </dgm:pt>
    <dgm:pt modelId="{ADC4B3A5-7533-4D2E-88D9-834C9B330F2D}" type="sibTrans" cxnId="{FA50784F-26EA-40A2-8E0E-5D6044F8CF15}">
      <dgm:prSet/>
      <dgm:spPr/>
    </dgm:pt>
    <dgm:pt modelId="{EA06A31F-5D04-4689-976A-D61580594FB7}">
      <dgm:prSet phldrT="[テキスト]" custT="1"/>
      <dgm:spPr/>
      <dgm:t>
        <a:bodyPr anchor="ctr" anchorCtr="0"/>
        <a:lstStyle/>
        <a:p>
          <a:r>
            <a:rPr kumimoji="1" lang="ja-JP" altLang="en-US" sz="1800" dirty="0" smtClean="0"/>
            <a:t>スプラッシュ・</a:t>
          </a:r>
          <a:endParaRPr kumimoji="1" lang="en-US" altLang="ja-JP" sz="1800" dirty="0" smtClean="0"/>
        </a:p>
        <a:p>
          <a:r>
            <a:rPr kumimoji="1" lang="ja-JP" altLang="en-US" sz="1800" dirty="0" smtClean="0"/>
            <a:t>マウンテン</a:t>
          </a:r>
          <a:endParaRPr kumimoji="1" lang="ja-JP" altLang="en-US" sz="1800" dirty="0"/>
        </a:p>
      </dgm:t>
    </dgm:pt>
    <dgm:pt modelId="{9A87DDB0-B0B5-429F-BDE9-E784625160B7}" type="parTrans" cxnId="{A862BC60-CBE5-43BE-A15D-9D0B55589618}">
      <dgm:prSet/>
      <dgm:spPr/>
    </dgm:pt>
    <dgm:pt modelId="{4A02D705-041C-4149-BE63-C3E84E7BDCEB}" type="sibTrans" cxnId="{A862BC60-CBE5-43BE-A15D-9D0B55589618}">
      <dgm:prSet/>
      <dgm:spPr/>
    </dgm:pt>
    <dgm:pt modelId="{C9549582-6E61-407E-A97B-D8F6DF88E2DA}" type="pres">
      <dgm:prSet presAssocID="{D19F57D7-95C5-4780-AC4C-A8B8DF9ACED1}" presName="Name0" presStyleCnt="0">
        <dgm:presLayoutVars>
          <dgm:dir/>
          <dgm:resizeHandles val="exact"/>
        </dgm:presLayoutVars>
      </dgm:prSet>
      <dgm:spPr/>
    </dgm:pt>
    <dgm:pt modelId="{3244CAD2-6AC5-4383-B883-D932794201F0}" type="pres">
      <dgm:prSet presAssocID="{D19F57D7-95C5-4780-AC4C-A8B8DF9ACED1}" presName="bkgdShp" presStyleLbl="alignAccFollowNode1" presStyleIdx="0" presStyleCnt="1"/>
      <dgm:spPr/>
    </dgm:pt>
    <dgm:pt modelId="{CEAA8EE5-8B62-45DB-A02A-2F0A17C0C828}" type="pres">
      <dgm:prSet presAssocID="{D19F57D7-95C5-4780-AC4C-A8B8DF9ACED1}" presName="linComp" presStyleCnt="0"/>
      <dgm:spPr/>
    </dgm:pt>
    <dgm:pt modelId="{9FC5B259-6D18-41A6-8D4A-D9A3C9C2B5D7}" type="pres">
      <dgm:prSet presAssocID="{08186A3E-EE96-4A04-8C9B-AC3015D8FD34}" presName="compNode" presStyleCnt="0"/>
      <dgm:spPr/>
    </dgm:pt>
    <dgm:pt modelId="{3E6D67A8-DA53-4C61-AB64-62C05E781A70}" type="pres">
      <dgm:prSet presAssocID="{08186A3E-EE96-4A04-8C9B-AC3015D8FD34}" presName="node" presStyleLbl="node1" presStyleIdx="0" presStyleCnt="4" custLinFactNeighborX="-1267" custLinFactNeighborY="327">
        <dgm:presLayoutVars>
          <dgm:bulletEnabled val="1"/>
        </dgm:presLayoutVars>
      </dgm:prSet>
      <dgm:spPr/>
      <dgm:t>
        <a:bodyPr/>
        <a:lstStyle/>
        <a:p>
          <a:endParaRPr kumimoji="1" lang="ja-JP" altLang="en-US"/>
        </a:p>
      </dgm:t>
    </dgm:pt>
    <dgm:pt modelId="{E366C0B1-A5C6-483D-9A64-D4CCCD59C547}" type="pres">
      <dgm:prSet presAssocID="{08186A3E-EE96-4A04-8C9B-AC3015D8FD34}" presName="invisiNode" presStyleLbl="node1" presStyleIdx="0" presStyleCnt="4"/>
      <dgm:spPr/>
    </dgm:pt>
    <dgm:pt modelId="{5F1B9D63-73E9-480F-84BC-3D39E421C95F}" type="pres">
      <dgm:prSet presAssocID="{08186A3E-EE96-4A04-8C9B-AC3015D8FD34}" presName="imagNode" presStyleLbl="fgImgPlace1" presStyleIdx="0" presStyleCnt="4" custScaleY="84322"/>
      <dgm:spPr>
        <a:blipFill rotWithShape="0">
          <a:blip xmlns:r="http://schemas.openxmlformats.org/officeDocument/2006/relationships" r:embed="rId1"/>
          <a:stretch>
            <a:fillRect/>
          </a:stretch>
        </a:blipFill>
      </dgm:spPr>
    </dgm:pt>
    <dgm:pt modelId="{4C6AD271-18B5-4E1F-BB38-049164EC39DF}" type="pres">
      <dgm:prSet presAssocID="{E78F9988-7CD4-4620-848D-B867C285D130}" presName="sibTrans" presStyleLbl="sibTrans2D1" presStyleIdx="0" presStyleCnt="0"/>
      <dgm:spPr/>
    </dgm:pt>
    <dgm:pt modelId="{D2B430D4-210B-4122-8C84-BC6F09B87E91}" type="pres">
      <dgm:prSet presAssocID="{EA06A31F-5D04-4689-976A-D61580594FB7}" presName="compNode" presStyleCnt="0"/>
      <dgm:spPr/>
    </dgm:pt>
    <dgm:pt modelId="{2194C13A-F907-49A6-82B2-FA895440091D}" type="pres">
      <dgm:prSet presAssocID="{EA06A31F-5D04-4689-976A-D61580594FB7}" presName="node" presStyleLbl="node1" presStyleIdx="1" presStyleCnt="4">
        <dgm:presLayoutVars>
          <dgm:bulletEnabled val="1"/>
        </dgm:presLayoutVars>
      </dgm:prSet>
      <dgm:spPr/>
      <dgm:t>
        <a:bodyPr/>
        <a:lstStyle/>
        <a:p>
          <a:endParaRPr kumimoji="1" lang="ja-JP" altLang="en-US"/>
        </a:p>
      </dgm:t>
    </dgm:pt>
    <dgm:pt modelId="{08558D4F-68F8-4F5F-AF6A-DA6CC304AC08}" type="pres">
      <dgm:prSet presAssocID="{EA06A31F-5D04-4689-976A-D61580594FB7}" presName="invisiNode" presStyleLbl="node1" presStyleIdx="1" presStyleCnt="4"/>
      <dgm:spPr/>
    </dgm:pt>
    <dgm:pt modelId="{311D3493-DEC9-47A4-89AE-BE15152FEB46}" type="pres">
      <dgm:prSet presAssocID="{EA06A31F-5D04-4689-976A-D61580594FB7}" presName="imagNode" presStyleLbl="fgImgPlace1" presStyleIdx="1" presStyleCnt="4" custScaleY="79599"/>
      <dgm:spPr>
        <a:blipFill rotWithShape="0">
          <a:blip xmlns:r="http://schemas.openxmlformats.org/officeDocument/2006/relationships" r:embed="rId2"/>
          <a:stretch>
            <a:fillRect/>
          </a:stretch>
        </a:blipFill>
      </dgm:spPr>
    </dgm:pt>
    <dgm:pt modelId="{90A27D84-BA86-4A5C-8B28-78524093D2F4}" type="pres">
      <dgm:prSet presAssocID="{4A02D705-041C-4149-BE63-C3E84E7BDCEB}" presName="sibTrans" presStyleLbl="sibTrans2D1" presStyleIdx="0" presStyleCnt="0"/>
      <dgm:spPr/>
    </dgm:pt>
    <dgm:pt modelId="{871A55E0-17EF-48E6-BA81-4818C9F5F8E3}" type="pres">
      <dgm:prSet presAssocID="{647178A9-1BDC-43F8-9330-5E1777BB3669}" presName="compNode" presStyleCnt="0"/>
      <dgm:spPr/>
    </dgm:pt>
    <dgm:pt modelId="{A0C55CF6-7421-4D05-A67E-837B69953AA9}" type="pres">
      <dgm:prSet presAssocID="{647178A9-1BDC-43F8-9330-5E1777BB3669}" presName="node" presStyleLbl="node1" presStyleIdx="2" presStyleCnt="4">
        <dgm:presLayoutVars>
          <dgm:bulletEnabled val="1"/>
        </dgm:presLayoutVars>
      </dgm:prSet>
      <dgm:spPr/>
      <dgm:t>
        <a:bodyPr/>
        <a:lstStyle/>
        <a:p>
          <a:endParaRPr kumimoji="1" lang="ja-JP" altLang="en-US"/>
        </a:p>
      </dgm:t>
    </dgm:pt>
    <dgm:pt modelId="{BA6D9EF3-EBC2-41CB-85DB-5FEC1673C632}" type="pres">
      <dgm:prSet presAssocID="{647178A9-1BDC-43F8-9330-5E1777BB3669}" presName="invisiNode" presStyleLbl="node1" presStyleIdx="2" presStyleCnt="4"/>
      <dgm:spPr/>
    </dgm:pt>
    <dgm:pt modelId="{CC0E720A-9EAC-4B57-82AB-1D155FD17ED3}" type="pres">
      <dgm:prSet presAssocID="{647178A9-1BDC-43F8-9330-5E1777BB3669}" presName="imagNode" presStyleLbl="fgImgPlace1" presStyleIdx="2" presStyleCnt="4" custScaleY="74679" custLinFactNeighborX="3010" custLinFactNeighborY="0"/>
      <dgm:spPr>
        <a:blipFill rotWithShape="0">
          <a:blip xmlns:r="http://schemas.openxmlformats.org/officeDocument/2006/relationships" r:embed="rId1"/>
          <a:stretch>
            <a:fillRect/>
          </a:stretch>
        </a:blipFill>
      </dgm:spPr>
    </dgm:pt>
    <dgm:pt modelId="{0B557E75-7663-4103-AE7A-70316FCCB621}" type="pres">
      <dgm:prSet presAssocID="{412462EF-F7CF-43D2-B771-97BD26996F96}" presName="sibTrans" presStyleLbl="sibTrans2D1" presStyleIdx="0" presStyleCnt="0"/>
      <dgm:spPr/>
    </dgm:pt>
    <dgm:pt modelId="{D16D09B8-C0AC-4849-9C12-FFDF3AC4D92B}" type="pres">
      <dgm:prSet presAssocID="{12DA5DDE-9449-436B-B3C6-AF176B2F025D}" presName="compNode" presStyleCnt="0"/>
      <dgm:spPr/>
    </dgm:pt>
    <dgm:pt modelId="{E584EB15-31C8-46BC-9C0B-89FF1F069B91}" type="pres">
      <dgm:prSet presAssocID="{12DA5DDE-9449-436B-B3C6-AF176B2F025D}" presName="node" presStyleLbl="node1" presStyleIdx="3" presStyleCnt="4">
        <dgm:presLayoutVars>
          <dgm:bulletEnabled val="1"/>
        </dgm:presLayoutVars>
      </dgm:prSet>
      <dgm:spPr/>
      <dgm:t>
        <a:bodyPr/>
        <a:lstStyle/>
        <a:p>
          <a:endParaRPr kumimoji="1" lang="ja-JP" altLang="en-US"/>
        </a:p>
      </dgm:t>
    </dgm:pt>
    <dgm:pt modelId="{F0F424FC-A91C-4849-A3FC-19948E6EDC4C}" type="pres">
      <dgm:prSet presAssocID="{12DA5DDE-9449-436B-B3C6-AF176B2F025D}" presName="invisiNode" presStyleLbl="node1" presStyleIdx="3" presStyleCnt="4"/>
      <dgm:spPr/>
    </dgm:pt>
    <dgm:pt modelId="{7A10BC44-EA91-4778-9A20-A196ACAD7DCD}" type="pres">
      <dgm:prSet presAssocID="{12DA5DDE-9449-436B-B3C6-AF176B2F025D}" presName="imagNode" presStyleLbl="fgImgPlace1" presStyleIdx="3" presStyleCnt="4" custScaleY="74679"/>
      <dgm:spPr>
        <a:blipFill rotWithShape="0">
          <a:blip xmlns:r="http://schemas.openxmlformats.org/officeDocument/2006/relationships" r:embed="rId1"/>
          <a:stretch>
            <a:fillRect/>
          </a:stretch>
        </a:blipFill>
      </dgm:spPr>
    </dgm:pt>
  </dgm:ptLst>
  <dgm:cxnLst>
    <dgm:cxn modelId="{3D63EEA8-845C-4893-8B57-B6349E189F87}" type="presOf" srcId="{412462EF-F7CF-43D2-B771-97BD26996F96}" destId="{0B557E75-7663-4103-AE7A-70316FCCB621}" srcOrd="0" destOrd="0" presId="urn:microsoft.com/office/officeart/2005/8/layout/pList2#1"/>
    <dgm:cxn modelId="{6F28D9D4-A201-4C25-940B-3324CE6EDB65}" srcId="{D19F57D7-95C5-4780-AC4C-A8B8DF9ACED1}" destId="{08186A3E-EE96-4A04-8C9B-AC3015D8FD34}" srcOrd="0" destOrd="0" parTransId="{4027EE30-F3D5-47CD-8439-8C93AF7586A0}" sibTransId="{E78F9988-7CD4-4620-848D-B867C285D130}"/>
    <dgm:cxn modelId="{AAC488E8-F272-4F54-B89E-63FFE4E51D13}" type="presOf" srcId="{D19F57D7-95C5-4780-AC4C-A8B8DF9ACED1}" destId="{C9549582-6E61-407E-A97B-D8F6DF88E2DA}" srcOrd="0" destOrd="0" presId="urn:microsoft.com/office/officeart/2005/8/layout/pList2#1"/>
    <dgm:cxn modelId="{EA80AD36-EF9B-4F7E-A70C-B695992E45F1}" type="presOf" srcId="{EA06A31F-5D04-4689-976A-D61580594FB7}" destId="{2194C13A-F907-49A6-82B2-FA895440091D}" srcOrd="0" destOrd="0" presId="urn:microsoft.com/office/officeart/2005/8/layout/pList2#1"/>
    <dgm:cxn modelId="{C6EDDEBF-11AF-43DD-B102-4A31A1B9F70B}" type="presOf" srcId="{E78F9988-7CD4-4620-848D-B867C285D130}" destId="{4C6AD271-18B5-4E1F-BB38-049164EC39DF}" srcOrd="0" destOrd="0" presId="urn:microsoft.com/office/officeart/2005/8/layout/pList2#1"/>
    <dgm:cxn modelId="{FA50784F-26EA-40A2-8E0E-5D6044F8CF15}" srcId="{D19F57D7-95C5-4780-AC4C-A8B8DF9ACED1}" destId="{12DA5DDE-9449-436B-B3C6-AF176B2F025D}" srcOrd="3" destOrd="0" parTransId="{3565D34D-30A2-4475-B3C6-C3E67C3EC775}" sibTransId="{ADC4B3A5-7533-4D2E-88D9-834C9B330F2D}"/>
    <dgm:cxn modelId="{D2419DBB-263D-4C78-B4D7-EF4EA7395BC7}" srcId="{D19F57D7-95C5-4780-AC4C-A8B8DF9ACED1}" destId="{647178A9-1BDC-43F8-9330-5E1777BB3669}" srcOrd="2" destOrd="0" parTransId="{7548B622-B960-4018-A1FC-E4E6647EEBA5}" sibTransId="{412462EF-F7CF-43D2-B771-97BD26996F96}"/>
    <dgm:cxn modelId="{06F0D9AF-0D47-4F97-8FF7-20BD824A9318}" type="presOf" srcId="{647178A9-1BDC-43F8-9330-5E1777BB3669}" destId="{A0C55CF6-7421-4D05-A67E-837B69953AA9}" srcOrd="0" destOrd="0" presId="urn:microsoft.com/office/officeart/2005/8/layout/pList2#1"/>
    <dgm:cxn modelId="{31CC20EC-0751-478E-A62A-FCFBA9C599FC}" type="presOf" srcId="{08186A3E-EE96-4A04-8C9B-AC3015D8FD34}" destId="{3E6D67A8-DA53-4C61-AB64-62C05E781A70}" srcOrd="0" destOrd="0" presId="urn:microsoft.com/office/officeart/2005/8/layout/pList2#1"/>
    <dgm:cxn modelId="{A862BC60-CBE5-43BE-A15D-9D0B55589618}" srcId="{D19F57D7-95C5-4780-AC4C-A8B8DF9ACED1}" destId="{EA06A31F-5D04-4689-976A-D61580594FB7}" srcOrd="1" destOrd="0" parTransId="{9A87DDB0-B0B5-429F-BDE9-E784625160B7}" sibTransId="{4A02D705-041C-4149-BE63-C3E84E7BDCEB}"/>
    <dgm:cxn modelId="{FA88D352-59CE-49B1-8BA5-0962EA05A905}" type="presOf" srcId="{12DA5DDE-9449-436B-B3C6-AF176B2F025D}" destId="{E584EB15-31C8-46BC-9C0B-89FF1F069B91}" srcOrd="0" destOrd="0" presId="urn:microsoft.com/office/officeart/2005/8/layout/pList2#1"/>
    <dgm:cxn modelId="{0B8AF428-B58E-47A7-A2E7-C6A9B379B0A0}" type="presOf" srcId="{4A02D705-041C-4149-BE63-C3E84E7BDCEB}" destId="{90A27D84-BA86-4A5C-8B28-78524093D2F4}" srcOrd="0" destOrd="0" presId="urn:microsoft.com/office/officeart/2005/8/layout/pList2#1"/>
    <dgm:cxn modelId="{4BCCAFDC-D7AA-4E8B-B0C4-D0134DC07AD8}" type="presParOf" srcId="{C9549582-6E61-407E-A97B-D8F6DF88E2DA}" destId="{3244CAD2-6AC5-4383-B883-D932794201F0}" srcOrd="0" destOrd="0" presId="urn:microsoft.com/office/officeart/2005/8/layout/pList2#1"/>
    <dgm:cxn modelId="{2F81C956-5027-4B55-AB62-31FBB009C69C}" type="presParOf" srcId="{C9549582-6E61-407E-A97B-D8F6DF88E2DA}" destId="{CEAA8EE5-8B62-45DB-A02A-2F0A17C0C828}" srcOrd="1" destOrd="0" presId="urn:microsoft.com/office/officeart/2005/8/layout/pList2#1"/>
    <dgm:cxn modelId="{273A87C8-1A1F-40CF-B94A-CBD2BC68D46A}" type="presParOf" srcId="{CEAA8EE5-8B62-45DB-A02A-2F0A17C0C828}" destId="{9FC5B259-6D18-41A6-8D4A-D9A3C9C2B5D7}" srcOrd="0" destOrd="0" presId="urn:microsoft.com/office/officeart/2005/8/layout/pList2#1"/>
    <dgm:cxn modelId="{C449488F-5C17-4AFD-A99A-228109E9E137}" type="presParOf" srcId="{9FC5B259-6D18-41A6-8D4A-D9A3C9C2B5D7}" destId="{3E6D67A8-DA53-4C61-AB64-62C05E781A70}" srcOrd="0" destOrd="0" presId="urn:microsoft.com/office/officeart/2005/8/layout/pList2#1"/>
    <dgm:cxn modelId="{F4485BC2-F95F-45F3-B452-1AB728105B99}" type="presParOf" srcId="{9FC5B259-6D18-41A6-8D4A-D9A3C9C2B5D7}" destId="{E366C0B1-A5C6-483D-9A64-D4CCCD59C547}" srcOrd="1" destOrd="0" presId="urn:microsoft.com/office/officeart/2005/8/layout/pList2#1"/>
    <dgm:cxn modelId="{3A1F6B7C-2BD7-4000-A050-3CD2CF693335}" type="presParOf" srcId="{9FC5B259-6D18-41A6-8D4A-D9A3C9C2B5D7}" destId="{5F1B9D63-73E9-480F-84BC-3D39E421C95F}" srcOrd="2" destOrd="0" presId="urn:microsoft.com/office/officeart/2005/8/layout/pList2#1"/>
    <dgm:cxn modelId="{1FE33BEC-6D4B-47FB-A2CB-2AFEA6AC5FD7}" type="presParOf" srcId="{CEAA8EE5-8B62-45DB-A02A-2F0A17C0C828}" destId="{4C6AD271-18B5-4E1F-BB38-049164EC39DF}" srcOrd="1" destOrd="0" presId="urn:microsoft.com/office/officeart/2005/8/layout/pList2#1"/>
    <dgm:cxn modelId="{8E9D2AF5-8DA9-483E-8149-D5C81FAE6A49}" type="presParOf" srcId="{CEAA8EE5-8B62-45DB-A02A-2F0A17C0C828}" destId="{D2B430D4-210B-4122-8C84-BC6F09B87E91}" srcOrd="2" destOrd="0" presId="urn:microsoft.com/office/officeart/2005/8/layout/pList2#1"/>
    <dgm:cxn modelId="{635F56F7-FDDB-43FE-9FCC-187BB243EFA9}" type="presParOf" srcId="{D2B430D4-210B-4122-8C84-BC6F09B87E91}" destId="{2194C13A-F907-49A6-82B2-FA895440091D}" srcOrd="0" destOrd="0" presId="urn:microsoft.com/office/officeart/2005/8/layout/pList2#1"/>
    <dgm:cxn modelId="{2E419170-5239-43E5-8C5E-231D8704F03D}" type="presParOf" srcId="{D2B430D4-210B-4122-8C84-BC6F09B87E91}" destId="{08558D4F-68F8-4F5F-AF6A-DA6CC304AC08}" srcOrd="1" destOrd="0" presId="urn:microsoft.com/office/officeart/2005/8/layout/pList2#1"/>
    <dgm:cxn modelId="{49738F73-E063-4385-81AD-DF72BC33C9F8}" type="presParOf" srcId="{D2B430D4-210B-4122-8C84-BC6F09B87E91}" destId="{311D3493-DEC9-47A4-89AE-BE15152FEB46}" srcOrd="2" destOrd="0" presId="urn:microsoft.com/office/officeart/2005/8/layout/pList2#1"/>
    <dgm:cxn modelId="{588FD58F-005F-4001-A19E-245FC1D81FD9}" type="presParOf" srcId="{CEAA8EE5-8B62-45DB-A02A-2F0A17C0C828}" destId="{90A27D84-BA86-4A5C-8B28-78524093D2F4}" srcOrd="3" destOrd="0" presId="urn:microsoft.com/office/officeart/2005/8/layout/pList2#1"/>
    <dgm:cxn modelId="{75383067-E017-49AB-B641-BB9C98BA2F99}" type="presParOf" srcId="{CEAA8EE5-8B62-45DB-A02A-2F0A17C0C828}" destId="{871A55E0-17EF-48E6-BA81-4818C9F5F8E3}" srcOrd="4" destOrd="0" presId="urn:microsoft.com/office/officeart/2005/8/layout/pList2#1"/>
    <dgm:cxn modelId="{CD332DD2-8588-42A7-BA0E-8E016F9C6F63}" type="presParOf" srcId="{871A55E0-17EF-48E6-BA81-4818C9F5F8E3}" destId="{A0C55CF6-7421-4D05-A67E-837B69953AA9}" srcOrd="0" destOrd="0" presId="urn:microsoft.com/office/officeart/2005/8/layout/pList2#1"/>
    <dgm:cxn modelId="{D3C50FE7-A20F-4654-9C75-B3D4491DB583}" type="presParOf" srcId="{871A55E0-17EF-48E6-BA81-4818C9F5F8E3}" destId="{BA6D9EF3-EBC2-41CB-85DB-5FEC1673C632}" srcOrd="1" destOrd="0" presId="urn:microsoft.com/office/officeart/2005/8/layout/pList2#1"/>
    <dgm:cxn modelId="{3193C3D0-6B7A-436A-BEC2-C3A92C979397}" type="presParOf" srcId="{871A55E0-17EF-48E6-BA81-4818C9F5F8E3}" destId="{CC0E720A-9EAC-4B57-82AB-1D155FD17ED3}" srcOrd="2" destOrd="0" presId="urn:microsoft.com/office/officeart/2005/8/layout/pList2#1"/>
    <dgm:cxn modelId="{A07389F0-F57E-40D4-9B0B-5340AF97C405}" type="presParOf" srcId="{CEAA8EE5-8B62-45DB-A02A-2F0A17C0C828}" destId="{0B557E75-7663-4103-AE7A-70316FCCB621}" srcOrd="5" destOrd="0" presId="urn:microsoft.com/office/officeart/2005/8/layout/pList2#1"/>
    <dgm:cxn modelId="{6131DCA6-C6D9-4136-A88A-FEEB18036478}" type="presParOf" srcId="{CEAA8EE5-8B62-45DB-A02A-2F0A17C0C828}" destId="{D16D09B8-C0AC-4849-9C12-FFDF3AC4D92B}" srcOrd="6" destOrd="0" presId="urn:microsoft.com/office/officeart/2005/8/layout/pList2#1"/>
    <dgm:cxn modelId="{68E5CE45-5811-47DD-8290-B1A1A1165C4F}" type="presParOf" srcId="{D16D09B8-C0AC-4849-9C12-FFDF3AC4D92B}" destId="{E584EB15-31C8-46BC-9C0B-89FF1F069B91}" srcOrd="0" destOrd="0" presId="urn:microsoft.com/office/officeart/2005/8/layout/pList2#1"/>
    <dgm:cxn modelId="{C30078FE-96ED-4866-AD60-3B452CF47FBF}" type="presParOf" srcId="{D16D09B8-C0AC-4849-9C12-FFDF3AC4D92B}" destId="{F0F424FC-A91C-4849-A3FC-19948E6EDC4C}" srcOrd="1" destOrd="0" presId="urn:microsoft.com/office/officeart/2005/8/layout/pList2#1"/>
    <dgm:cxn modelId="{2855038C-03F0-4600-A4C7-F6CEF4749E7E}" type="presParOf" srcId="{D16D09B8-C0AC-4849-9C12-FFDF3AC4D92B}" destId="{7A10BC44-EA91-4778-9A20-A196ACAD7DCD}"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497BD-E124-46CD-AD6B-A51478654272}" type="doc">
      <dgm:prSet loTypeId="urn:microsoft.com/office/officeart/2005/8/layout/rings+Icon" loCatId="officeonline" qsTypeId="urn:microsoft.com/office/officeart/2005/8/quickstyle/simple1" qsCatId="simple" csTypeId="urn:microsoft.com/office/officeart/2005/8/colors/colorful5" csCatId="colorful" phldr="1"/>
      <dgm:spPr/>
    </dgm:pt>
    <dgm:pt modelId="{7C3E1290-C28C-407F-8C8F-5726D116F917}">
      <dgm:prSet phldrT="[テキスト]" custT="1"/>
      <dgm:spPr/>
      <dgm:t>
        <a:bodyPr/>
        <a:lstStyle/>
        <a:p>
          <a:r>
            <a:rPr kumimoji="1" lang="ja-JP" altLang="en-US" sz="3600" baseline="0" dirty="0" smtClean="0"/>
            <a:t>きつね</a:t>
          </a:r>
          <a:endParaRPr kumimoji="1" lang="ja-JP" altLang="en-US" sz="3600" baseline="0" dirty="0"/>
        </a:p>
      </dgm:t>
    </dgm:pt>
    <dgm:pt modelId="{8C4A85D8-7F18-4390-BD8E-F322AB583DF8}" type="parTrans" cxnId="{8BCD7F7D-2058-4395-913B-BAD9CD9E2907}">
      <dgm:prSet/>
      <dgm:spPr/>
      <dgm:t>
        <a:bodyPr/>
        <a:lstStyle/>
        <a:p>
          <a:endParaRPr kumimoji="1" lang="ja-JP" altLang="en-US"/>
        </a:p>
      </dgm:t>
    </dgm:pt>
    <dgm:pt modelId="{CF9802CC-B7EB-44B8-8445-A14D224060D5}" type="sibTrans" cxnId="{8BCD7F7D-2058-4395-913B-BAD9CD9E2907}">
      <dgm:prSet/>
      <dgm:spPr/>
      <dgm:t>
        <a:bodyPr/>
        <a:lstStyle/>
        <a:p>
          <a:endParaRPr kumimoji="1" lang="ja-JP" altLang="en-US"/>
        </a:p>
      </dgm:t>
    </dgm:pt>
    <dgm:pt modelId="{24794EC1-8FD9-4F54-87A7-D638CDCAAF6E}">
      <dgm:prSet phldrT="[テキスト]" custT="1"/>
      <dgm:spPr/>
      <dgm:t>
        <a:bodyPr/>
        <a:lstStyle/>
        <a:p>
          <a:r>
            <a:rPr kumimoji="1" lang="ja-JP" altLang="en-US" sz="4400" dirty="0" smtClean="0"/>
            <a:t>くま</a:t>
          </a:r>
          <a:endParaRPr kumimoji="1" lang="ja-JP" altLang="en-US" sz="4400" dirty="0"/>
        </a:p>
      </dgm:t>
    </dgm:pt>
    <dgm:pt modelId="{0EFF01CA-4773-47D5-B05D-169660673F54}" type="parTrans" cxnId="{0600818D-D089-442B-B005-3A9E73FEB2D0}">
      <dgm:prSet/>
      <dgm:spPr/>
      <dgm:t>
        <a:bodyPr/>
        <a:lstStyle/>
        <a:p>
          <a:endParaRPr kumimoji="1" lang="ja-JP" altLang="en-US"/>
        </a:p>
      </dgm:t>
    </dgm:pt>
    <dgm:pt modelId="{E9588BA4-A8FA-4631-BE40-C4E10200FD6E}" type="sibTrans" cxnId="{0600818D-D089-442B-B005-3A9E73FEB2D0}">
      <dgm:prSet/>
      <dgm:spPr/>
      <dgm:t>
        <a:bodyPr/>
        <a:lstStyle/>
        <a:p>
          <a:endParaRPr kumimoji="1" lang="ja-JP" altLang="en-US"/>
        </a:p>
      </dgm:t>
    </dgm:pt>
    <dgm:pt modelId="{64762AD5-30CC-4CAF-9F09-994A1CB4D50F}">
      <dgm:prSet phldrT="[テキスト]" custT="1"/>
      <dgm:spPr/>
      <dgm:t>
        <a:bodyPr/>
        <a:lstStyle/>
        <a:p>
          <a:r>
            <a:rPr kumimoji="1" lang="ja-JP" altLang="en-US" sz="3600" dirty="0" smtClean="0"/>
            <a:t>ウサギ</a:t>
          </a:r>
          <a:endParaRPr kumimoji="1" lang="ja-JP" altLang="en-US" sz="3600" dirty="0"/>
        </a:p>
      </dgm:t>
    </dgm:pt>
    <dgm:pt modelId="{84D70B44-B854-4003-AB7B-CF7831179691}" type="parTrans" cxnId="{21005D97-5304-41C7-9DBB-F6E706A9ED80}">
      <dgm:prSet/>
      <dgm:spPr/>
      <dgm:t>
        <a:bodyPr/>
        <a:lstStyle/>
        <a:p>
          <a:endParaRPr kumimoji="1" lang="ja-JP" altLang="en-US"/>
        </a:p>
      </dgm:t>
    </dgm:pt>
    <dgm:pt modelId="{F59E36C7-F877-4AC5-B442-CDD20558A6E3}" type="sibTrans" cxnId="{21005D97-5304-41C7-9DBB-F6E706A9ED80}">
      <dgm:prSet/>
      <dgm:spPr/>
      <dgm:t>
        <a:bodyPr/>
        <a:lstStyle/>
        <a:p>
          <a:endParaRPr kumimoji="1" lang="ja-JP" altLang="en-US"/>
        </a:p>
      </dgm:t>
    </dgm:pt>
    <dgm:pt modelId="{72E2539E-1FD7-4EEA-B39C-A2BD775E5703}" type="pres">
      <dgm:prSet presAssocID="{AA8497BD-E124-46CD-AD6B-A51478654272}" presName="Name0" presStyleCnt="0">
        <dgm:presLayoutVars>
          <dgm:chMax val="7"/>
          <dgm:dir/>
          <dgm:resizeHandles val="exact"/>
        </dgm:presLayoutVars>
      </dgm:prSet>
      <dgm:spPr/>
    </dgm:pt>
    <dgm:pt modelId="{A86223A7-3CA4-429B-A3A2-6A2ABCA9D093}" type="pres">
      <dgm:prSet presAssocID="{AA8497BD-E124-46CD-AD6B-A51478654272}" presName="ellipse1" presStyleLbl="vennNode1" presStyleIdx="0" presStyleCnt="3" custLinFactNeighborX="-44423" custLinFactNeighborY="-1599">
        <dgm:presLayoutVars>
          <dgm:bulletEnabled val="1"/>
        </dgm:presLayoutVars>
      </dgm:prSet>
      <dgm:spPr/>
      <dgm:t>
        <a:bodyPr/>
        <a:lstStyle/>
        <a:p>
          <a:endParaRPr kumimoji="1" lang="ja-JP" altLang="en-US"/>
        </a:p>
      </dgm:t>
    </dgm:pt>
    <dgm:pt modelId="{E0B1B0A2-A144-4B2F-99AA-CBC073A2F8DE}" type="pres">
      <dgm:prSet presAssocID="{AA8497BD-E124-46CD-AD6B-A51478654272}" presName="ellipse2" presStyleLbl="vennNode1" presStyleIdx="1" presStyleCnt="3" custLinFactNeighborX="-420" custLinFactNeighborY="662">
        <dgm:presLayoutVars>
          <dgm:bulletEnabled val="1"/>
        </dgm:presLayoutVars>
      </dgm:prSet>
      <dgm:spPr/>
      <dgm:t>
        <a:bodyPr/>
        <a:lstStyle/>
        <a:p>
          <a:endParaRPr kumimoji="1" lang="ja-JP" altLang="en-US"/>
        </a:p>
      </dgm:t>
    </dgm:pt>
    <dgm:pt modelId="{CC390D72-829C-4F39-8F7B-D2CDE3726EE5}" type="pres">
      <dgm:prSet presAssocID="{AA8497BD-E124-46CD-AD6B-A51478654272}" presName="ellipse3" presStyleLbl="vennNode1" presStyleIdx="2" presStyleCnt="3" custLinFactNeighborX="35689" custLinFactNeighborY="-1599">
        <dgm:presLayoutVars>
          <dgm:bulletEnabled val="1"/>
        </dgm:presLayoutVars>
      </dgm:prSet>
      <dgm:spPr/>
      <dgm:t>
        <a:bodyPr/>
        <a:lstStyle/>
        <a:p>
          <a:endParaRPr kumimoji="1" lang="ja-JP" altLang="en-US"/>
        </a:p>
      </dgm:t>
    </dgm:pt>
  </dgm:ptLst>
  <dgm:cxnLst>
    <dgm:cxn modelId="{48BDBB69-DD31-4C1C-9B49-FC84FD561161}" type="presOf" srcId="{24794EC1-8FD9-4F54-87A7-D638CDCAAF6E}" destId="{E0B1B0A2-A144-4B2F-99AA-CBC073A2F8DE}" srcOrd="0" destOrd="0" presId="urn:microsoft.com/office/officeart/2005/8/layout/rings+Icon"/>
    <dgm:cxn modelId="{F981F4F1-3E6B-41FA-A4E7-8CD368FFDB1A}" type="presOf" srcId="{AA8497BD-E124-46CD-AD6B-A51478654272}" destId="{72E2539E-1FD7-4EEA-B39C-A2BD775E5703}" srcOrd="0" destOrd="0" presId="urn:microsoft.com/office/officeart/2005/8/layout/rings+Icon"/>
    <dgm:cxn modelId="{21005D97-5304-41C7-9DBB-F6E706A9ED80}" srcId="{AA8497BD-E124-46CD-AD6B-A51478654272}" destId="{64762AD5-30CC-4CAF-9F09-994A1CB4D50F}" srcOrd="2" destOrd="0" parTransId="{84D70B44-B854-4003-AB7B-CF7831179691}" sibTransId="{F59E36C7-F877-4AC5-B442-CDD20558A6E3}"/>
    <dgm:cxn modelId="{3B82317E-60DB-4E65-8CFD-570D035E3CA7}" type="presOf" srcId="{7C3E1290-C28C-407F-8C8F-5726D116F917}" destId="{A86223A7-3CA4-429B-A3A2-6A2ABCA9D093}" srcOrd="0" destOrd="0" presId="urn:microsoft.com/office/officeart/2005/8/layout/rings+Icon"/>
    <dgm:cxn modelId="{0600818D-D089-442B-B005-3A9E73FEB2D0}" srcId="{AA8497BD-E124-46CD-AD6B-A51478654272}" destId="{24794EC1-8FD9-4F54-87A7-D638CDCAAF6E}" srcOrd="1" destOrd="0" parTransId="{0EFF01CA-4773-47D5-B05D-169660673F54}" sibTransId="{E9588BA4-A8FA-4631-BE40-C4E10200FD6E}"/>
    <dgm:cxn modelId="{95F89A90-54AD-476F-B546-F5CE7BEA55D2}" type="presOf" srcId="{64762AD5-30CC-4CAF-9F09-994A1CB4D50F}" destId="{CC390D72-829C-4F39-8F7B-D2CDE3726EE5}" srcOrd="0" destOrd="0" presId="urn:microsoft.com/office/officeart/2005/8/layout/rings+Icon"/>
    <dgm:cxn modelId="{8BCD7F7D-2058-4395-913B-BAD9CD9E2907}" srcId="{AA8497BD-E124-46CD-AD6B-A51478654272}" destId="{7C3E1290-C28C-407F-8C8F-5726D116F917}" srcOrd="0" destOrd="0" parTransId="{8C4A85D8-7F18-4390-BD8E-F322AB583DF8}" sibTransId="{CF9802CC-B7EB-44B8-8445-A14D224060D5}"/>
    <dgm:cxn modelId="{F3E65295-6B5B-4B84-89A2-1252B6569705}" type="presParOf" srcId="{72E2539E-1FD7-4EEA-B39C-A2BD775E5703}" destId="{A86223A7-3CA4-429B-A3A2-6A2ABCA9D093}" srcOrd="0" destOrd="0" presId="urn:microsoft.com/office/officeart/2005/8/layout/rings+Icon"/>
    <dgm:cxn modelId="{B75BDB26-E3D6-4767-9946-7D24EFAACA88}" type="presParOf" srcId="{72E2539E-1FD7-4EEA-B39C-A2BD775E5703}" destId="{E0B1B0A2-A144-4B2F-99AA-CBC073A2F8DE}" srcOrd="1" destOrd="0" presId="urn:microsoft.com/office/officeart/2005/8/layout/rings+Icon"/>
    <dgm:cxn modelId="{6850800A-3823-46E5-9131-DD45CAE139C7}" type="presParOf" srcId="{72E2539E-1FD7-4EEA-B39C-A2BD775E5703}" destId="{CC390D72-829C-4F39-8F7B-D2CDE3726EE5}"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35DB3-72DB-4F03-8D37-66C1C6B583E4}">
      <dsp:nvSpPr>
        <dsp:cNvPr id="0" name=""/>
        <dsp:cNvSpPr/>
      </dsp:nvSpPr>
      <dsp:spPr>
        <a:xfrm>
          <a:off x="0" y="0"/>
          <a:ext cx="8229600" cy="10519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kumimoji="1" lang="ja-JP" altLang="en-US" sz="1800" kern="1200" dirty="0" smtClean="0"/>
            <a:t>フィリピン</a:t>
          </a:r>
          <a:endParaRPr kumimoji="1" lang="ja-JP" altLang="en-US" sz="1800" kern="1200" dirty="0"/>
        </a:p>
        <a:p>
          <a:pPr marL="114300" lvl="1" indent="-114300" algn="l" defTabSz="622300">
            <a:lnSpc>
              <a:spcPct val="90000"/>
            </a:lnSpc>
            <a:spcBef>
              <a:spcPct val="0"/>
            </a:spcBef>
            <a:spcAft>
              <a:spcPct val="15000"/>
            </a:spcAft>
            <a:buChar char="••"/>
          </a:pPr>
          <a:r>
            <a:rPr kumimoji="1" lang="ja-JP" altLang="en-US" sz="1400" kern="1200" dirty="0" smtClean="0"/>
            <a:t>ハロハロ</a:t>
          </a:r>
          <a:endParaRPr kumimoji="1" lang="ja-JP" altLang="en-US" sz="1400" kern="1200" dirty="0"/>
        </a:p>
        <a:p>
          <a:pPr marL="114300" lvl="1" indent="-114300" algn="l" defTabSz="622300">
            <a:lnSpc>
              <a:spcPct val="90000"/>
            </a:lnSpc>
            <a:spcBef>
              <a:spcPct val="0"/>
            </a:spcBef>
            <a:spcAft>
              <a:spcPct val="15000"/>
            </a:spcAft>
            <a:buChar char="••"/>
          </a:pPr>
          <a:r>
            <a:rPr kumimoji="1" lang="ja-JP" altLang="en-US" sz="1400" kern="1200" dirty="0" smtClean="0"/>
            <a:t>フィリピンレストラン</a:t>
          </a:r>
          <a:r>
            <a:rPr kumimoji="1" lang="en-US" altLang="ja-JP" sz="1400" kern="1200" dirty="0" smtClean="0"/>
            <a:t>ATE</a:t>
          </a:r>
          <a:r>
            <a:rPr kumimoji="1" lang="ja-JP" altLang="en-US" sz="1400" kern="1200" dirty="0" smtClean="0"/>
            <a:t>（西荻窪）</a:t>
          </a:r>
          <a:endParaRPr kumimoji="1" lang="ja-JP" altLang="en-US" sz="1400" kern="1200" dirty="0"/>
        </a:p>
      </dsp:txBody>
      <dsp:txXfrm>
        <a:off x="1751113" y="0"/>
        <a:ext cx="6478486" cy="1051932"/>
      </dsp:txXfrm>
    </dsp:sp>
    <dsp:sp modelId="{1635C0FF-A459-4341-B2C4-5F96C5C0585B}">
      <dsp:nvSpPr>
        <dsp:cNvPr id="0" name=""/>
        <dsp:cNvSpPr/>
      </dsp:nvSpPr>
      <dsp:spPr>
        <a:xfrm>
          <a:off x="105193" y="105193"/>
          <a:ext cx="1645920" cy="84154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8CBBF0-F907-4BF7-8EF7-A86DBEC8B570}">
      <dsp:nvSpPr>
        <dsp:cNvPr id="0" name=""/>
        <dsp:cNvSpPr/>
      </dsp:nvSpPr>
      <dsp:spPr>
        <a:xfrm>
          <a:off x="0" y="1157126"/>
          <a:ext cx="8229600" cy="10519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kumimoji="1" lang="ja-JP" altLang="en-US" sz="1800" kern="1200" dirty="0" smtClean="0"/>
            <a:t>ベトナム</a:t>
          </a:r>
          <a:endParaRPr kumimoji="1" lang="ja-JP" altLang="en-US" sz="1800" kern="1200" dirty="0"/>
        </a:p>
        <a:p>
          <a:pPr marL="114300" lvl="1" indent="-114300" algn="l" defTabSz="622300">
            <a:lnSpc>
              <a:spcPct val="90000"/>
            </a:lnSpc>
            <a:spcBef>
              <a:spcPct val="0"/>
            </a:spcBef>
            <a:spcAft>
              <a:spcPct val="15000"/>
            </a:spcAft>
            <a:buChar char="••"/>
          </a:pPr>
          <a:r>
            <a:rPr kumimoji="1" lang="ja-JP" altLang="en-US" sz="1400" kern="1200" dirty="0" smtClean="0"/>
            <a:t>フォー</a:t>
          </a:r>
          <a:endParaRPr kumimoji="1" lang="ja-JP" altLang="en-US" sz="1400" kern="1200" dirty="0"/>
        </a:p>
        <a:p>
          <a:pPr marL="114300" lvl="1" indent="-114300" algn="l" defTabSz="622300">
            <a:lnSpc>
              <a:spcPct val="90000"/>
            </a:lnSpc>
            <a:spcBef>
              <a:spcPct val="0"/>
            </a:spcBef>
            <a:spcAft>
              <a:spcPct val="15000"/>
            </a:spcAft>
            <a:buChar char="••"/>
          </a:pPr>
          <a:r>
            <a:rPr kumimoji="1" lang="ja-JP" altLang="en-US" sz="1400" kern="1200" dirty="0" smtClean="0"/>
            <a:t>ベトナムちゃん（新大久保）、ベトナムフォー（新大久保）、ヘオちゃん（新大久保）</a:t>
          </a:r>
          <a:endParaRPr kumimoji="1" lang="ja-JP" altLang="en-US" sz="1400" kern="1200" dirty="0"/>
        </a:p>
      </dsp:txBody>
      <dsp:txXfrm>
        <a:off x="1751113" y="1157126"/>
        <a:ext cx="6478486" cy="1051932"/>
      </dsp:txXfrm>
    </dsp:sp>
    <dsp:sp modelId="{CD14C818-1C2E-4153-A014-13A489DCC6E1}">
      <dsp:nvSpPr>
        <dsp:cNvPr id="0" name=""/>
        <dsp:cNvSpPr/>
      </dsp:nvSpPr>
      <dsp:spPr>
        <a:xfrm>
          <a:off x="105193" y="1262319"/>
          <a:ext cx="1645920" cy="84154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9EE829-F63B-4664-BA9E-4D3F2353ACFB}">
      <dsp:nvSpPr>
        <dsp:cNvPr id="0" name=""/>
        <dsp:cNvSpPr/>
      </dsp:nvSpPr>
      <dsp:spPr>
        <a:xfrm>
          <a:off x="0" y="2270618"/>
          <a:ext cx="8229600" cy="10519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kumimoji="1" lang="ja-JP" altLang="en-US" sz="1800" kern="1200" dirty="0" smtClean="0"/>
            <a:t>タイ</a:t>
          </a:r>
          <a:endParaRPr kumimoji="1" lang="ja-JP" altLang="en-US" sz="1800" kern="1200" dirty="0"/>
        </a:p>
        <a:p>
          <a:pPr marL="114300" lvl="1" indent="-114300" algn="l" defTabSz="622300">
            <a:lnSpc>
              <a:spcPct val="90000"/>
            </a:lnSpc>
            <a:spcBef>
              <a:spcPct val="0"/>
            </a:spcBef>
            <a:spcAft>
              <a:spcPct val="15000"/>
            </a:spcAft>
            <a:buChar char="••"/>
          </a:pPr>
          <a:r>
            <a:rPr kumimoji="1" lang="ja-JP" altLang="en-US" sz="1400" kern="1200" dirty="0" smtClean="0"/>
            <a:t>トムヤムクン</a:t>
          </a:r>
          <a:endParaRPr kumimoji="1" lang="ja-JP" altLang="en-US" sz="1400" kern="1200" dirty="0"/>
        </a:p>
        <a:p>
          <a:pPr marL="114300" lvl="1" indent="-114300" algn="l" defTabSz="622300">
            <a:lnSpc>
              <a:spcPct val="90000"/>
            </a:lnSpc>
            <a:spcBef>
              <a:spcPct val="0"/>
            </a:spcBef>
            <a:spcAft>
              <a:spcPct val="15000"/>
            </a:spcAft>
            <a:buChar char="••"/>
          </a:pPr>
          <a:r>
            <a:rPr kumimoji="1" lang="ja-JP" altLang="en-US" sz="1400" kern="1200" dirty="0" smtClean="0"/>
            <a:t>クンメー（新大久保）、マンゴツリー（新宿）、バンタイ（新宿）</a:t>
          </a:r>
          <a:endParaRPr kumimoji="1" lang="ja-JP" altLang="en-US" sz="1400" kern="1200" dirty="0"/>
        </a:p>
      </dsp:txBody>
      <dsp:txXfrm>
        <a:off x="1751113" y="2270618"/>
        <a:ext cx="6478486" cy="1051932"/>
      </dsp:txXfrm>
    </dsp:sp>
    <dsp:sp modelId="{8964AF11-5BAC-4106-8130-1060997372FD}">
      <dsp:nvSpPr>
        <dsp:cNvPr id="0" name=""/>
        <dsp:cNvSpPr/>
      </dsp:nvSpPr>
      <dsp:spPr>
        <a:xfrm>
          <a:off x="118113" y="2377730"/>
          <a:ext cx="1645920" cy="84154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C74563-1779-4082-B97D-83383D8B3224}">
      <dsp:nvSpPr>
        <dsp:cNvPr id="0" name=""/>
        <dsp:cNvSpPr/>
      </dsp:nvSpPr>
      <dsp:spPr>
        <a:xfrm>
          <a:off x="0" y="3427744"/>
          <a:ext cx="8229600" cy="10519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kumimoji="1" lang="ja-JP" altLang="en-US" sz="1800" kern="1200" dirty="0" smtClean="0"/>
            <a:t>インドネシア</a:t>
          </a:r>
          <a:endParaRPr kumimoji="1" lang="ja-JP" altLang="en-US" sz="1800" kern="1200" dirty="0"/>
        </a:p>
        <a:p>
          <a:pPr marL="114300" lvl="1" indent="-114300" algn="l" defTabSz="622300">
            <a:lnSpc>
              <a:spcPct val="90000"/>
            </a:lnSpc>
            <a:spcBef>
              <a:spcPct val="0"/>
            </a:spcBef>
            <a:spcAft>
              <a:spcPct val="15000"/>
            </a:spcAft>
            <a:buChar char="••"/>
          </a:pPr>
          <a:r>
            <a:rPr kumimoji="1" lang="ja-JP" altLang="en-US" sz="1400" kern="1200" dirty="0" smtClean="0"/>
            <a:t>サテ</a:t>
          </a:r>
          <a:endParaRPr kumimoji="1" lang="ja-JP" altLang="en-US" sz="1400" kern="1200" dirty="0"/>
        </a:p>
        <a:p>
          <a:pPr marL="114300" lvl="1" indent="-114300" algn="l" defTabSz="622300">
            <a:lnSpc>
              <a:spcPct val="90000"/>
            </a:lnSpc>
            <a:spcBef>
              <a:spcPct val="0"/>
            </a:spcBef>
            <a:spcAft>
              <a:spcPct val="15000"/>
            </a:spcAft>
            <a:buChar char="••"/>
          </a:pPr>
          <a:r>
            <a:rPr kumimoji="1" lang="ja-JP" altLang="en-US" sz="1400" kern="1200" dirty="0" smtClean="0"/>
            <a:t>スラバヤ（浦和パルコ、豊洲）</a:t>
          </a:r>
          <a:endParaRPr kumimoji="1" lang="ja-JP" altLang="en-US" sz="1400" kern="1200" dirty="0"/>
        </a:p>
      </dsp:txBody>
      <dsp:txXfrm>
        <a:off x="1751113" y="3427744"/>
        <a:ext cx="6478486" cy="1051932"/>
      </dsp:txXfrm>
    </dsp:sp>
    <dsp:sp modelId="{095AD5A6-0B60-47A0-9ABD-C9F35B135A7F}">
      <dsp:nvSpPr>
        <dsp:cNvPr id="0" name=""/>
        <dsp:cNvSpPr/>
      </dsp:nvSpPr>
      <dsp:spPr>
        <a:xfrm>
          <a:off x="154356" y="3628999"/>
          <a:ext cx="1645920" cy="841546"/>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4CAD2-6AC5-4383-B883-D932794201F0}">
      <dsp:nvSpPr>
        <dsp:cNvPr id="0" name=""/>
        <dsp:cNvSpPr/>
      </dsp:nvSpPr>
      <dsp:spPr>
        <a:xfrm>
          <a:off x="0" y="0"/>
          <a:ext cx="8229600" cy="20366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B9D63-73E9-480F-84BC-3D39E421C95F}">
      <dsp:nvSpPr>
        <dsp:cNvPr id="0" name=""/>
        <dsp:cNvSpPr/>
      </dsp:nvSpPr>
      <dsp:spPr>
        <a:xfrm>
          <a:off x="249154" y="388638"/>
          <a:ext cx="1797974" cy="125940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6D67A8-DA53-4C61-AB64-62C05E781A70}">
      <dsp:nvSpPr>
        <dsp:cNvPr id="0" name=""/>
        <dsp:cNvSpPr/>
      </dsp:nvSpPr>
      <dsp:spPr>
        <a:xfrm rot="10800000">
          <a:off x="226374"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カリブの海賊</a:t>
          </a:r>
          <a:endParaRPr kumimoji="1" lang="ja-JP" altLang="en-US" sz="1800" kern="1200" dirty="0"/>
        </a:p>
      </dsp:txBody>
      <dsp:txXfrm rot="10800000">
        <a:off x="281668" y="2036683"/>
        <a:ext cx="1687386" cy="2433985"/>
      </dsp:txXfrm>
    </dsp:sp>
    <dsp:sp modelId="{311D3493-DEC9-47A4-89AE-BE15152FEB46}">
      <dsp:nvSpPr>
        <dsp:cNvPr id="0" name=""/>
        <dsp:cNvSpPr/>
      </dsp:nvSpPr>
      <dsp:spPr>
        <a:xfrm>
          <a:off x="2226926" y="423909"/>
          <a:ext cx="1797974" cy="118886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4C13A-F907-49A6-82B2-FA895440091D}">
      <dsp:nvSpPr>
        <dsp:cNvPr id="0" name=""/>
        <dsp:cNvSpPr/>
      </dsp:nvSpPr>
      <dsp:spPr>
        <a:xfrm rot="10800000">
          <a:off x="2226926"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スプラッシュ・</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2282220" y="2036683"/>
        <a:ext cx="1687386" cy="2433985"/>
      </dsp:txXfrm>
    </dsp:sp>
    <dsp:sp modelId="{CC0E720A-9EAC-4B57-82AB-1D155FD17ED3}">
      <dsp:nvSpPr>
        <dsp:cNvPr id="0" name=""/>
        <dsp:cNvSpPr/>
      </dsp:nvSpPr>
      <dsp:spPr>
        <a:xfrm>
          <a:off x="4258817"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55CF6-7421-4D05-A67E-837B69953AA9}">
      <dsp:nvSpPr>
        <dsp:cNvPr id="0" name=""/>
        <dsp:cNvSpPr/>
      </dsp:nvSpPr>
      <dsp:spPr>
        <a:xfrm rot="10800000">
          <a:off x="4204698"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ビッグ・</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サンダー・</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4259992" y="2036683"/>
        <a:ext cx="1687386" cy="2433985"/>
      </dsp:txXfrm>
    </dsp:sp>
    <dsp:sp modelId="{7A10BC44-EA91-4778-9A20-A196ACAD7DCD}">
      <dsp:nvSpPr>
        <dsp:cNvPr id="0" name=""/>
        <dsp:cNvSpPr/>
      </dsp:nvSpPr>
      <dsp:spPr>
        <a:xfrm>
          <a:off x="6182470"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4EB15-31C8-46BC-9C0B-89FF1F069B91}">
      <dsp:nvSpPr>
        <dsp:cNvPr id="0" name=""/>
        <dsp:cNvSpPr/>
      </dsp:nvSpPr>
      <dsp:spPr>
        <a:xfrm rot="10800000">
          <a:off x="6182470"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トムソーヤー島</a:t>
          </a:r>
          <a:endParaRPr kumimoji="1" lang="ja-JP" altLang="en-US" sz="1800" kern="1200" dirty="0"/>
        </a:p>
      </dsp:txBody>
      <dsp:txXfrm rot="10800000">
        <a:off x="6237764" y="2036683"/>
        <a:ext cx="1687386" cy="2433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223A7-3CA4-429B-A3A2-6A2ABCA9D093}">
      <dsp:nvSpPr>
        <dsp:cNvPr id="0" name=""/>
        <dsp:cNvSpPr/>
      </dsp:nvSpPr>
      <dsp:spPr>
        <a:xfrm>
          <a:off x="0" y="278790"/>
          <a:ext cx="2276634" cy="227660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baseline="0" dirty="0" smtClean="0"/>
            <a:t>きつね</a:t>
          </a:r>
          <a:endParaRPr kumimoji="1" lang="ja-JP" altLang="en-US" sz="3600" kern="1200" baseline="0" dirty="0"/>
        </a:p>
      </dsp:txBody>
      <dsp:txXfrm>
        <a:off x="333405" y="612190"/>
        <a:ext cx="1609824" cy="1609801"/>
      </dsp:txXfrm>
    </dsp:sp>
    <dsp:sp modelId="{E0B1B0A2-A144-4B2F-99AA-CBC073A2F8DE}">
      <dsp:nvSpPr>
        <dsp:cNvPr id="0" name=""/>
        <dsp:cNvSpPr/>
      </dsp:nvSpPr>
      <dsp:spPr>
        <a:xfrm>
          <a:off x="1162241" y="1848631"/>
          <a:ext cx="2276634" cy="2276601"/>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kumimoji="1" lang="ja-JP" altLang="en-US" sz="4400" kern="1200" dirty="0" smtClean="0"/>
            <a:t>くま</a:t>
          </a:r>
          <a:endParaRPr kumimoji="1" lang="ja-JP" altLang="en-US" sz="4400" kern="1200" dirty="0"/>
        </a:p>
      </dsp:txBody>
      <dsp:txXfrm>
        <a:off x="1495646" y="2182031"/>
        <a:ext cx="1609824" cy="1609801"/>
      </dsp:txXfrm>
    </dsp:sp>
    <dsp:sp modelId="{CC390D72-829C-4F39-8F7B-D2CDE3726EE5}">
      <dsp:nvSpPr>
        <dsp:cNvPr id="0" name=""/>
        <dsp:cNvSpPr/>
      </dsp:nvSpPr>
      <dsp:spPr>
        <a:xfrm>
          <a:off x="2342221" y="278790"/>
          <a:ext cx="2276634" cy="2276601"/>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smtClean="0"/>
            <a:t>ウサギ</a:t>
          </a:r>
          <a:endParaRPr kumimoji="1" lang="ja-JP" altLang="en-US" sz="3600" kern="1200" dirty="0"/>
        </a:p>
      </dsp:txBody>
      <dsp:txXfrm>
        <a:off x="2675626" y="612190"/>
        <a:ext cx="1609824" cy="160980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293AB-A975-4F4C-8276-F310E54F3509}" type="datetimeFigureOut">
              <a:rPr kumimoji="1" lang="ja-JP" altLang="en-US" smtClean="0"/>
              <a:t>2018/6/27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4AFBA-3930-41CB-A448-386A313DBAF6}" type="slidenum">
              <a:rPr kumimoji="1" lang="ja-JP" altLang="en-US" smtClean="0"/>
              <a:t>‹#›</a:t>
            </a:fld>
            <a:endParaRPr kumimoji="1" lang="ja-JP" altLang="en-US"/>
          </a:p>
        </p:txBody>
      </p:sp>
    </p:spTree>
    <p:extLst>
      <p:ext uri="{BB962C8B-B14F-4D97-AF65-F5344CB8AC3E}">
        <p14:creationId xmlns:p14="http://schemas.microsoft.com/office/powerpoint/2010/main" val="3376906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１９０１年生まれ　　シカゴ、博覧会関係の建設現場　マーセリン（１９０６）</a:t>
            </a:r>
            <a:r>
              <a:rPr kumimoji="1" lang="en-US" altLang="ja-JP" dirty="0" smtClean="0"/>
              <a:t>5</a:t>
            </a:r>
            <a:r>
              <a:rPr kumimoji="1" lang="ja-JP" altLang="en-US" dirty="0" smtClean="0"/>
              <a:t>歳　　農業　カンザスシティ（１９０９）</a:t>
            </a:r>
            <a:r>
              <a:rPr kumimoji="1" lang="en-US" altLang="ja-JP" dirty="0" smtClean="0"/>
              <a:t>8</a:t>
            </a:r>
            <a:r>
              <a:rPr kumimoji="1" lang="ja-JP" altLang="en-US" dirty="0" smtClean="0"/>
              <a:t>歳　新聞販売店　ロサンゼルス（</a:t>
            </a:r>
            <a:r>
              <a:rPr kumimoji="1" lang="en-US" altLang="ja-JP" dirty="0" smtClean="0"/>
              <a:t>1923</a:t>
            </a:r>
            <a:r>
              <a:rPr kumimoji="1" lang="ja-JP" altLang="en-US" dirty="0" smtClean="0"/>
              <a:t>）</a:t>
            </a:r>
            <a:r>
              <a:rPr kumimoji="1" lang="en-US" altLang="ja-JP" dirty="0" smtClean="0"/>
              <a:t>22</a:t>
            </a:r>
            <a:r>
              <a:rPr kumimoji="1" lang="ja-JP" altLang="en-US" dirty="0" smtClean="0"/>
              <a:t>歳</a:t>
            </a:r>
            <a:endParaRPr kumimoji="1" lang="ja-JP" altLang="en-US" dirty="0"/>
          </a:p>
        </p:txBody>
      </p:sp>
      <p:sp>
        <p:nvSpPr>
          <p:cNvPr id="4" name="スライド番号プレースホルダ 3"/>
          <p:cNvSpPr>
            <a:spLocks noGrp="1"/>
          </p:cNvSpPr>
          <p:nvPr>
            <p:ph type="sldNum" sz="quarter" idx="10"/>
          </p:nvPr>
        </p:nvSpPr>
        <p:spPr/>
        <p:txBody>
          <a:bodyPr/>
          <a:lstStyle/>
          <a:p>
            <a:fld id="{AE1B7A80-3CA8-41CD-B42C-D19C0BD920EA}" type="slidenum">
              <a:rPr kumimoji="1" lang="ja-JP" altLang="en-US" smtClean="0"/>
              <a:pPr/>
              <a:t>17</a:t>
            </a:fld>
            <a:endParaRPr kumimoji="1" lang="ja-JP" altLang="en-US"/>
          </a:p>
        </p:txBody>
      </p:sp>
    </p:spTree>
    <p:extLst>
      <p:ext uri="{BB962C8B-B14F-4D97-AF65-F5344CB8AC3E}">
        <p14:creationId xmlns:p14="http://schemas.microsoft.com/office/powerpoint/2010/main" val="34974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118763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190610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277485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23649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207037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426366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356980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159000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196562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211778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C900C68-2722-4209-84D5-3080F8B2B0B0}"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136006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00C68-2722-4209-84D5-3080F8B2B0B0}" type="datetimeFigureOut">
              <a:rPr kumimoji="1" lang="ja-JP" altLang="en-US" smtClean="0"/>
              <a:t>2018/6/27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B8D41-D23C-4705-ADDA-6D5D13E66964}" type="slidenum">
              <a:rPr kumimoji="1" lang="ja-JP" altLang="en-US" smtClean="0"/>
              <a:t>‹#›</a:t>
            </a:fld>
            <a:endParaRPr kumimoji="1" lang="ja-JP" altLang="en-US"/>
          </a:p>
        </p:txBody>
      </p:sp>
    </p:spTree>
    <p:extLst>
      <p:ext uri="{BB962C8B-B14F-4D97-AF65-F5344CB8AC3E}">
        <p14:creationId xmlns:p14="http://schemas.microsoft.com/office/powerpoint/2010/main" val="92703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hyperlink" Target="https://lotus-palace.com/" TargetMode="External"/><Relationship Id="rId2" Type="http://schemas.openxmlformats.org/officeDocument/2006/relationships/hyperlink" Target="http://www.blueceladon.com/Siam_Celadon_tobu_ikebukuro.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wmf"/><Relationship Id="rId4" Type="http://schemas.openxmlformats.org/officeDocument/2006/relationships/image" Target="../media/image46.wmf"/></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3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asahi-kasei.co.jp/saran/recipe/world/africa_tunisia.html" TargetMode="External"/><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地域別動向</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跡見学園女子大学</a:t>
            </a:r>
            <a:endParaRPr kumimoji="1" lang="en-US" altLang="ja-JP" dirty="0" smtClean="0"/>
          </a:p>
          <a:p>
            <a:r>
              <a:rPr lang="ja-JP" altLang="en-US" dirty="0" smtClean="0"/>
              <a:t>山澤成康</a:t>
            </a:r>
            <a:endParaRPr kumimoji="1" lang="en-US" altLang="ja-JP" dirty="0" smtClean="0"/>
          </a:p>
        </p:txBody>
      </p:sp>
    </p:spTree>
    <p:extLst>
      <p:ext uri="{BB962C8B-B14F-4D97-AF65-F5344CB8AC3E}">
        <p14:creationId xmlns:p14="http://schemas.microsoft.com/office/powerpoint/2010/main" val="4265618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東南アジアの料理</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23605119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40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東武池袋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hlinkClick r:id="rId2"/>
              </a:rPr>
              <a:t>サイアム・セラドン</a:t>
            </a:r>
            <a:r>
              <a:rPr kumimoji="1" lang="ja-JP" altLang="en-US" dirty="0" smtClean="0"/>
              <a:t>（タイ料理）</a:t>
            </a:r>
            <a:endParaRPr kumimoji="1" lang="en-US" altLang="ja-JP" dirty="0" smtClean="0"/>
          </a:p>
          <a:p>
            <a:r>
              <a:rPr lang="ja-JP" altLang="en-US" dirty="0" smtClean="0">
                <a:hlinkClick r:id="rId3"/>
              </a:rPr>
              <a:t>ロータスパレス</a:t>
            </a:r>
            <a:r>
              <a:rPr lang="ja-JP" altLang="en-US" dirty="0" smtClean="0"/>
              <a:t>（ベトナム料理）</a:t>
            </a:r>
            <a:endParaRPr kumimoji="1" lang="ja-JP" altLang="en-US"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3815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中国</a:t>
            </a:r>
            <a:r>
              <a:rPr lang="ja-JP" altLang="en-US" dirty="0" smtClean="0"/>
              <a:t>と台湾、香港</a:t>
            </a:r>
            <a:endParaRPr kumimoji="1" lang="ja-JP" altLang="en-US" dirty="0"/>
          </a:p>
        </p:txBody>
      </p:sp>
      <p:sp>
        <p:nvSpPr>
          <p:cNvPr id="3" name="コンテンツ プレースホルダー 2"/>
          <p:cNvSpPr>
            <a:spLocks noGrp="1"/>
          </p:cNvSpPr>
          <p:nvPr>
            <p:ph idx="1"/>
          </p:nvPr>
        </p:nvSpPr>
        <p:spPr>
          <a:xfrm>
            <a:off x="457200" y="1600201"/>
            <a:ext cx="8229600" cy="1828800"/>
          </a:xfrm>
        </p:spPr>
        <p:txBody>
          <a:bodyPr/>
          <a:lstStyle/>
          <a:p>
            <a:r>
              <a:rPr kumimoji="1" lang="ja-JP" altLang="en-US" dirty="0" smtClean="0"/>
              <a:t>基本的には同一民族</a:t>
            </a:r>
            <a:endParaRPr kumimoji="1" lang="en-US" altLang="ja-JP" dirty="0" smtClean="0"/>
          </a:p>
          <a:p>
            <a:r>
              <a:rPr lang="ja-JP" altLang="en-US" dirty="0"/>
              <a:t>中国</a:t>
            </a:r>
            <a:r>
              <a:rPr lang="ja-JP" altLang="en-US" dirty="0" smtClean="0"/>
              <a:t>と台湾は政治的対立</a:t>
            </a:r>
            <a:endParaRPr lang="en-US" altLang="ja-JP" dirty="0" smtClean="0"/>
          </a:p>
          <a:p>
            <a:r>
              <a:rPr lang="ja-JP" altLang="en-US" dirty="0" smtClean="0"/>
              <a:t>香港はイギリスの支配</a:t>
            </a:r>
            <a:endParaRPr kumimoji="1" lang="ja-JP" altLang="en-US" dirty="0"/>
          </a:p>
        </p:txBody>
      </p:sp>
    </p:spTree>
    <p:extLst>
      <p:ext uri="{BB962C8B-B14F-4D97-AF65-F5344CB8AC3E}">
        <p14:creationId xmlns:p14="http://schemas.microsoft.com/office/powerpoint/2010/main" val="2075194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845819249"/>
              </p:ext>
            </p:extLst>
          </p:nvPr>
        </p:nvGraphicFramePr>
        <p:xfrm>
          <a:off x="611188" y="188913"/>
          <a:ext cx="8191499" cy="6175405"/>
        </p:xfrm>
        <a:graphic>
          <a:graphicData uri="http://schemas.openxmlformats.org/drawingml/2006/table">
            <a:tbl>
              <a:tblPr firstRow="1" bandRow="1">
                <a:tableStyleId>{5C22544A-7EE6-4342-B048-85BDC9FD1C3A}</a:tableStyleId>
              </a:tblPr>
              <a:tblGrid>
                <a:gridCol w="3024217">
                  <a:extLst>
                    <a:ext uri="{9D8B030D-6E8A-4147-A177-3AD203B41FA5}">
                      <a16:colId xmlns:a16="http://schemas.microsoft.com/office/drawing/2014/main" val="20000"/>
                    </a:ext>
                  </a:extLst>
                </a:gridCol>
                <a:gridCol w="1008072">
                  <a:extLst>
                    <a:ext uri="{9D8B030D-6E8A-4147-A177-3AD203B41FA5}">
                      <a16:colId xmlns:a16="http://schemas.microsoft.com/office/drawing/2014/main" val="20001"/>
                    </a:ext>
                  </a:extLst>
                </a:gridCol>
                <a:gridCol w="864062">
                  <a:extLst>
                    <a:ext uri="{9D8B030D-6E8A-4147-A177-3AD203B41FA5}">
                      <a16:colId xmlns:a16="http://schemas.microsoft.com/office/drawing/2014/main" val="20002"/>
                    </a:ext>
                  </a:extLst>
                </a:gridCol>
                <a:gridCol w="2340616">
                  <a:extLst>
                    <a:ext uri="{9D8B030D-6E8A-4147-A177-3AD203B41FA5}">
                      <a16:colId xmlns:a16="http://schemas.microsoft.com/office/drawing/2014/main" val="20003"/>
                    </a:ext>
                  </a:extLst>
                </a:gridCol>
                <a:gridCol w="954532">
                  <a:extLst>
                    <a:ext uri="{9D8B030D-6E8A-4147-A177-3AD203B41FA5}">
                      <a16:colId xmlns:a16="http://schemas.microsoft.com/office/drawing/2014/main" val="20004"/>
                    </a:ext>
                  </a:extLst>
                </a:gridCol>
              </a:tblGrid>
              <a:tr h="506245">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地域</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3" marR="62863" marT="0" marB="0"/>
                </a:tc>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台湾</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3" marR="62863" marT="0" marB="0"/>
                </a:tc>
                <a:tc>
                  <a:txBody>
                    <a:bodyPr/>
                    <a:lstStyle/>
                    <a:p>
                      <a:pPr algn="ctr">
                        <a:spcAft>
                          <a:spcPts val="0"/>
                        </a:spcAft>
                      </a:pPr>
                      <a:r>
                        <a:rPr lang="ja-JP" sz="2400" kern="100">
                          <a:effectLst/>
                          <a:latin typeface="Century" panose="02040604050505020304" pitchFamily="18" charset="0"/>
                          <a:ea typeface="ＭＳ ゴシック" panose="020B0609070205080204" pitchFamily="49" charset="-128"/>
                          <a:cs typeface="Times New Roman" panose="02020603050405020304" pitchFamily="18" charset="0"/>
                        </a:rPr>
                        <a:t>日本</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3" marR="62863" marT="0" marB="0"/>
                </a:tc>
                <a:tc>
                  <a:txBody>
                    <a:bodyPr/>
                    <a:lstStyle/>
                    <a:p>
                      <a:pPr algn="ctr">
                        <a:spcAft>
                          <a:spcPts val="0"/>
                        </a:spcAft>
                      </a:pPr>
                      <a:r>
                        <a:rPr lang="ja-JP" sz="2400" kern="100">
                          <a:effectLst/>
                          <a:latin typeface="Century" panose="02040604050505020304" pitchFamily="18" charset="0"/>
                          <a:ea typeface="ＭＳ ゴシック" panose="020B0609070205080204" pitchFamily="49" charset="-128"/>
                          <a:cs typeface="Times New Roman" panose="02020603050405020304" pitchFamily="18" charset="0"/>
                        </a:rPr>
                        <a:t>中国大陸</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3" marR="62863" marT="0" marB="0"/>
                </a:tc>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香港</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3" marR="62863" marT="0" marB="0"/>
                </a:tc>
                <a:extLst>
                  <a:ext uri="{0D108BD9-81ED-4DB2-BD59-A6C34878D82A}">
                    <a16:rowId xmlns:a16="http://schemas.microsoft.com/office/drawing/2014/main" val="10000"/>
                  </a:ext>
                </a:extLst>
              </a:tr>
              <a:tr h="731515">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1684</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台湾が清の領土に</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3" marR="62863" marT="0" marB="0"/>
                </a:tc>
                <a:tc>
                  <a:txBody>
                    <a:bodyPr/>
                    <a:lstStyle/>
                    <a:p>
                      <a:pPr algn="ctr" eaLnBrk="1" fontAlgn="auto" hangingPunct="1">
                        <a:lnSpc>
                          <a:spcPct val="80000"/>
                        </a:lnSpc>
                        <a:spcAft>
                          <a:spcPts val="0"/>
                        </a:spcAft>
                        <a:buFont typeface="Wingdings" panose="05000000000000000000" pitchFamily="2" charset="2"/>
                        <a:buNone/>
                        <a:defRPr/>
                      </a:pP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tc>
                  <a:txBody>
                    <a:bodyPr/>
                    <a:lstStyle/>
                    <a:p>
                      <a:endParaRPr kumimoji="1" lang="ja-JP" altLang="en-US" sz="2400" dirty="0"/>
                    </a:p>
                  </a:txBody>
                  <a:tcPr marL="91436" marR="91436" marT="45692" marB="45692"/>
                </a:tc>
                <a:tc>
                  <a:txBody>
                    <a:bodyPr/>
                    <a:lstStyle/>
                    <a:p>
                      <a:pPr algn="ct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tc>
                  <a:txBody>
                    <a:bodyPr/>
                    <a:lstStyle/>
                    <a:p>
                      <a:pPr algn="ct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extLst>
                  <a:ext uri="{0D108BD9-81ED-4DB2-BD59-A6C34878D82A}">
                    <a16:rowId xmlns:a16="http://schemas.microsoft.com/office/drawing/2014/main" val="10001"/>
                  </a:ext>
                </a:extLst>
              </a:tr>
              <a:tr h="1097273">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1842</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ja-JP"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清、香港を英に割譲（アヘン戦争）</a:t>
                      </a:r>
                    </a:p>
                  </a:txBody>
                  <a:tcPr marL="62863" marR="62863" marT="0" marB="0"/>
                </a:tc>
                <a:tc>
                  <a:txBody>
                    <a:bodyPr/>
                    <a:lstStyle/>
                    <a:p>
                      <a:pPr algn="ct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tc>
                  <a:txBody>
                    <a:bodyPr/>
                    <a:lstStyle/>
                    <a:p>
                      <a:endParaRPr kumimoji="1" lang="ja-JP" altLang="en-US" sz="2400" dirty="0"/>
                    </a:p>
                  </a:txBody>
                  <a:tcPr marL="91436" marR="91436" marT="45692" marB="45692"/>
                </a:tc>
                <a:tc>
                  <a:txBody>
                    <a:bodyPr/>
                    <a:lstStyle/>
                    <a:p>
                      <a:pPr algn="ct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tc>
                  <a:txBody>
                    <a:bodyPr/>
                    <a:lstStyle/>
                    <a:p>
                      <a:endParaRPr kumimoji="1" lang="ja-JP" altLang="en-US" sz="2400" dirty="0"/>
                    </a:p>
                  </a:txBody>
                  <a:tcPr marL="91436" marR="91436" marT="45692" marB="45692"/>
                </a:tc>
                <a:extLst>
                  <a:ext uri="{0D108BD9-81ED-4DB2-BD59-A6C34878D82A}">
                    <a16:rowId xmlns:a16="http://schemas.microsoft.com/office/drawing/2014/main" val="10002"/>
                  </a:ext>
                </a:extLst>
              </a:tr>
              <a:tr h="1097273">
                <a:tc>
                  <a:txBody>
                    <a:bodyPr/>
                    <a:lstStyle/>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1895</a:t>
                      </a:r>
                      <a:endParaRPr lang="ja-JP"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清、台湾を日本に割譲</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3" marR="62863" marT="0" marB="0"/>
                </a:tc>
                <a:tc>
                  <a:txBody>
                    <a:bodyPr/>
                    <a:lstStyle/>
                    <a:p>
                      <a:endParaRPr kumimoji="1" lang="ja-JP" altLang="en-US" sz="2400" dirty="0"/>
                    </a:p>
                  </a:txBody>
                  <a:tcPr marL="91436" marR="91436" marT="45692" marB="45692"/>
                </a:tc>
                <a:tc>
                  <a:txBody>
                    <a:bodyPr/>
                    <a:lstStyle/>
                    <a:p>
                      <a:endParaRPr kumimoji="1" lang="ja-JP" altLang="en-US" sz="2400" dirty="0"/>
                    </a:p>
                  </a:txBody>
                  <a:tcPr marL="91436" marR="91436" marT="45692" marB="45692"/>
                </a:tc>
                <a:tc>
                  <a:txBody>
                    <a:bodyPr/>
                    <a:lstStyle/>
                    <a:p>
                      <a:pPr algn="ctr"/>
                      <a:r>
                        <a:rPr kumimoji="1" lang="ja-JP" altLang="en-US" sz="2400" dirty="0" smtClean="0">
                          <a:solidFill>
                            <a:schemeClr val="accent4">
                              <a:lumMod val="75000"/>
                            </a:schemeClr>
                          </a:solidFill>
                        </a:rPr>
                        <a:t>清</a:t>
                      </a:r>
                      <a:endParaRPr kumimoji="1" lang="ja-JP" altLang="en-US" sz="2400" dirty="0">
                        <a:solidFill>
                          <a:schemeClr val="accent4">
                            <a:lumMod val="75000"/>
                          </a:schemeClr>
                        </a:solidFill>
                      </a:endParaRPr>
                    </a:p>
                  </a:txBody>
                  <a:tcPr marL="91436" marR="91436" marT="45692" marB="45692"/>
                </a:tc>
                <a:tc>
                  <a:txBody>
                    <a:bodyPr/>
                    <a:lstStyle/>
                    <a:p>
                      <a:endParaRPr kumimoji="1" lang="ja-JP" altLang="en-US" sz="2400" dirty="0"/>
                    </a:p>
                  </a:txBody>
                  <a:tcPr marL="91436" marR="91436" marT="45692" marB="45692"/>
                </a:tc>
                <a:extLst>
                  <a:ext uri="{0D108BD9-81ED-4DB2-BD59-A6C34878D82A}">
                    <a16:rowId xmlns:a16="http://schemas.microsoft.com/office/drawing/2014/main" val="10003"/>
                  </a:ext>
                </a:extLst>
              </a:tr>
              <a:tr h="731515">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1912</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中華民国成立</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3" marR="62863" marT="0" marB="0"/>
                </a:tc>
                <a:tc>
                  <a:txBody>
                    <a:bodyPr/>
                    <a:lstStyle/>
                    <a:p>
                      <a:endParaRPr kumimoji="1" lang="ja-JP" altLang="en-US" sz="2400" dirty="0"/>
                    </a:p>
                  </a:txBody>
                  <a:tcPr marL="91436" marR="91436" marT="45692" marB="45692"/>
                </a:tc>
                <a:tc>
                  <a:txBody>
                    <a:bodyPr/>
                    <a:lstStyle/>
                    <a:p>
                      <a:endParaRPr kumimoji="1" lang="ja-JP" altLang="en-US" sz="2400" dirty="0"/>
                    </a:p>
                  </a:txBody>
                  <a:tcPr marL="91436" marR="91436" marT="45692" marB="45692"/>
                </a:tc>
                <a:tc>
                  <a:txBody>
                    <a:bodyPr/>
                    <a:lstStyle/>
                    <a:p>
                      <a:endParaRPr kumimoji="1" lang="ja-JP" altLang="en-US" sz="2400" dirty="0">
                        <a:solidFill>
                          <a:schemeClr val="accent5">
                            <a:lumMod val="75000"/>
                          </a:schemeClr>
                        </a:solidFill>
                      </a:endParaRPr>
                    </a:p>
                  </a:txBody>
                  <a:tcPr marL="91436" marR="91436" marT="45692" marB="45692"/>
                </a:tc>
                <a:tc>
                  <a:txBody>
                    <a:bodyPr/>
                    <a:lstStyle/>
                    <a:p>
                      <a:endParaRPr kumimoji="1" lang="ja-JP" altLang="en-US" sz="2400" dirty="0"/>
                    </a:p>
                  </a:txBody>
                  <a:tcPr marL="91436" marR="91436" marT="45692" marB="45692"/>
                </a:tc>
                <a:extLst>
                  <a:ext uri="{0D108BD9-81ED-4DB2-BD59-A6C34878D82A}">
                    <a16:rowId xmlns:a16="http://schemas.microsoft.com/office/drawing/2014/main" val="10004"/>
                  </a:ext>
                </a:extLst>
              </a:tr>
              <a:tr h="822899">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1921</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中国共産党創立</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3" marR="62863" marT="0" marB="0"/>
                </a:tc>
                <a:tc>
                  <a:txBody>
                    <a:bodyPr/>
                    <a:lstStyle/>
                    <a:p>
                      <a:endParaRPr kumimoji="1" lang="ja-JP" altLang="en-US" sz="2400" dirty="0"/>
                    </a:p>
                  </a:txBody>
                  <a:tcPr marL="91436" marR="91436" marT="45692" marB="45692"/>
                </a:tc>
                <a:tc>
                  <a:txBody>
                    <a:bodyPr/>
                    <a:lstStyle/>
                    <a:p>
                      <a:endParaRPr kumimoji="1" lang="ja-JP" altLang="en-US" sz="2400" dirty="0"/>
                    </a:p>
                  </a:txBody>
                  <a:tcPr marL="91436" marR="91436" marT="45692" marB="45692"/>
                </a:tc>
                <a:tc>
                  <a:txBody>
                    <a:bodyPr/>
                    <a:lstStyle/>
                    <a:p>
                      <a:endParaRPr kumimoji="1" lang="en-US" altLang="ja-JP" sz="2400" dirty="0" smtClean="0">
                        <a:solidFill>
                          <a:schemeClr val="dk1"/>
                        </a:solidFill>
                      </a:endParaRPr>
                    </a:p>
                    <a:p>
                      <a:endParaRPr kumimoji="1" lang="ja-JP" altLang="en-US" sz="2400" dirty="0">
                        <a:solidFill>
                          <a:srgbClr val="FF0000"/>
                        </a:solidFill>
                      </a:endParaRPr>
                    </a:p>
                  </a:txBody>
                  <a:tcPr marL="91436" marR="91436" marT="45692" marB="45692"/>
                </a:tc>
                <a:tc>
                  <a:txBody>
                    <a:bodyPr/>
                    <a:lstStyle/>
                    <a:p>
                      <a:endParaRPr kumimoji="1" lang="ja-JP" altLang="en-US" sz="2400" dirty="0"/>
                    </a:p>
                  </a:txBody>
                  <a:tcPr marL="91436" marR="91436" marT="45692" marB="45692"/>
                </a:tc>
                <a:extLst>
                  <a:ext uri="{0D108BD9-81ED-4DB2-BD59-A6C34878D82A}">
                    <a16:rowId xmlns:a16="http://schemas.microsoft.com/office/drawing/2014/main" val="10005"/>
                  </a:ext>
                </a:extLst>
              </a:tr>
              <a:tr h="1188656">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1932</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満州国建国</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3" marR="62863" marT="0" marB="0"/>
                </a:tc>
                <a:tc>
                  <a:txBody>
                    <a:bodyPr/>
                    <a:lstStyle/>
                    <a:p>
                      <a:endParaRPr kumimoji="1" lang="ja-JP" altLang="en-US" sz="2400" dirty="0"/>
                    </a:p>
                  </a:txBody>
                  <a:tcPr marL="91436" marR="91436" marT="45692" marB="45692"/>
                </a:tc>
                <a:tc>
                  <a:txBody>
                    <a:bodyPr/>
                    <a:lstStyle/>
                    <a:p>
                      <a:endParaRPr kumimoji="1" lang="ja-JP" altLang="en-US" sz="2400" dirty="0"/>
                    </a:p>
                  </a:txBody>
                  <a:tcPr marL="91436" marR="91436" marT="45692" marB="45692"/>
                </a:tc>
                <a:tc>
                  <a:txBody>
                    <a:bodyPr/>
                    <a:lstStyle/>
                    <a:p>
                      <a:endParaRPr kumimoji="1" lang="en-US" altLang="ja-JP" sz="2400" dirty="0" smtClean="0">
                        <a:solidFill>
                          <a:schemeClr val="accent5">
                            <a:lumMod val="75000"/>
                          </a:schemeClr>
                        </a:solidFill>
                      </a:endParaRPr>
                    </a:p>
                  </a:txBody>
                  <a:tcPr marL="91436" marR="91436" marT="45692" marB="45692"/>
                </a:tc>
                <a:tc>
                  <a:txBody>
                    <a:bodyPr/>
                    <a:lstStyle/>
                    <a:p>
                      <a:endParaRPr kumimoji="1" lang="ja-JP" altLang="en-US" sz="2400" dirty="0"/>
                    </a:p>
                  </a:txBody>
                  <a:tcPr marL="91436" marR="91436" marT="45692" marB="45692"/>
                </a:tc>
                <a:extLst>
                  <a:ext uri="{0D108BD9-81ED-4DB2-BD59-A6C34878D82A}">
                    <a16:rowId xmlns:a16="http://schemas.microsoft.com/office/drawing/2014/main" val="10006"/>
                  </a:ext>
                </a:extLst>
              </a:tr>
            </a:tbl>
          </a:graphicData>
        </a:graphic>
      </p:graphicFrame>
      <p:pic>
        <p:nvPicPr>
          <p:cNvPr id="2" name="図 1"/>
          <p:cNvPicPr>
            <a:picLocks noChangeAspect="1"/>
          </p:cNvPicPr>
          <p:nvPr/>
        </p:nvPicPr>
        <p:blipFill>
          <a:blip r:embed="rId2"/>
          <a:stretch>
            <a:fillRect/>
          </a:stretch>
        </p:blipFill>
        <p:spPr>
          <a:xfrm>
            <a:off x="4792467" y="846977"/>
            <a:ext cx="580952" cy="409524"/>
          </a:xfrm>
          <a:prstGeom prst="rect">
            <a:avLst/>
          </a:prstGeom>
        </p:spPr>
      </p:pic>
      <p:pic>
        <p:nvPicPr>
          <p:cNvPr id="3" name="図 2"/>
          <p:cNvPicPr>
            <a:picLocks noChangeAspect="1"/>
          </p:cNvPicPr>
          <p:nvPr/>
        </p:nvPicPr>
        <p:blipFill>
          <a:blip r:embed="rId2"/>
          <a:stretch>
            <a:fillRect/>
          </a:stretch>
        </p:blipFill>
        <p:spPr>
          <a:xfrm>
            <a:off x="4787472" y="1857036"/>
            <a:ext cx="580952" cy="409524"/>
          </a:xfrm>
          <a:prstGeom prst="rect">
            <a:avLst/>
          </a:prstGeom>
        </p:spPr>
      </p:pic>
      <p:pic>
        <p:nvPicPr>
          <p:cNvPr id="5" name="図 4"/>
          <p:cNvPicPr>
            <a:picLocks noChangeAspect="1"/>
          </p:cNvPicPr>
          <p:nvPr/>
        </p:nvPicPr>
        <p:blipFill>
          <a:blip r:embed="rId2"/>
          <a:stretch>
            <a:fillRect/>
          </a:stretch>
        </p:blipFill>
        <p:spPr>
          <a:xfrm>
            <a:off x="4788024" y="2867095"/>
            <a:ext cx="580952" cy="409524"/>
          </a:xfrm>
          <a:prstGeom prst="rect">
            <a:avLst/>
          </a:prstGeom>
        </p:spPr>
      </p:pic>
      <p:pic>
        <p:nvPicPr>
          <p:cNvPr id="6" name="図 5"/>
          <p:cNvPicPr>
            <a:picLocks noChangeAspect="1"/>
          </p:cNvPicPr>
          <p:nvPr/>
        </p:nvPicPr>
        <p:blipFill>
          <a:blip r:embed="rId2"/>
          <a:stretch>
            <a:fillRect/>
          </a:stretch>
        </p:blipFill>
        <p:spPr>
          <a:xfrm>
            <a:off x="4824255" y="3804503"/>
            <a:ext cx="580952" cy="409524"/>
          </a:xfrm>
          <a:prstGeom prst="rect">
            <a:avLst/>
          </a:prstGeom>
        </p:spPr>
      </p:pic>
      <p:pic>
        <p:nvPicPr>
          <p:cNvPr id="7" name="図 6"/>
          <p:cNvPicPr>
            <a:picLocks noChangeAspect="1"/>
          </p:cNvPicPr>
          <p:nvPr/>
        </p:nvPicPr>
        <p:blipFill>
          <a:blip r:embed="rId2"/>
          <a:stretch>
            <a:fillRect/>
          </a:stretch>
        </p:blipFill>
        <p:spPr>
          <a:xfrm flipV="1">
            <a:off x="4819987" y="4545852"/>
            <a:ext cx="580952" cy="467324"/>
          </a:xfrm>
          <a:prstGeom prst="rect">
            <a:avLst/>
          </a:prstGeom>
        </p:spPr>
      </p:pic>
      <p:pic>
        <p:nvPicPr>
          <p:cNvPr id="8" name="図 7"/>
          <p:cNvPicPr>
            <a:picLocks noChangeAspect="1"/>
          </p:cNvPicPr>
          <p:nvPr/>
        </p:nvPicPr>
        <p:blipFill>
          <a:blip r:embed="rId2"/>
          <a:stretch>
            <a:fillRect/>
          </a:stretch>
        </p:blipFill>
        <p:spPr>
          <a:xfrm>
            <a:off x="4824255" y="5507269"/>
            <a:ext cx="580952" cy="409524"/>
          </a:xfrm>
          <a:prstGeom prst="rect">
            <a:avLst/>
          </a:prstGeom>
        </p:spPr>
      </p:pic>
      <p:pic>
        <p:nvPicPr>
          <p:cNvPr id="10" name="図 9"/>
          <p:cNvPicPr>
            <a:picLocks noChangeAspect="1"/>
          </p:cNvPicPr>
          <p:nvPr/>
        </p:nvPicPr>
        <p:blipFill>
          <a:blip r:embed="rId3"/>
          <a:stretch>
            <a:fillRect/>
          </a:stretch>
        </p:blipFill>
        <p:spPr>
          <a:xfrm>
            <a:off x="7975452" y="1700808"/>
            <a:ext cx="720192" cy="482271"/>
          </a:xfrm>
          <a:prstGeom prst="rect">
            <a:avLst/>
          </a:prstGeom>
        </p:spPr>
      </p:pic>
      <p:pic>
        <p:nvPicPr>
          <p:cNvPr id="11" name="図 10"/>
          <p:cNvPicPr>
            <a:picLocks noChangeAspect="1"/>
          </p:cNvPicPr>
          <p:nvPr/>
        </p:nvPicPr>
        <p:blipFill>
          <a:blip r:embed="rId3"/>
          <a:stretch>
            <a:fillRect/>
          </a:stretch>
        </p:blipFill>
        <p:spPr>
          <a:xfrm>
            <a:off x="7975452" y="2772519"/>
            <a:ext cx="752789" cy="504100"/>
          </a:xfrm>
          <a:prstGeom prst="rect">
            <a:avLst/>
          </a:prstGeom>
        </p:spPr>
      </p:pic>
      <p:pic>
        <p:nvPicPr>
          <p:cNvPr id="12" name="図 11"/>
          <p:cNvPicPr>
            <a:picLocks noChangeAspect="1"/>
          </p:cNvPicPr>
          <p:nvPr/>
        </p:nvPicPr>
        <p:blipFill>
          <a:blip r:embed="rId4"/>
          <a:stretch>
            <a:fillRect/>
          </a:stretch>
        </p:blipFill>
        <p:spPr>
          <a:xfrm>
            <a:off x="8008851" y="3791707"/>
            <a:ext cx="719390" cy="481626"/>
          </a:xfrm>
          <a:prstGeom prst="rect">
            <a:avLst/>
          </a:prstGeom>
        </p:spPr>
      </p:pic>
      <p:pic>
        <p:nvPicPr>
          <p:cNvPr id="13" name="図 12"/>
          <p:cNvPicPr>
            <a:picLocks noChangeAspect="1"/>
          </p:cNvPicPr>
          <p:nvPr/>
        </p:nvPicPr>
        <p:blipFill>
          <a:blip r:embed="rId4"/>
          <a:stretch>
            <a:fillRect/>
          </a:stretch>
        </p:blipFill>
        <p:spPr>
          <a:xfrm>
            <a:off x="7992151" y="4525872"/>
            <a:ext cx="719390" cy="481626"/>
          </a:xfrm>
          <a:prstGeom prst="rect">
            <a:avLst/>
          </a:prstGeom>
        </p:spPr>
      </p:pic>
      <p:pic>
        <p:nvPicPr>
          <p:cNvPr id="14" name="図 13"/>
          <p:cNvPicPr>
            <a:picLocks noChangeAspect="1"/>
          </p:cNvPicPr>
          <p:nvPr/>
        </p:nvPicPr>
        <p:blipFill>
          <a:blip r:embed="rId4"/>
          <a:stretch>
            <a:fillRect/>
          </a:stretch>
        </p:blipFill>
        <p:spPr>
          <a:xfrm>
            <a:off x="8035368" y="5342447"/>
            <a:ext cx="666355" cy="446119"/>
          </a:xfrm>
          <a:prstGeom prst="rect">
            <a:avLst/>
          </a:prstGeom>
        </p:spPr>
      </p:pic>
      <p:pic>
        <p:nvPicPr>
          <p:cNvPr id="15" name="図 14"/>
          <p:cNvPicPr>
            <a:picLocks noChangeAspect="1"/>
          </p:cNvPicPr>
          <p:nvPr/>
        </p:nvPicPr>
        <p:blipFill>
          <a:blip r:embed="rId5"/>
          <a:stretch>
            <a:fillRect/>
          </a:stretch>
        </p:blipFill>
        <p:spPr>
          <a:xfrm>
            <a:off x="6378424" y="3791707"/>
            <a:ext cx="597460" cy="396274"/>
          </a:xfrm>
          <a:prstGeom prst="rect">
            <a:avLst/>
          </a:prstGeom>
        </p:spPr>
      </p:pic>
      <p:pic>
        <p:nvPicPr>
          <p:cNvPr id="16" name="図 15"/>
          <p:cNvPicPr>
            <a:picLocks noChangeAspect="1"/>
          </p:cNvPicPr>
          <p:nvPr/>
        </p:nvPicPr>
        <p:blipFill>
          <a:blip r:embed="rId5"/>
          <a:stretch>
            <a:fillRect/>
          </a:stretch>
        </p:blipFill>
        <p:spPr>
          <a:xfrm>
            <a:off x="5829947" y="4548337"/>
            <a:ext cx="597460" cy="396274"/>
          </a:xfrm>
          <a:prstGeom prst="rect">
            <a:avLst/>
          </a:prstGeom>
        </p:spPr>
      </p:pic>
      <p:pic>
        <p:nvPicPr>
          <p:cNvPr id="17" name="図 16"/>
          <p:cNvPicPr>
            <a:picLocks noChangeAspect="1"/>
          </p:cNvPicPr>
          <p:nvPr/>
        </p:nvPicPr>
        <p:blipFill>
          <a:blip r:embed="rId5"/>
          <a:stretch>
            <a:fillRect/>
          </a:stretch>
        </p:blipFill>
        <p:spPr>
          <a:xfrm>
            <a:off x="5780964" y="5397248"/>
            <a:ext cx="597460" cy="396274"/>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913" y="2868632"/>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331" y="3791707"/>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914" y="4575520"/>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451" y="5481940"/>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8679" y="4525872"/>
            <a:ext cx="56038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5397248"/>
            <a:ext cx="56038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6913" y="5407219"/>
            <a:ext cx="509222" cy="33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11560" y="1051739"/>
            <a:ext cx="3024336"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30443" y="2915582"/>
            <a:ext cx="3024336" cy="657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11560" y="4019175"/>
            <a:ext cx="3024336"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30443" y="4735878"/>
            <a:ext cx="3024336"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11560" y="5528890"/>
            <a:ext cx="3024336"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30443" y="1766905"/>
            <a:ext cx="3024336" cy="725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12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593622724"/>
              </p:ext>
            </p:extLst>
          </p:nvPr>
        </p:nvGraphicFramePr>
        <p:xfrm>
          <a:off x="628650" y="333375"/>
          <a:ext cx="8191823" cy="5898291"/>
        </p:xfrm>
        <a:graphic>
          <a:graphicData uri="http://schemas.openxmlformats.org/drawingml/2006/table">
            <a:tbl>
              <a:tblPr firstRow="1" bandRow="1">
                <a:tableStyleId>{5C22544A-7EE6-4342-B048-85BDC9FD1C3A}</a:tableStyleId>
              </a:tblPr>
              <a:tblGrid>
                <a:gridCol w="2151271">
                  <a:extLst>
                    <a:ext uri="{9D8B030D-6E8A-4147-A177-3AD203B41FA5}">
                      <a16:colId xmlns:a16="http://schemas.microsoft.com/office/drawing/2014/main" val="20000"/>
                    </a:ext>
                  </a:extLst>
                </a:gridCol>
                <a:gridCol w="1271496">
                  <a:extLst>
                    <a:ext uri="{9D8B030D-6E8A-4147-A177-3AD203B41FA5}">
                      <a16:colId xmlns:a16="http://schemas.microsoft.com/office/drawing/2014/main" val="20001"/>
                    </a:ext>
                  </a:extLst>
                </a:gridCol>
                <a:gridCol w="1047114">
                  <a:extLst>
                    <a:ext uri="{9D8B030D-6E8A-4147-A177-3AD203B41FA5}">
                      <a16:colId xmlns:a16="http://schemas.microsoft.com/office/drawing/2014/main" val="20002"/>
                    </a:ext>
                  </a:extLst>
                </a:gridCol>
                <a:gridCol w="2692579">
                  <a:extLst>
                    <a:ext uri="{9D8B030D-6E8A-4147-A177-3AD203B41FA5}">
                      <a16:colId xmlns:a16="http://schemas.microsoft.com/office/drawing/2014/main" val="20003"/>
                    </a:ext>
                  </a:extLst>
                </a:gridCol>
                <a:gridCol w="1029363">
                  <a:extLst>
                    <a:ext uri="{9D8B030D-6E8A-4147-A177-3AD203B41FA5}">
                      <a16:colId xmlns:a16="http://schemas.microsoft.com/office/drawing/2014/main" val="20004"/>
                    </a:ext>
                  </a:extLst>
                </a:gridCol>
              </a:tblGrid>
              <a:tr h="503337">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地域</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台湾</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tc>
                  <a:txBody>
                    <a:bodyPr/>
                    <a:lstStyle/>
                    <a:p>
                      <a:pPr algn="ctr">
                        <a:spcAft>
                          <a:spcPts val="0"/>
                        </a:spcAft>
                      </a:pPr>
                      <a:r>
                        <a:rPr lang="ja-JP" sz="2400" kern="100">
                          <a:effectLst/>
                          <a:latin typeface="Century" panose="02040604050505020304" pitchFamily="18" charset="0"/>
                          <a:ea typeface="ＭＳ ゴシック" panose="020B0609070205080204" pitchFamily="49" charset="-128"/>
                          <a:cs typeface="Times New Roman" panose="02020603050405020304" pitchFamily="18" charset="0"/>
                        </a:rPr>
                        <a:t>日本</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中国大陸</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tc>
                  <a:txBody>
                    <a:bodyPr/>
                    <a:lstStyle/>
                    <a:p>
                      <a:pPr algn="ctr">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香港</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10000"/>
                  </a:ext>
                </a:extLst>
              </a:tr>
              <a:tr h="822958">
                <a:tc>
                  <a:txBody>
                    <a:bodyPr/>
                    <a:lstStyle/>
                    <a:p>
                      <a:pPr algn="just">
                        <a:spcAft>
                          <a:spcPts val="0"/>
                        </a:spcAft>
                      </a:pPr>
                      <a:r>
                        <a:rPr lang="en-US" altLang="ja-JP"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1941</a:t>
                      </a:r>
                    </a:p>
                    <a:p>
                      <a:pPr algn="just">
                        <a:spcAft>
                          <a:spcPts val="0"/>
                        </a:spcAft>
                      </a:pP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（日本統治）</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endParaRPr kumimoji="1" lang="ja-JP" altLang="en-US" sz="2400" dirty="0">
                        <a:solidFill>
                          <a:schemeClr val="accent5">
                            <a:lumMod val="75000"/>
                          </a:schemeClr>
                        </a:solidFill>
                      </a:endParaRPr>
                    </a:p>
                  </a:txBody>
                  <a:tcPr marT="45719" marB="45719"/>
                </a:tc>
                <a:tc>
                  <a:txBody>
                    <a:bodyPr/>
                    <a:lstStyle/>
                    <a:p>
                      <a:endParaRPr kumimoji="1" lang="ja-JP" altLang="en-US" sz="2400" dirty="0"/>
                    </a:p>
                  </a:txBody>
                  <a:tcPr marT="45719" marB="45719"/>
                </a:tc>
                <a:tc>
                  <a:txBody>
                    <a:bodyPr/>
                    <a:lstStyle/>
                    <a:p>
                      <a:endParaRPr kumimoji="1" lang="ja-JP" altLang="en-US" sz="2400" dirty="0">
                        <a:solidFill>
                          <a:srgbClr val="FF0000"/>
                        </a:solidFill>
                      </a:endParaRPr>
                    </a:p>
                  </a:txBody>
                  <a:tcPr marT="45719" marB="45719"/>
                </a:tc>
                <a:tc>
                  <a:txBody>
                    <a:bodyPr/>
                    <a:lstStyle/>
                    <a:p>
                      <a:endParaRPr kumimoji="1" lang="ja-JP" altLang="en-US" sz="2400" dirty="0"/>
                    </a:p>
                  </a:txBody>
                  <a:tcPr marT="45719" marB="45719"/>
                </a:tc>
                <a:extLst>
                  <a:ext uri="{0D108BD9-81ED-4DB2-BD59-A6C34878D82A}">
                    <a16:rowId xmlns:a16="http://schemas.microsoft.com/office/drawing/2014/main" val="10001"/>
                  </a:ext>
                </a:extLst>
              </a:tr>
              <a:tr h="822958">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1945</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日本の敗戦</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endParaRPr kumimoji="1" lang="ja-JP" altLang="en-US" sz="2400" dirty="0">
                        <a:solidFill>
                          <a:schemeClr val="accent5">
                            <a:lumMod val="75000"/>
                          </a:schemeClr>
                        </a:solidFill>
                      </a:endParaRPr>
                    </a:p>
                  </a:txBody>
                  <a:tcPr marT="45719" marB="45719"/>
                </a:tc>
                <a:tc>
                  <a:txBody>
                    <a:bodyPr/>
                    <a:lstStyle/>
                    <a:p>
                      <a:endParaRPr kumimoji="1" lang="ja-JP" altLang="en-US" sz="2400" dirty="0"/>
                    </a:p>
                  </a:txBody>
                  <a:tcPr marT="45719" marB="45719"/>
                </a:tc>
                <a:tc>
                  <a:txBody>
                    <a:bodyPr/>
                    <a:lstStyle/>
                    <a:p>
                      <a:endParaRPr kumimoji="1" lang="ja-JP" altLang="en-US" sz="2400" dirty="0">
                        <a:solidFill>
                          <a:srgbClr val="FF0000"/>
                        </a:solidFill>
                      </a:endParaRPr>
                    </a:p>
                  </a:txBody>
                  <a:tcPr marT="45719" marB="45719"/>
                </a:tc>
                <a:tc>
                  <a:txBody>
                    <a:bodyPr/>
                    <a:lstStyle/>
                    <a:p>
                      <a:endParaRPr kumimoji="1" lang="ja-JP" altLang="en-US" sz="2400" dirty="0"/>
                    </a:p>
                  </a:txBody>
                  <a:tcPr marT="45719" marB="45719"/>
                </a:tc>
                <a:extLst>
                  <a:ext uri="{0D108BD9-81ED-4DB2-BD59-A6C34878D82A}">
                    <a16:rowId xmlns:a16="http://schemas.microsoft.com/office/drawing/2014/main" val="10002"/>
                  </a:ext>
                </a:extLst>
              </a:tr>
              <a:tr h="1097280">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1949</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tabLst>
                          <a:tab pos="2700020" algn="ctr"/>
                          <a:tab pos="5400040" algn="r"/>
                          <a:tab pos="533400" algn="l"/>
                        </a:tabLs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中華人民共和国成立</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endParaRPr kumimoji="1" lang="ja-JP" altLang="en-US" sz="2400" dirty="0">
                        <a:solidFill>
                          <a:schemeClr val="accent5">
                            <a:lumMod val="75000"/>
                          </a:schemeClr>
                        </a:solidFill>
                      </a:endParaRPr>
                    </a:p>
                  </a:txBody>
                  <a:tcPr marT="45719" marB="45719"/>
                </a:tc>
                <a:tc>
                  <a:txBody>
                    <a:bodyPr/>
                    <a:lstStyle/>
                    <a:p>
                      <a:endParaRPr kumimoji="1" lang="ja-JP" altLang="en-US" sz="2400" dirty="0"/>
                    </a:p>
                  </a:txBody>
                  <a:tcPr marT="45719" marB="45719"/>
                </a:tc>
                <a:tc>
                  <a:txBody>
                    <a:bodyPr/>
                    <a:lstStyle/>
                    <a:p>
                      <a:endParaRPr kumimoji="1" lang="ja-JP" altLang="en-US" sz="2400" dirty="0">
                        <a:solidFill>
                          <a:srgbClr val="FF0000"/>
                        </a:solidFill>
                      </a:endParaRPr>
                    </a:p>
                  </a:txBody>
                  <a:tcPr marT="45719" marB="45719"/>
                </a:tc>
                <a:tc>
                  <a:txBody>
                    <a:bodyPr/>
                    <a:lstStyle/>
                    <a:p>
                      <a:endParaRPr kumimoji="1" lang="ja-JP" altLang="en-US" sz="2400" dirty="0"/>
                    </a:p>
                  </a:txBody>
                  <a:tcPr marT="45719" marB="45719"/>
                </a:tc>
                <a:extLst>
                  <a:ext uri="{0D108BD9-81ED-4DB2-BD59-A6C34878D82A}">
                    <a16:rowId xmlns:a16="http://schemas.microsoft.com/office/drawing/2014/main" val="10003"/>
                  </a:ext>
                </a:extLst>
              </a:tr>
              <a:tr h="1097280">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1972</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zh-CN"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日中国交正常化</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endParaRPr kumimoji="1" lang="ja-JP" altLang="en-US" sz="2400" dirty="0">
                        <a:solidFill>
                          <a:schemeClr val="accent5">
                            <a:lumMod val="75000"/>
                          </a:schemeClr>
                        </a:solidFill>
                      </a:endParaRPr>
                    </a:p>
                  </a:txBody>
                  <a:tcPr marT="45719" marB="45719"/>
                </a:tc>
                <a:tc>
                  <a:txBody>
                    <a:bodyPr/>
                    <a:lstStyle/>
                    <a:p>
                      <a:endParaRPr kumimoji="1" lang="ja-JP" altLang="en-US" sz="2400" dirty="0"/>
                    </a:p>
                  </a:txBody>
                  <a:tcPr marT="45719" marB="45719"/>
                </a:tc>
                <a:tc>
                  <a:txBody>
                    <a:bodyPr/>
                    <a:lstStyle/>
                    <a:p>
                      <a:endParaRPr kumimoji="1" lang="ja-JP" altLang="en-US" sz="2400" dirty="0">
                        <a:solidFill>
                          <a:srgbClr val="FF0000"/>
                        </a:solidFill>
                      </a:endParaRPr>
                    </a:p>
                  </a:txBody>
                  <a:tcPr marT="45719" marB="45719"/>
                </a:tc>
                <a:tc>
                  <a:txBody>
                    <a:bodyPr/>
                    <a:lstStyle/>
                    <a:p>
                      <a:endParaRPr kumimoji="1" lang="ja-JP" altLang="en-US" sz="2400" dirty="0"/>
                    </a:p>
                  </a:txBody>
                  <a:tcPr marT="45719" marB="45719"/>
                </a:tc>
                <a:extLst>
                  <a:ext uri="{0D108BD9-81ED-4DB2-BD59-A6C34878D82A}">
                    <a16:rowId xmlns:a16="http://schemas.microsoft.com/office/drawing/2014/main" val="10004"/>
                  </a:ext>
                </a:extLst>
              </a:tr>
              <a:tr h="1554478">
                <a:tc>
                  <a:txBody>
                    <a:bodyPr/>
                    <a:lstStyle/>
                    <a:p>
                      <a:pPr algn="just">
                        <a:spcAft>
                          <a:spcPts val="0"/>
                        </a:spcAft>
                      </a:pPr>
                      <a:r>
                        <a:rPr lang="en-US"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1997</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Aft>
                          <a:spcPts val="0"/>
                        </a:spcAft>
                      </a:pP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英、中国に香港を返還</a:t>
                      </a:r>
                      <a:r>
                        <a:rPr lang="en-US" sz="24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2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endParaRPr kumimoji="1" lang="ja-JP" altLang="en-US" sz="2400" dirty="0">
                        <a:solidFill>
                          <a:schemeClr val="accent5">
                            <a:lumMod val="75000"/>
                          </a:schemeClr>
                        </a:solidFill>
                      </a:endParaRPr>
                    </a:p>
                  </a:txBody>
                  <a:tcPr marT="45719" marB="45719"/>
                </a:tc>
                <a:tc>
                  <a:txBody>
                    <a:bodyPr/>
                    <a:lstStyle/>
                    <a:p>
                      <a:endParaRPr kumimoji="1" lang="ja-JP" altLang="en-US" sz="2400" dirty="0"/>
                    </a:p>
                  </a:txBody>
                  <a:tcPr marT="45719" marB="45719"/>
                </a:tc>
                <a:tc>
                  <a:txBody>
                    <a:bodyPr/>
                    <a:lstStyle/>
                    <a:p>
                      <a:endParaRPr kumimoji="1" lang="ja-JP" altLang="en-US" sz="2400" dirty="0"/>
                    </a:p>
                  </a:txBody>
                  <a:tcPr marT="45719" marB="45719"/>
                </a:tc>
                <a:tc>
                  <a:txBody>
                    <a:bodyPr/>
                    <a:lstStyle/>
                    <a:p>
                      <a:endParaRPr kumimoji="1" lang="ja-JP" altLang="en-US" sz="2400" dirty="0"/>
                    </a:p>
                  </a:txBody>
                  <a:tcPr marT="45719" marB="45719"/>
                </a:tc>
                <a:extLst>
                  <a:ext uri="{0D108BD9-81ED-4DB2-BD59-A6C34878D82A}">
                    <a16:rowId xmlns:a16="http://schemas.microsoft.com/office/drawing/2014/main" val="10005"/>
                  </a:ext>
                </a:extLst>
              </a:tr>
            </a:tbl>
          </a:graphicData>
        </a:graphic>
      </p:graphicFrame>
      <p:pic>
        <p:nvPicPr>
          <p:cNvPr id="2" name="図 1"/>
          <p:cNvPicPr>
            <a:picLocks noChangeAspect="1"/>
          </p:cNvPicPr>
          <p:nvPr/>
        </p:nvPicPr>
        <p:blipFill>
          <a:blip r:embed="rId2"/>
          <a:stretch>
            <a:fillRect/>
          </a:stretch>
        </p:blipFill>
        <p:spPr>
          <a:xfrm>
            <a:off x="4283968" y="1772816"/>
            <a:ext cx="580952" cy="409524"/>
          </a:xfrm>
          <a:prstGeom prst="rect">
            <a:avLst/>
          </a:prstGeom>
        </p:spPr>
      </p:pic>
      <p:pic>
        <p:nvPicPr>
          <p:cNvPr id="3" name="図 2"/>
          <p:cNvPicPr>
            <a:picLocks noChangeAspect="1"/>
          </p:cNvPicPr>
          <p:nvPr/>
        </p:nvPicPr>
        <p:blipFill>
          <a:blip r:embed="rId2"/>
          <a:stretch>
            <a:fillRect/>
          </a:stretch>
        </p:blipFill>
        <p:spPr>
          <a:xfrm>
            <a:off x="4335174" y="2788935"/>
            <a:ext cx="580952" cy="409524"/>
          </a:xfrm>
          <a:prstGeom prst="rect">
            <a:avLst/>
          </a:prstGeom>
        </p:spPr>
      </p:pic>
      <p:pic>
        <p:nvPicPr>
          <p:cNvPr id="4" name="図 3"/>
          <p:cNvPicPr>
            <a:picLocks noChangeAspect="1"/>
          </p:cNvPicPr>
          <p:nvPr/>
        </p:nvPicPr>
        <p:blipFill>
          <a:blip r:embed="rId2"/>
          <a:stretch>
            <a:fillRect/>
          </a:stretch>
        </p:blipFill>
        <p:spPr>
          <a:xfrm>
            <a:off x="4335174" y="3958746"/>
            <a:ext cx="580952" cy="409524"/>
          </a:xfrm>
          <a:prstGeom prst="rect">
            <a:avLst/>
          </a:prstGeom>
        </p:spPr>
      </p:pic>
      <p:pic>
        <p:nvPicPr>
          <p:cNvPr id="6" name="図 5"/>
          <p:cNvPicPr>
            <a:picLocks noChangeAspect="1"/>
          </p:cNvPicPr>
          <p:nvPr/>
        </p:nvPicPr>
        <p:blipFill>
          <a:blip r:embed="rId2"/>
          <a:stretch>
            <a:fillRect/>
          </a:stretch>
        </p:blipFill>
        <p:spPr>
          <a:xfrm>
            <a:off x="4277233" y="5337734"/>
            <a:ext cx="580952" cy="409524"/>
          </a:xfrm>
          <a:prstGeom prst="rect">
            <a:avLst/>
          </a:prstGeom>
        </p:spPr>
      </p:pic>
      <p:pic>
        <p:nvPicPr>
          <p:cNvPr id="7" name="図 6"/>
          <p:cNvPicPr>
            <a:picLocks noChangeAspect="1"/>
          </p:cNvPicPr>
          <p:nvPr/>
        </p:nvPicPr>
        <p:blipFill>
          <a:blip r:embed="rId3"/>
          <a:stretch>
            <a:fillRect/>
          </a:stretch>
        </p:blipFill>
        <p:spPr>
          <a:xfrm>
            <a:off x="6156176" y="2755559"/>
            <a:ext cx="560881" cy="390178"/>
          </a:xfrm>
          <a:prstGeom prst="rect">
            <a:avLst/>
          </a:prstGeom>
        </p:spPr>
      </p:pic>
      <p:pic>
        <p:nvPicPr>
          <p:cNvPr id="8" name="図 7"/>
          <p:cNvPicPr>
            <a:picLocks noChangeAspect="1"/>
          </p:cNvPicPr>
          <p:nvPr/>
        </p:nvPicPr>
        <p:blipFill>
          <a:blip r:embed="rId3"/>
          <a:stretch>
            <a:fillRect/>
          </a:stretch>
        </p:blipFill>
        <p:spPr>
          <a:xfrm>
            <a:off x="5670907" y="3950642"/>
            <a:ext cx="560881" cy="390178"/>
          </a:xfrm>
          <a:prstGeom prst="rect">
            <a:avLst/>
          </a:prstGeom>
        </p:spPr>
      </p:pic>
      <p:pic>
        <p:nvPicPr>
          <p:cNvPr id="9" name="図 8"/>
          <p:cNvPicPr>
            <a:picLocks noChangeAspect="1"/>
          </p:cNvPicPr>
          <p:nvPr/>
        </p:nvPicPr>
        <p:blipFill>
          <a:blip r:embed="rId3"/>
          <a:stretch>
            <a:fillRect/>
          </a:stretch>
        </p:blipFill>
        <p:spPr>
          <a:xfrm>
            <a:off x="5764528" y="5312448"/>
            <a:ext cx="560881" cy="390178"/>
          </a:xfrm>
          <a:prstGeom prst="rect">
            <a:avLst/>
          </a:prstGeom>
        </p:spPr>
      </p:pic>
      <p:pic>
        <p:nvPicPr>
          <p:cNvPr id="10" name="図 9"/>
          <p:cNvPicPr>
            <a:picLocks noChangeAspect="1"/>
          </p:cNvPicPr>
          <p:nvPr/>
        </p:nvPicPr>
        <p:blipFill>
          <a:blip r:embed="rId3"/>
          <a:stretch>
            <a:fillRect/>
          </a:stretch>
        </p:blipFill>
        <p:spPr>
          <a:xfrm>
            <a:off x="6920639" y="1807510"/>
            <a:ext cx="560881" cy="390178"/>
          </a:xfrm>
          <a:prstGeom prst="rect">
            <a:avLst/>
          </a:prstGeom>
        </p:spPr>
      </p:pic>
      <p:pic>
        <p:nvPicPr>
          <p:cNvPr id="11" name="図 10"/>
          <p:cNvPicPr>
            <a:picLocks noChangeAspect="1"/>
          </p:cNvPicPr>
          <p:nvPr/>
        </p:nvPicPr>
        <p:blipFill>
          <a:blip r:embed="rId4"/>
          <a:stretch>
            <a:fillRect/>
          </a:stretch>
        </p:blipFill>
        <p:spPr>
          <a:xfrm>
            <a:off x="5536726" y="1807510"/>
            <a:ext cx="597460" cy="396274"/>
          </a:xfrm>
          <a:prstGeom prst="rect">
            <a:avLst/>
          </a:prstGeom>
        </p:spPr>
      </p:pic>
      <p:pic>
        <p:nvPicPr>
          <p:cNvPr id="12" name="図 11"/>
          <p:cNvPicPr>
            <a:picLocks noChangeAspect="1"/>
          </p:cNvPicPr>
          <p:nvPr/>
        </p:nvPicPr>
        <p:blipFill>
          <a:blip r:embed="rId4"/>
          <a:stretch>
            <a:fillRect/>
          </a:stretch>
        </p:blipFill>
        <p:spPr>
          <a:xfrm>
            <a:off x="3066231" y="1925747"/>
            <a:ext cx="597460" cy="396274"/>
          </a:xfrm>
          <a:prstGeom prst="rect">
            <a:avLst/>
          </a:prstGeom>
        </p:spPr>
      </p:pic>
      <p:pic>
        <p:nvPicPr>
          <p:cNvPr id="13" name="図 12"/>
          <p:cNvPicPr>
            <a:picLocks noChangeAspect="1"/>
          </p:cNvPicPr>
          <p:nvPr/>
        </p:nvPicPr>
        <p:blipFill>
          <a:blip r:embed="rId4"/>
          <a:stretch>
            <a:fillRect/>
          </a:stretch>
        </p:blipFill>
        <p:spPr>
          <a:xfrm>
            <a:off x="3042533" y="2819438"/>
            <a:ext cx="597460" cy="396274"/>
          </a:xfrm>
          <a:prstGeom prst="rect">
            <a:avLst/>
          </a:prstGeom>
        </p:spPr>
      </p:pic>
      <p:pic>
        <p:nvPicPr>
          <p:cNvPr id="14" name="図 13"/>
          <p:cNvPicPr>
            <a:picLocks noChangeAspect="1"/>
          </p:cNvPicPr>
          <p:nvPr/>
        </p:nvPicPr>
        <p:blipFill>
          <a:blip r:embed="rId4"/>
          <a:stretch>
            <a:fillRect/>
          </a:stretch>
        </p:blipFill>
        <p:spPr>
          <a:xfrm>
            <a:off x="3075517" y="3950642"/>
            <a:ext cx="597460" cy="396274"/>
          </a:xfrm>
          <a:prstGeom prst="rect">
            <a:avLst/>
          </a:prstGeom>
        </p:spPr>
      </p:pic>
      <p:pic>
        <p:nvPicPr>
          <p:cNvPr id="15" name="図 14"/>
          <p:cNvPicPr>
            <a:picLocks noChangeAspect="1"/>
          </p:cNvPicPr>
          <p:nvPr/>
        </p:nvPicPr>
        <p:blipFill>
          <a:blip r:embed="rId4"/>
          <a:stretch>
            <a:fillRect/>
          </a:stretch>
        </p:blipFill>
        <p:spPr>
          <a:xfrm>
            <a:off x="3075517" y="5378362"/>
            <a:ext cx="597460" cy="396274"/>
          </a:xfrm>
          <a:prstGeom prst="rect">
            <a:avLst/>
          </a:prstGeom>
        </p:spPr>
      </p:pic>
      <p:pic>
        <p:nvPicPr>
          <p:cNvPr id="16" name="図 15"/>
          <p:cNvPicPr>
            <a:picLocks noChangeAspect="1"/>
          </p:cNvPicPr>
          <p:nvPr/>
        </p:nvPicPr>
        <p:blipFill>
          <a:blip r:embed="rId5"/>
          <a:stretch>
            <a:fillRect/>
          </a:stretch>
        </p:blipFill>
        <p:spPr>
          <a:xfrm>
            <a:off x="8001692" y="5312448"/>
            <a:ext cx="560881" cy="390178"/>
          </a:xfrm>
          <a:prstGeom prst="rect">
            <a:avLst/>
          </a:prstGeom>
        </p:spPr>
      </p:pic>
      <p:pic>
        <p:nvPicPr>
          <p:cNvPr id="17" name="図 16"/>
          <p:cNvPicPr>
            <a:picLocks noChangeAspect="1"/>
          </p:cNvPicPr>
          <p:nvPr/>
        </p:nvPicPr>
        <p:blipFill>
          <a:blip r:embed="rId6"/>
          <a:stretch>
            <a:fillRect/>
          </a:stretch>
        </p:blipFill>
        <p:spPr>
          <a:xfrm>
            <a:off x="8013782" y="1920494"/>
            <a:ext cx="642880" cy="430403"/>
          </a:xfrm>
          <a:prstGeom prst="rect">
            <a:avLst/>
          </a:prstGeom>
        </p:spPr>
      </p:pic>
      <p:pic>
        <p:nvPicPr>
          <p:cNvPr id="18" name="図 17"/>
          <p:cNvPicPr>
            <a:picLocks noChangeAspect="1"/>
          </p:cNvPicPr>
          <p:nvPr/>
        </p:nvPicPr>
        <p:blipFill>
          <a:blip r:embed="rId6"/>
          <a:stretch>
            <a:fillRect/>
          </a:stretch>
        </p:blipFill>
        <p:spPr>
          <a:xfrm>
            <a:off x="8013782" y="2765866"/>
            <a:ext cx="611834" cy="409618"/>
          </a:xfrm>
          <a:prstGeom prst="rect">
            <a:avLst/>
          </a:prstGeom>
        </p:spPr>
      </p:pic>
      <p:pic>
        <p:nvPicPr>
          <p:cNvPr id="19" name="図 18"/>
          <p:cNvPicPr>
            <a:picLocks noChangeAspect="1"/>
          </p:cNvPicPr>
          <p:nvPr/>
        </p:nvPicPr>
        <p:blipFill>
          <a:blip r:embed="rId6"/>
          <a:stretch>
            <a:fillRect/>
          </a:stretch>
        </p:blipFill>
        <p:spPr>
          <a:xfrm>
            <a:off x="7976216" y="3860969"/>
            <a:ext cx="611834" cy="409618"/>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7233" y="980728"/>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423" y="1052736"/>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3782" y="980728"/>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080" y="960839"/>
            <a:ext cx="59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3603" y="966329"/>
            <a:ext cx="605908" cy="42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8264" y="960839"/>
            <a:ext cx="640550" cy="42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コネクタ 20"/>
          <p:cNvCxnSpPr/>
          <p:nvPr/>
        </p:nvCxnSpPr>
        <p:spPr>
          <a:xfrm>
            <a:off x="3851920" y="2993697"/>
            <a:ext cx="360040" cy="0"/>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022844" y="4148779"/>
            <a:ext cx="360040" cy="0"/>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958977" y="5507537"/>
            <a:ext cx="360040" cy="0"/>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763960" y="1204139"/>
            <a:ext cx="1935832"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50425" y="2079105"/>
            <a:ext cx="1935832" cy="36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730539" y="2893878"/>
            <a:ext cx="1935832" cy="67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763960" y="3985879"/>
            <a:ext cx="1935832" cy="667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730539" y="5085185"/>
            <a:ext cx="1935832" cy="689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89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47148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570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アメリカの歴史</a:t>
            </a:r>
            <a:endParaRPr kumimoji="1" lang="ja-JP" altLang="en-US" dirty="0"/>
          </a:p>
        </p:txBody>
      </p:sp>
      <p:graphicFrame>
        <p:nvGraphicFramePr>
          <p:cNvPr id="4" name="コンテンツ プレースホルダ 3"/>
          <p:cNvGraphicFramePr>
            <a:graphicFrameLocks noGrp="1"/>
          </p:cNvGraphicFramePr>
          <p:nvPr>
            <p:ph idx="1"/>
          </p:nvPr>
        </p:nvGraphicFramePr>
        <p:xfrm>
          <a:off x="457200" y="1600200"/>
          <a:ext cx="8229600" cy="4827163"/>
        </p:xfrm>
        <a:graphic>
          <a:graphicData uri="http://schemas.openxmlformats.org/drawingml/2006/table">
            <a:tbl>
              <a:tblPr firstRow="1" bandRow="1">
                <a:tableStyleId>{5C22544A-7EE6-4342-B048-85BDC9FD1C3A}</a:tableStyleId>
              </a:tblPr>
              <a:tblGrid>
                <a:gridCol w="2314599">
                  <a:extLst>
                    <a:ext uri="{9D8B030D-6E8A-4147-A177-3AD203B41FA5}">
                      <a16:colId xmlns:a16="http://schemas.microsoft.com/office/drawing/2014/main" val="20000"/>
                    </a:ext>
                  </a:extLst>
                </a:gridCol>
                <a:gridCol w="5915001">
                  <a:extLst>
                    <a:ext uri="{9D8B030D-6E8A-4147-A177-3AD203B41FA5}">
                      <a16:colId xmlns:a16="http://schemas.microsoft.com/office/drawing/2014/main" val="20001"/>
                    </a:ext>
                  </a:extLst>
                </a:gridCol>
              </a:tblGrid>
              <a:tr h="438833">
                <a:tc>
                  <a:txBody>
                    <a:bodyPr/>
                    <a:lstStyle/>
                    <a:p>
                      <a:endParaRPr kumimoji="1" lang="ja-JP" altLang="en-US" dirty="0"/>
                    </a:p>
                  </a:txBody>
                  <a:tcPr marL="91439" marR="91439"/>
                </a:tc>
                <a:tc>
                  <a:txBody>
                    <a:bodyPr/>
                    <a:lstStyle/>
                    <a:p>
                      <a:endParaRPr kumimoji="1" lang="ja-JP" altLang="en-US"/>
                    </a:p>
                  </a:txBody>
                  <a:tcPr marL="91439" marR="91439"/>
                </a:tc>
                <a:extLst>
                  <a:ext uri="{0D108BD9-81ED-4DB2-BD59-A6C34878D82A}">
                    <a16:rowId xmlns:a16="http://schemas.microsoft.com/office/drawing/2014/main" val="10000"/>
                  </a:ext>
                </a:extLst>
              </a:tr>
              <a:tr h="438833">
                <a:tc>
                  <a:txBody>
                    <a:bodyPr/>
                    <a:lstStyle/>
                    <a:p>
                      <a:r>
                        <a:rPr kumimoji="1" lang="en-US" altLang="ja-JP" dirty="0" smtClean="0"/>
                        <a:t>1700</a:t>
                      </a:r>
                      <a:r>
                        <a:rPr kumimoji="1" lang="en-US" altLang="ja-JP" baseline="0" dirty="0" smtClean="0"/>
                        <a:t> -1725</a:t>
                      </a:r>
                      <a:endParaRPr kumimoji="1" lang="ja-JP" altLang="en-US" dirty="0"/>
                    </a:p>
                  </a:txBody>
                  <a:tcPr marL="91439" marR="91439"/>
                </a:tc>
                <a:tc>
                  <a:txBody>
                    <a:bodyPr/>
                    <a:lstStyle/>
                    <a:p>
                      <a:r>
                        <a:rPr kumimoji="1" lang="ja-JP" altLang="en-US" dirty="0" smtClean="0"/>
                        <a:t>カリブの海賊の全盛期</a:t>
                      </a:r>
                      <a:endParaRPr kumimoji="1" lang="ja-JP" altLang="en-US" dirty="0"/>
                    </a:p>
                  </a:txBody>
                  <a:tcPr marL="91439" marR="91439"/>
                </a:tc>
                <a:extLst>
                  <a:ext uri="{0D108BD9-81ED-4DB2-BD59-A6C34878D82A}">
                    <a16:rowId xmlns:a16="http://schemas.microsoft.com/office/drawing/2014/main" val="10001"/>
                  </a:ext>
                </a:extLst>
              </a:tr>
              <a:tr h="438833">
                <a:tc>
                  <a:txBody>
                    <a:bodyPr/>
                    <a:lstStyle/>
                    <a:p>
                      <a:r>
                        <a:rPr lang="en-US" altLang="ja-JP" dirty="0" smtClean="0"/>
                        <a:t>1775</a:t>
                      </a:r>
                      <a:r>
                        <a:rPr lang="ja-JP" altLang="en-US" dirty="0" smtClean="0"/>
                        <a:t>年</a:t>
                      </a:r>
                      <a:r>
                        <a:rPr lang="en-US" altLang="ja-JP" dirty="0" smtClean="0"/>
                        <a:t>-1783</a:t>
                      </a:r>
                      <a:r>
                        <a:rPr lang="ja-JP" altLang="en-US" dirty="0" smtClean="0"/>
                        <a:t>年</a:t>
                      </a:r>
                      <a:endParaRPr kumimoji="1" lang="ja-JP" altLang="en-US" dirty="0"/>
                    </a:p>
                  </a:txBody>
                  <a:tcPr marL="91439" marR="91439"/>
                </a:tc>
                <a:tc>
                  <a:txBody>
                    <a:bodyPr/>
                    <a:lstStyle/>
                    <a:p>
                      <a:r>
                        <a:rPr kumimoji="1" lang="ja-JP" altLang="en-US" dirty="0" smtClean="0"/>
                        <a:t>独立戦争</a:t>
                      </a:r>
                      <a:endParaRPr kumimoji="1" lang="ja-JP" altLang="en-US" dirty="0"/>
                    </a:p>
                  </a:txBody>
                  <a:tcPr marL="91439" marR="91439"/>
                </a:tc>
                <a:extLst>
                  <a:ext uri="{0D108BD9-81ED-4DB2-BD59-A6C34878D82A}">
                    <a16:rowId xmlns:a16="http://schemas.microsoft.com/office/drawing/2014/main" val="10002"/>
                  </a:ext>
                </a:extLst>
              </a:tr>
              <a:tr h="438833">
                <a:tc>
                  <a:txBody>
                    <a:bodyPr/>
                    <a:lstStyle/>
                    <a:p>
                      <a:r>
                        <a:rPr kumimoji="1" lang="en-US" altLang="ja-JP" dirty="0" smtClean="0"/>
                        <a:t>1803</a:t>
                      </a:r>
                      <a:r>
                        <a:rPr kumimoji="1" lang="ja-JP" altLang="en-US" dirty="0" smtClean="0"/>
                        <a:t>年</a:t>
                      </a:r>
                      <a:endParaRPr kumimoji="1" lang="ja-JP" altLang="en-US" dirty="0"/>
                    </a:p>
                  </a:txBody>
                  <a:tcPr marL="91439" marR="91439"/>
                </a:tc>
                <a:tc>
                  <a:txBody>
                    <a:bodyPr/>
                    <a:lstStyle/>
                    <a:p>
                      <a:r>
                        <a:rPr kumimoji="1" lang="ja-JP" altLang="en-US" smtClean="0"/>
                        <a:t>ルイジアナ購入</a:t>
                      </a:r>
                      <a:endParaRPr kumimoji="1" lang="ja-JP" altLang="en-US" dirty="0"/>
                    </a:p>
                  </a:txBody>
                  <a:tcPr marL="91439" marR="91439"/>
                </a:tc>
                <a:extLst>
                  <a:ext uri="{0D108BD9-81ED-4DB2-BD59-A6C34878D82A}">
                    <a16:rowId xmlns:a16="http://schemas.microsoft.com/office/drawing/2014/main" val="10003"/>
                  </a:ext>
                </a:extLst>
              </a:tr>
              <a:tr h="438833">
                <a:tc>
                  <a:txBody>
                    <a:bodyPr/>
                    <a:lstStyle/>
                    <a:p>
                      <a:r>
                        <a:rPr kumimoji="1" lang="en-US" altLang="ja-JP" dirty="0" smtClean="0"/>
                        <a:t>1863</a:t>
                      </a:r>
                      <a:r>
                        <a:rPr kumimoji="1" lang="ja-JP" altLang="en-US" dirty="0" smtClean="0"/>
                        <a:t>年</a:t>
                      </a:r>
                      <a:endParaRPr kumimoji="1" lang="ja-JP" altLang="en-US" dirty="0"/>
                    </a:p>
                  </a:txBody>
                  <a:tcPr marL="91439" marR="91439"/>
                </a:tc>
                <a:tc>
                  <a:txBody>
                    <a:bodyPr/>
                    <a:lstStyle/>
                    <a:p>
                      <a:r>
                        <a:rPr kumimoji="1" lang="ja-JP" altLang="en-US" dirty="0" smtClean="0"/>
                        <a:t>奴隷解放令</a:t>
                      </a:r>
                      <a:endParaRPr kumimoji="1" lang="ja-JP" altLang="en-US" dirty="0"/>
                    </a:p>
                  </a:txBody>
                  <a:tcPr marL="91439" marR="91439"/>
                </a:tc>
                <a:extLst>
                  <a:ext uri="{0D108BD9-81ED-4DB2-BD59-A6C34878D82A}">
                    <a16:rowId xmlns:a16="http://schemas.microsoft.com/office/drawing/2014/main" val="10004"/>
                  </a:ext>
                </a:extLst>
              </a:tr>
              <a:tr h="438833">
                <a:tc>
                  <a:txBody>
                    <a:bodyPr/>
                    <a:lstStyle/>
                    <a:p>
                      <a:r>
                        <a:rPr kumimoji="1" lang="en-US" altLang="ja-JP" dirty="0" smtClean="0"/>
                        <a:t>1861</a:t>
                      </a:r>
                      <a:r>
                        <a:rPr kumimoji="1" lang="ja-JP" altLang="en-US" dirty="0" smtClean="0"/>
                        <a:t>年 </a:t>
                      </a:r>
                      <a:r>
                        <a:rPr kumimoji="1" lang="en-US" altLang="ja-JP" dirty="0" smtClean="0"/>
                        <a:t>- 1865</a:t>
                      </a:r>
                      <a:r>
                        <a:rPr kumimoji="1" lang="ja-JP" altLang="en-US" dirty="0" smtClean="0"/>
                        <a:t>年</a:t>
                      </a:r>
                      <a:endParaRPr kumimoji="1" lang="ja-JP" altLang="en-US" dirty="0"/>
                    </a:p>
                  </a:txBody>
                  <a:tcPr marL="91439" marR="91439"/>
                </a:tc>
                <a:tc>
                  <a:txBody>
                    <a:bodyPr/>
                    <a:lstStyle/>
                    <a:p>
                      <a:r>
                        <a:rPr kumimoji="1" lang="ja-JP" altLang="en-US" dirty="0" smtClean="0"/>
                        <a:t>南北戦争</a:t>
                      </a:r>
                      <a:endParaRPr kumimoji="1" lang="ja-JP" altLang="en-US" dirty="0"/>
                    </a:p>
                  </a:txBody>
                  <a:tcPr marL="91439" marR="91439"/>
                </a:tc>
                <a:extLst>
                  <a:ext uri="{0D108BD9-81ED-4DB2-BD59-A6C34878D82A}">
                    <a16:rowId xmlns:a16="http://schemas.microsoft.com/office/drawing/2014/main" val="10005"/>
                  </a:ext>
                </a:extLst>
              </a:tr>
              <a:tr h="438833">
                <a:tc>
                  <a:txBody>
                    <a:bodyPr/>
                    <a:lstStyle/>
                    <a:p>
                      <a:r>
                        <a:rPr kumimoji="1" lang="en-US" altLang="ja-JP" dirty="0" smtClean="0"/>
                        <a:t>1890</a:t>
                      </a:r>
                      <a:endParaRPr kumimoji="1" lang="ja-JP" altLang="en-US" dirty="0"/>
                    </a:p>
                  </a:txBody>
                  <a:tcPr marL="91439" marR="91439"/>
                </a:tc>
                <a:tc>
                  <a:txBody>
                    <a:bodyPr/>
                    <a:lstStyle/>
                    <a:p>
                      <a:r>
                        <a:rPr kumimoji="1" lang="ja-JP" altLang="en-US" dirty="0" smtClean="0"/>
                        <a:t>フロンティアの消滅</a:t>
                      </a:r>
                      <a:endParaRPr kumimoji="1" lang="ja-JP" altLang="en-US" dirty="0"/>
                    </a:p>
                  </a:txBody>
                  <a:tcPr marL="91439" marR="91439"/>
                </a:tc>
                <a:extLst>
                  <a:ext uri="{0D108BD9-81ED-4DB2-BD59-A6C34878D82A}">
                    <a16:rowId xmlns:a16="http://schemas.microsoft.com/office/drawing/2014/main" val="10006"/>
                  </a:ext>
                </a:extLst>
              </a:tr>
              <a:tr h="438833">
                <a:tc>
                  <a:txBody>
                    <a:bodyPr/>
                    <a:lstStyle/>
                    <a:p>
                      <a:r>
                        <a:rPr kumimoji="1" lang="en-US" altLang="ja-JP" dirty="0" smtClean="0"/>
                        <a:t>1903</a:t>
                      </a:r>
                      <a:endParaRPr kumimoji="1" lang="ja-JP" altLang="en-US" dirty="0"/>
                    </a:p>
                  </a:txBody>
                  <a:tcPr marL="91439" marR="91439"/>
                </a:tc>
                <a:tc>
                  <a:txBody>
                    <a:bodyPr/>
                    <a:lstStyle/>
                    <a:p>
                      <a:r>
                        <a:rPr kumimoji="1" lang="ja-JP" altLang="en-US" dirty="0" smtClean="0"/>
                        <a:t>ウォルトディズニー誕生</a:t>
                      </a:r>
                      <a:endParaRPr kumimoji="1" lang="ja-JP" altLang="en-US" dirty="0"/>
                    </a:p>
                  </a:txBody>
                  <a:tcPr marL="91439" marR="91439"/>
                </a:tc>
                <a:extLst>
                  <a:ext uri="{0D108BD9-81ED-4DB2-BD59-A6C34878D82A}">
                    <a16:rowId xmlns:a16="http://schemas.microsoft.com/office/drawing/2014/main" val="10007"/>
                  </a:ext>
                </a:extLst>
              </a:tr>
              <a:tr h="438833">
                <a:tc>
                  <a:txBody>
                    <a:bodyPr/>
                    <a:lstStyle/>
                    <a:p>
                      <a:r>
                        <a:rPr kumimoji="1" lang="en-US" altLang="ja-JP" dirty="0" smtClean="0"/>
                        <a:t>1928</a:t>
                      </a:r>
                      <a:endParaRPr kumimoji="1" lang="ja-JP" altLang="en-US" dirty="0"/>
                    </a:p>
                  </a:txBody>
                  <a:tcPr marL="91439" marR="91439"/>
                </a:tc>
                <a:tc>
                  <a:txBody>
                    <a:bodyPr/>
                    <a:lstStyle/>
                    <a:p>
                      <a:r>
                        <a:rPr kumimoji="1" lang="ja-JP" altLang="en-US" dirty="0" smtClean="0"/>
                        <a:t>ミッキーマウス誕生</a:t>
                      </a:r>
                      <a:endParaRPr kumimoji="1" lang="ja-JP" altLang="en-US" dirty="0"/>
                    </a:p>
                  </a:txBody>
                  <a:tcPr marL="91439" marR="91439"/>
                </a:tc>
                <a:extLst>
                  <a:ext uri="{0D108BD9-81ED-4DB2-BD59-A6C34878D82A}">
                    <a16:rowId xmlns:a16="http://schemas.microsoft.com/office/drawing/2014/main" val="10008"/>
                  </a:ext>
                </a:extLst>
              </a:tr>
              <a:tr h="438833">
                <a:tc>
                  <a:txBody>
                    <a:bodyPr/>
                    <a:lstStyle/>
                    <a:p>
                      <a:r>
                        <a:rPr kumimoji="1" lang="en-US" altLang="ja-JP" dirty="0" smtClean="0"/>
                        <a:t>1929</a:t>
                      </a:r>
                      <a:endParaRPr kumimoji="1" lang="ja-JP" altLang="en-US" dirty="0"/>
                    </a:p>
                  </a:txBody>
                  <a:tcPr marL="91439" marR="91439"/>
                </a:tc>
                <a:tc>
                  <a:txBody>
                    <a:bodyPr/>
                    <a:lstStyle/>
                    <a:p>
                      <a:r>
                        <a:rPr kumimoji="1" lang="ja-JP" altLang="en-US" dirty="0" smtClean="0"/>
                        <a:t>世界大恐慌</a:t>
                      </a:r>
                      <a:endParaRPr kumimoji="1" lang="en-US" altLang="ja-JP" dirty="0" smtClean="0"/>
                    </a:p>
                  </a:txBody>
                  <a:tcPr marL="91439" marR="91439"/>
                </a:tc>
                <a:extLst>
                  <a:ext uri="{0D108BD9-81ED-4DB2-BD59-A6C34878D82A}">
                    <a16:rowId xmlns:a16="http://schemas.microsoft.com/office/drawing/2014/main" val="10009"/>
                  </a:ext>
                </a:extLst>
              </a:tr>
              <a:tr h="438833">
                <a:tc>
                  <a:txBody>
                    <a:bodyPr/>
                    <a:lstStyle/>
                    <a:p>
                      <a:r>
                        <a:rPr kumimoji="1" lang="en-US" altLang="ja-JP" dirty="0" smtClean="0"/>
                        <a:t>1955</a:t>
                      </a:r>
                      <a:endParaRPr kumimoji="1" lang="ja-JP" altLang="en-US" dirty="0"/>
                    </a:p>
                  </a:txBody>
                  <a:tcPr marL="91439" marR="91439"/>
                </a:tc>
                <a:tc>
                  <a:txBody>
                    <a:bodyPr/>
                    <a:lstStyle/>
                    <a:p>
                      <a:r>
                        <a:rPr kumimoji="1" lang="ja-JP" altLang="en-US" dirty="0" smtClean="0"/>
                        <a:t>ディズニーランド開園</a:t>
                      </a:r>
                      <a:endParaRPr kumimoji="1" lang="en-US" altLang="ja-JP" dirty="0" smtClean="0"/>
                    </a:p>
                  </a:txBody>
                  <a:tcPr marL="91439" marR="91439"/>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55586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ウオルト・ディズニーとディズニーランド</a:t>
            </a:r>
            <a:endParaRPr kumimoji="1" lang="ja-JP" altLang="en-US" sz="3600" dirty="0"/>
          </a:p>
        </p:txBody>
      </p:sp>
      <p:pic>
        <p:nvPicPr>
          <p:cNvPr id="4" name="コンテンツ プレースホルダ 3" descr="statemap01.jpg"/>
          <p:cNvPicPr>
            <a:picLocks noGrp="1" noChangeAspect="1"/>
          </p:cNvPicPr>
          <p:nvPr>
            <p:ph idx="1"/>
          </p:nvPr>
        </p:nvPicPr>
        <p:blipFill>
          <a:blip r:embed="rId3" cstate="print"/>
          <a:stretch>
            <a:fillRect/>
          </a:stretch>
        </p:blipFill>
        <p:spPr>
          <a:xfrm>
            <a:off x="457200" y="1628800"/>
            <a:ext cx="8229600" cy="4482485"/>
          </a:xfrm>
        </p:spPr>
      </p:pic>
      <p:sp>
        <p:nvSpPr>
          <p:cNvPr id="5" name="テキスト ボックス 4"/>
          <p:cNvSpPr txBox="1"/>
          <p:nvPr/>
        </p:nvSpPr>
        <p:spPr>
          <a:xfrm>
            <a:off x="5076056" y="2276872"/>
            <a:ext cx="1512168" cy="369332"/>
          </a:xfrm>
          <a:prstGeom prst="rect">
            <a:avLst/>
          </a:prstGeom>
          <a:noFill/>
        </p:spPr>
        <p:txBody>
          <a:bodyPr wrap="square" rtlCol="0">
            <a:spAutoFit/>
          </a:bodyPr>
          <a:lstStyle/>
          <a:p>
            <a:r>
              <a:rPr kumimoji="1" lang="ja-JP" altLang="en-US" dirty="0" smtClean="0"/>
              <a:t>シカゴ</a:t>
            </a:r>
            <a:r>
              <a:rPr lang="ja-JP" altLang="en-US" dirty="0" smtClean="0"/>
              <a:t>（</a:t>
            </a:r>
            <a:r>
              <a:rPr kumimoji="1" lang="ja-JP" altLang="en-US" dirty="0" smtClean="0"/>
              <a:t>誕生）</a:t>
            </a:r>
            <a:endParaRPr kumimoji="1" lang="ja-JP" altLang="en-US" dirty="0"/>
          </a:p>
        </p:txBody>
      </p:sp>
      <p:sp>
        <p:nvSpPr>
          <p:cNvPr id="6" name="テキスト ボックス 5"/>
          <p:cNvSpPr txBox="1"/>
          <p:nvPr/>
        </p:nvSpPr>
        <p:spPr>
          <a:xfrm>
            <a:off x="5292080" y="3573016"/>
            <a:ext cx="1800200" cy="369332"/>
          </a:xfrm>
          <a:prstGeom prst="rect">
            <a:avLst/>
          </a:prstGeom>
          <a:noFill/>
        </p:spPr>
        <p:txBody>
          <a:bodyPr wrap="square" rtlCol="0">
            <a:spAutoFit/>
          </a:bodyPr>
          <a:lstStyle/>
          <a:p>
            <a:r>
              <a:rPr kumimoji="1" lang="ja-JP" altLang="en-US" dirty="0" smtClean="0"/>
              <a:t>マーセリン（</a:t>
            </a:r>
            <a:r>
              <a:rPr kumimoji="1" lang="en-US" altLang="ja-JP" dirty="0" smtClean="0"/>
              <a:t>5</a:t>
            </a:r>
            <a:r>
              <a:rPr kumimoji="1" lang="ja-JP" altLang="en-US" dirty="0" smtClean="0"/>
              <a:t>歳）</a:t>
            </a:r>
            <a:endParaRPr kumimoji="1" lang="ja-JP" altLang="en-US" dirty="0"/>
          </a:p>
        </p:txBody>
      </p:sp>
      <p:sp>
        <p:nvSpPr>
          <p:cNvPr id="7" name="テキスト ボックス 6"/>
          <p:cNvSpPr txBox="1"/>
          <p:nvPr/>
        </p:nvSpPr>
        <p:spPr>
          <a:xfrm>
            <a:off x="3419872" y="2924944"/>
            <a:ext cx="2304256" cy="369332"/>
          </a:xfrm>
          <a:prstGeom prst="rect">
            <a:avLst/>
          </a:prstGeom>
          <a:noFill/>
        </p:spPr>
        <p:txBody>
          <a:bodyPr wrap="square" rtlCol="0">
            <a:spAutoFit/>
          </a:bodyPr>
          <a:lstStyle/>
          <a:p>
            <a:r>
              <a:rPr kumimoji="1" lang="ja-JP" altLang="en-US" dirty="0" smtClean="0"/>
              <a:t>カンザスシティ（８歳）</a:t>
            </a:r>
            <a:endParaRPr kumimoji="1" lang="ja-JP" altLang="en-US" dirty="0"/>
          </a:p>
        </p:txBody>
      </p:sp>
      <p:sp>
        <p:nvSpPr>
          <p:cNvPr id="8" name="テキスト ボックス 7"/>
          <p:cNvSpPr txBox="1"/>
          <p:nvPr/>
        </p:nvSpPr>
        <p:spPr>
          <a:xfrm>
            <a:off x="507040" y="3429000"/>
            <a:ext cx="2232248" cy="369332"/>
          </a:xfrm>
          <a:prstGeom prst="rect">
            <a:avLst/>
          </a:prstGeom>
          <a:noFill/>
        </p:spPr>
        <p:txBody>
          <a:bodyPr wrap="square" rtlCol="0">
            <a:spAutoFit/>
          </a:bodyPr>
          <a:lstStyle/>
          <a:p>
            <a:r>
              <a:rPr kumimoji="1" lang="ja-JP" altLang="en-US" dirty="0" smtClean="0"/>
              <a:t>ロサンゼルス（</a:t>
            </a:r>
            <a:r>
              <a:rPr kumimoji="1" lang="en-US" altLang="ja-JP" dirty="0" smtClean="0"/>
              <a:t>22</a:t>
            </a:r>
            <a:r>
              <a:rPr kumimoji="1" lang="ja-JP" altLang="en-US" dirty="0" smtClean="0"/>
              <a:t>歳）</a:t>
            </a:r>
            <a:endParaRPr kumimoji="1" lang="ja-JP" altLang="en-US" dirty="0"/>
          </a:p>
        </p:txBody>
      </p:sp>
      <p:sp>
        <p:nvSpPr>
          <p:cNvPr id="9" name="円/楕円 8"/>
          <p:cNvSpPr/>
          <p:nvPr/>
        </p:nvSpPr>
        <p:spPr>
          <a:xfrm>
            <a:off x="1115616"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5076056" y="32849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717686" y="33569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72412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827584" y="4221088"/>
            <a:ext cx="2808312" cy="50405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ディズニーランド</a:t>
            </a:r>
            <a:endParaRPr kumimoji="1" lang="ja-JP" altLang="en-US" dirty="0"/>
          </a:p>
        </p:txBody>
      </p:sp>
      <p:sp>
        <p:nvSpPr>
          <p:cNvPr id="14" name="円/楕円 13"/>
          <p:cNvSpPr/>
          <p:nvPr/>
        </p:nvSpPr>
        <p:spPr>
          <a:xfrm>
            <a:off x="5580112" y="5085184"/>
            <a:ext cx="2880320" cy="72008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ディズニーワールド</a:t>
            </a:r>
            <a:endParaRPr kumimoji="1" lang="ja-JP" altLang="en-US" dirty="0"/>
          </a:p>
        </p:txBody>
      </p:sp>
      <p:cxnSp>
        <p:nvCxnSpPr>
          <p:cNvPr id="16" name="直線矢印コネクタ 15"/>
          <p:cNvCxnSpPr/>
          <p:nvPr/>
        </p:nvCxnSpPr>
        <p:spPr>
          <a:xfrm flipH="1">
            <a:off x="5292080" y="3168133"/>
            <a:ext cx="400452" cy="188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4861702" y="3402288"/>
            <a:ext cx="178351" cy="26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1547664" y="3501008"/>
            <a:ext cx="302433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5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ディズニーワールド</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楕円が山手線</a:t>
            </a:r>
            <a:endParaRPr kumimoji="1" lang="ja-JP" altLang="en-US" dirty="0"/>
          </a:p>
        </p:txBody>
      </p:sp>
      <p:pic>
        <p:nvPicPr>
          <p:cNvPr id="2050" name="Picture 2" descr="C:\Users\yamasawa.ATKYOIN\Desktop\文書1.files\image001.png"/>
          <p:cNvPicPr>
            <a:picLocks noChangeAspect="1" noChangeArrowheads="1"/>
          </p:cNvPicPr>
          <p:nvPr/>
        </p:nvPicPr>
        <p:blipFill>
          <a:blip r:embed="rId2" cstate="print"/>
          <a:srcRect/>
          <a:stretch>
            <a:fillRect/>
          </a:stretch>
        </p:blipFill>
        <p:spPr bwMode="auto">
          <a:xfrm>
            <a:off x="793385" y="2124846"/>
            <a:ext cx="7445230" cy="4176464"/>
          </a:xfrm>
          <a:prstGeom prst="rect">
            <a:avLst/>
          </a:prstGeom>
          <a:noFill/>
        </p:spPr>
      </p:pic>
      <p:sp>
        <p:nvSpPr>
          <p:cNvPr id="6" name="円/楕円 5"/>
          <p:cNvSpPr/>
          <p:nvPr/>
        </p:nvSpPr>
        <p:spPr>
          <a:xfrm>
            <a:off x="2915816" y="2276872"/>
            <a:ext cx="2376264" cy="37444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851920" y="2924944"/>
            <a:ext cx="504056"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788024" y="4033058"/>
            <a:ext cx="504056"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082147" y="4522724"/>
            <a:ext cx="504056" cy="4278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335256" y="4522724"/>
            <a:ext cx="504056" cy="4123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吹き出し 9"/>
          <p:cNvSpPr/>
          <p:nvPr/>
        </p:nvSpPr>
        <p:spPr>
          <a:xfrm>
            <a:off x="4586203" y="2420888"/>
            <a:ext cx="2218045" cy="504056"/>
          </a:xfrm>
          <a:prstGeom prst="wedgeRectCallout">
            <a:avLst>
              <a:gd name="adj1" fmla="val -46837"/>
              <a:gd name="adj2" fmla="val 73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マジックキングダム</a:t>
            </a:r>
            <a:endParaRPr kumimoji="1" lang="ja-JP" altLang="en-US" dirty="0"/>
          </a:p>
        </p:txBody>
      </p:sp>
      <p:sp>
        <p:nvSpPr>
          <p:cNvPr id="12" name="四角形吹き出し 11"/>
          <p:cNvSpPr/>
          <p:nvPr/>
        </p:nvSpPr>
        <p:spPr>
          <a:xfrm>
            <a:off x="5508104" y="3471632"/>
            <a:ext cx="2218045" cy="504056"/>
          </a:xfrm>
          <a:prstGeom prst="wedgeRectCallout">
            <a:avLst>
              <a:gd name="adj1" fmla="val -46837"/>
              <a:gd name="adj2" fmla="val 73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エプコット</a:t>
            </a:r>
            <a:endParaRPr kumimoji="1" lang="ja-JP" altLang="en-US" dirty="0"/>
          </a:p>
        </p:txBody>
      </p:sp>
      <p:sp>
        <p:nvSpPr>
          <p:cNvPr id="13" name="四角形吹き出し 12"/>
          <p:cNvSpPr/>
          <p:nvPr/>
        </p:nvSpPr>
        <p:spPr>
          <a:xfrm>
            <a:off x="4738602" y="5157192"/>
            <a:ext cx="2218045" cy="504056"/>
          </a:xfrm>
          <a:prstGeom prst="wedgeRectCallout">
            <a:avLst>
              <a:gd name="adj1" fmla="val -58253"/>
              <a:gd name="adj2" fmla="val -90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ハリウッドスタジオ</a:t>
            </a:r>
            <a:endParaRPr kumimoji="1" lang="ja-JP" altLang="en-US" dirty="0"/>
          </a:p>
        </p:txBody>
      </p:sp>
      <p:sp>
        <p:nvSpPr>
          <p:cNvPr id="14" name="四角形吹き出し 13"/>
          <p:cNvSpPr/>
          <p:nvPr/>
        </p:nvSpPr>
        <p:spPr>
          <a:xfrm>
            <a:off x="793385" y="3701792"/>
            <a:ext cx="2218045" cy="504056"/>
          </a:xfrm>
          <a:prstGeom prst="wedgeRectCallout">
            <a:avLst>
              <a:gd name="adj1" fmla="val 55910"/>
              <a:gd name="adj2" fmla="val 1183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アニマルキングダム</a:t>
            </a:r>
            <a:endParaRPr kumimoji="1" lang="ja-JP" altLang="en-US" dirty="0"/>
          </a:p>
        </p:txBody>
      </p:sp>
    </p:spTree>
    <p:extLst>
      <p:ext uri="{BB962C8B-B14F-4D97-AF65-F5344CB8AC3E}">
        <p14:creationId xmlns:p14="http://schemas.microsoft.com/office/powerpoint/2010/main" val="3113643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それぞれに違う背景</a:t>
            </a:r>
            <a:endParaRPr kumimoji="1" lang="ja-JP" altLang="en-US" dirty="0"/>
          </a:p>
        </p:txBody>
      </p:sp>
      <p:graphicFrame>
        <p:nvGraphicFramePr>
          <p:cNvPr id="4" name="コンテンツ プレースホルダー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p:cNvSpPr txBox="1"/>
          <p:nvPr/>
        </p:nvSpPr>
        <p:spPr>
          <a:xfrm>
            <a:off x="755576" y="1628800"/>
            <a:ext cx="1656184" cy="369332"/>
          </a:xfrm>
          <a:prstGeom prst="rect">
            <a:avLst/>
          </a:prstGeom>
          <a:noFill/>
        </p:spPr>
        <p:txBody>
          <a:bodyPr wrap="square" rtlCol="0">
            <a:spAutoFit/>
          </a:bodyPr>
          <a:lstStyle/>
          <a:p>
            <a:r>
              <a:rPr kumimoji="1" lang="ja-JP" altLang="en-US" dirty="0" smtClean="0"/>
              <a:t>ニューオリンズ</a:t>
            </a:r>
            <a:endParaRPr kumimoji="1" lang="ja-JP" altLang="en-US" dirty="0"/>
          </a:p>
        </p:txBody>
      </p:sp>
      <p:sp>
        <p:nvSpPr>
          <p:cNvPr id="6" name="テキスト ボックス 5"/>
          <p:cNvSpPr txBox="1"/>
          <p:nvPr/>
        </p:nvSpPr>
        <p:spPr>
          <a:xfrm>
            <a:off x="2699792" y="1628800"/>
            <a:ext cx="1656184" cy="369332"/>
          </a:xfrm>
          <a:prstGeom prst="rect">
            <a:avLst/>
          </a:prstGeom>
          <a:noFill/>
        </p:spPr>
        <p:txBody>
          <a:bodyPr wrap="square" rtlCol="0">
            <a:spAutoFit/>
          </a:bodyPr>
          <a:lstStyle/>
          <a:p>
            <a:pPr algn="ctr"/>
            <a:r>
              <a:rPr kumimoji="1" lang="ja-JP" altLang="en-US" dirty="0" smtClean="0"/>
              <a:t>ジョージア</a:t>
            </a:r>
            <a:endParaRPr kumimoji="1" lang="ja-JP" altLang="en-US" dirty="0"/>
          </a:p>
        </p:txBody>
      </p:sp>
      <p:sp>
        <p:nvSpPr>
          <p:cNvPr id="7" name="テキスト ボックス 6"/>
          <p:cNvSpPr txBox="1"/>
          <p:nvPr/>
        </p:nvSpPr>
        <p:spPr>
          <a:xfrm>
            <a:off x="4788024" y="1628800"/>
            <a:ext cx="1656184" cy="369332"/>
          </a:xfrm>
          <a:prstGeom prst="rect">
            <a:avLst/>
          </a:prstGeom>
          <a:noFill/>
        </p:spPr>
        <p:txBody>
          <a:bodyPr wrap="square" rtlCol="0">
            <a:spAutoFit/>
          </a:bodyPr>
          <a:lstStyle/>
          <a:p>
            <a:pPr algn="ctr"/>
            <a:r>
              <a:rPr kumimoji="1" lang="ja-JP" altLang="en-US" dirty="0" smtClean="0"/>
              <a:t>アリゾナ</a:t>
            </a:r>
            <a:endParaRPr kumimoji="1" lang="ja-JP" altLang="en-US" dirty="0"/>
          </a:p>
        </p:txBody>
      </p:sp>
      <p:sp>
        <p:nvSpPr>
          <p:cNvPr id="8" name="テキスト ボックス 7"/>
          <p:cNvSpPr txBox="1"/>
          <p:nvPr/>
        </p:nvSpPr>
        <p:spPr>
          <a:xfrm>
            <a:off x="6516216" y="1628800"/>
            <a:ext cx="2088232" cy="369332"/>
          </a:xfrm>
          <a:prstGeom prst="rect">
            <a:avLst/>
          </a:prstGeom>
          <a:noFill/>
        </p:spPr>
        <p:txBody>
          <a:bodyPr wrap="square" rtlCol="0">
            <a:spAutoFit/>
          </a:bodyPr>
          <a:lstStyle/>
          <a:p>
            <a:pPr algn="ctr"/>
            <a:r>
              <a:rPr kumimoji="1" lang="ja-JP" altLang="en-US" dirty="0" smtClean="0"/>
              <a:t>ミズーリ</a:t>
            </a:r>
            <a:endParaRPr kumimoji="1" lang="ja-JP" altLang="en-US" dirty="0"/>
          </a:p>
        </p:txBody>
      </p:sp>
      <p:sp>
        <p:nvSpPr>
          <p:cNvPr id="9" name="円/楕円 8"/>
          <p:cNvSpPr/>
          <p:nvPr/>
        </p:nvSpPr>
        <p:spPr>
          <a:xfrm>
            <a:off x="1691680" y="2780928"/>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円/楕円 9"/>
          <p:cNvSpPr/>
          <p:nvPr/>
        </p:nvSpPr>
        <p:spPr>
          <a:xfrm>
            <a:off x="3851920" y="2708920"/>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円/楕円 10"/>
          <p:cNvSpPr/>
          <p:nvPr/>
        </p:nvSpPr>
        <p:spPr>
          <a:xfrm>
            <a:off x="5076056" y="2708920"/>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円/楕円 11"/>
          <p:cNvSpPr/>
          <p:nvPr/>
        </p:nvSpPr>
        <p:spPr>
          <a:xfrm>
            <a:off x="7524328" y="2420888"/>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1967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2267744" y="1620495"/>
            <a:ext cx="4511431" cy="4688230"/>
          </a:xfrm>
          <a:prstGeom prst="rect">
            <a:avLst/>
          </a:prstGeom>
        </p:spPr>
      </p:pic>
    </p:spTree>
    <p:extLst>
      <p:ext uri="{BB962C8B-B14F-4D97-AF65-F5344CB8AC3E}">
        <p14:creationId xmlns:p14="http://schemas.microsoft.com/office/powerpoint/2010/main" val="266716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カリブの海賊</a:t>
            </a:r>
            <a:endParaRPr kumimoji="1" lang="ja-JP" alt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827584" y="2060848"/>
            <a:ext cx="7359037" cy="3673029"/>
          </a:xfrm>
          <a:prstGeom prst="rect">
            <a:avLst/>
          </a:prstGeom>
          <a:noFill/>
          <a:ln w="9525">
            <a:noFill/>
            <a:miter lim="800000"/>
            <a:headEnd/>
            <a:tailEnd/>
          </a:ln>
          <a:effectLst/>
        </p:spPr>
      </p:pic>
      <p:sp>
        <p:nvSpPr>
          <p:cNvPr id="3" name="フリーフォーム 2"/>
          <p:cNvSpPr/>
          <p:nvPr/>
        </p:nvSpPr>
        <p:spPr>
          <a:xfrm>
            <a:off x="5247249" y="3390314"/>
            <a:ext cx="2672862" cy="1418802"/>
          </a:xfrm>
          <a:custGeom>
            <a:avLst/>
            <a:gdLst>
              <a:gd name="connsiteX0" fmla="*/ 0 w 2672862"/>
              <a:gd name="connsiteY0" fmla="*/ 0 h 1418802"/>
              <a:gd name="connsiteX1" fmla="*/ 28136 w 2672862"/>
              <a:gd name="connsiteY1" fmla="*/ 70338 h 1418802"/>
              <a:gd name="connsiteX2" fmla="*/ 98474 w 2672862"/>
              <a:gd name="connsiteY2" fmla="*/ 168812 h 1418802"/>
              <a:gd name="connsiteX3" fmla="*/ 140677 w 2672862"/>
              <a:gd name="connsiteY3" fmla="*/ 182880 h 1418802"/>
              <a:gd name="connsiteX4" fmla="*/ 168813 w 2672862"/>
              <a:gd name="connsiteY4" fmla="*/ 211015 h 1418802"/>
              <a:gd name="connsiteX5" fmla="*/ 182880 w 2672862"/>
              <a:gd name="connsiteY5" fmla="*/ 253218 h 1418802"/>
              <a:gd name="connsiteX6" fmla="*/ 211016 w 2672862"/>
              <a:gd name="connsiteY6" fmla="*/ 309489 h 1418802"/>
              <a:gd name="connsiteX7" fmla="*/ 225083 w 2672862"/>
              <a:gd name="connsiteY7" fmla="*/ 365760 h 1418802"/>
              <a:gd name="connsiteX8" fmla="*/ 239151 w 2672862"/>
              <a:gd name="connsiteY8" fmla="*/ 407963 h 1418802"/>
              <a:gd name="connsiteX9" fmla="*/ 323557 w 2672862"/>
              <a:gd name="connsiteY9" fmla="*/ 436098 h 1418802"/>
              <a:gd name="connsiteX10" fmla="*/ 464234 w 2672862"/>
              <a:gd name="connsiteY10" fmla="*/ 464234 h 1418802"/>
              <a:gd name="connsiteX11" fmla="*/ 492369 w 2672862"/>
              <a:gd name="connsiteY11" fmla="*/ 506437 h 1418802"/>
              <a:gd name="connsiteX12" fmla="*/ 506437 w 2672862"/>
              <a:gd name="connsiteY12" fmla="*/ 548640 h 1418802"/>
              <a:gd name="connsiteX13" fmla="*/ 562708 w 2672862"/>
              <a:gd name="connsiteY13" fmla="*/ 633046 h 1418802"/>
              <a:gd name="connsiteX14" fmla="*/ 590843 w 2672862"/>
              <a:gd name="connsiteY14" fmla="*/ 675249 h 1418802"/>
              <a:gd name="connsiteX15" fmla="*/ 633046 w 2672862"/>
              <a:gd name="connsiteY15" fmla="*/ 759655 h 1418802"/>
              <a:gd name="connsiteX16" fmla="*/ 703385 w 2672862"/>
              <a:gd name="connsiteY16" fmla="*/ 787791 h 1418802"/>
              <a:gd name="connsiteX17" fmla="*/ 801859 w 2672862"/>
              <a:gd name="connsiteY17" fmla="*/ 844061 h 1418802"/>
              <a:gd name="connsiteX18" fmla="*/ 900333 w 2672862"/>
              <a:gd name="connsiteY18" fmla="*/ 942535 h 1418802"/>
              <a:gd name="connsiteX19" fmla="*/ 1026942 w 2672862"/>
              <a:gd name="connsiteY19" fmla="*/ 1055077 h 1418802"/>
              <a:gd name="connsiteX20" fmla="*/ 1069145 w 2672862"/>
              <a:gd name="connsiteY20" fmla="*/ 1069144 h 1418802"/>
              <a:gd name="connsiteX21" fmla="*/ 1097280 w 2672862"/>
              <a:gd name="connsiteY21" fmla="*/ 1097280 h 1418802"/>
              <a:gd name="connsiteX22" fmla="*/ 1153551 w 2672862"/>
              <a:gd name="connsiteY22" fmla="*/ 1195754 h 1418802"/>
              <a:gd name="connsiteX23" fmla="*/ 1280160 w 2672862"/>
              <a:gd name="connsiteY23" fmla="*/ 1294228 h 1418802"/>
              <a:gd name="connsiteX24" fmla="*/ 1336431 w 2672862"/>
              <a:gd name="connsiteY24" fmla="*/ 1308295 h 1418802"/>
              <a:gd name="connsiteX25" fmla="*/ 1589649 w 2672862"/>
              <a:gd name="connsiteY25" fmla="*/ 1364566 h 1418802"/>
              <a:gd name="connsiteX26" fmla="*/ 2166425 w 2672862"/>
              <a:gd name="connsiteY26" fmla="*/ 1378634 h 1418802"/>
              <a:gd name="connsiteX27" fmla="*/ 2194560 w 2672862"/>
              <a:gd name="connsiteY27" fmla="*/ 1350498 h 1418802"/>
              <a:gd name="connsiteX28" fmla="*/ 2264899 w 2672862"/>
              <a:gd name="connsiteY28" fmla="*/ 1336431 h 1418802"/>
              <a:gd name="connsiteX29" fmla="*/ 2349305 w 2672862"/>
              <a:gd name="connsiteY29" fmla="*/ 1308295 h 1418802"/>
              <a:gd name="connsiteX30" fmla="*/ 2672862 w 2672862"/>
              <a:gd name="connsiteY30" fmla="*/ 1294228 h 1418802"/>
              <a:gd name="connsiteX31" fmla="*/ 2560320 w 2672862"/>
              <a:gd name="connsiteY31" fmla="*/ 1237957 h 1418802"/>
              <a:gd name="connsiteX32" fmla="*/ 2489982 w 2672862"/>
              <a:gd name="connsiteY32" fmla="*/ 1209821 h 1418802"/>
              <a:gd name="connsiteX33" fmla="*/ 2447779 w 2672862"/>
              <a:gd name="connsiteY33" fmla="*/ 1195754 h 1418802"/>
              <a:gd name="connsiteX34" fmla="*/ 2236763 w 2672862"/>
              <a:gd name="connsiteY34" fmla="*/ 1181686 h 1418802"/>
              <a:gd name="connsiteX35" fmla="*/ 2082019 w 2672862"/>
              <a:gd name="connsiteY35" fmla="*/ 1167618 h 1418802"/>
              <a:gd name="connsiteX36" fmla="*/ 1983545 w 2672862"/>
              <a:gd name="connsiteY36" fmla="*/ 1153551 h 1418802"/>
              <a:gd name="connsiteX37" fmla="*/ 1688123 w 2672862"/>
              <a:gd name="connsiteY37" fmla="*/ 1139483 h 1418802"/>
              <a:gd name="connsiteX38" fmla="*/ 1378634 w 2672862"/>
              <a:gd name="connsiteY38" fmla="*/ 1083212 h 1418802"/>
              <a:gd name="connsiteX39" fmla="*/ 1237957 w 2672862"/>
              <a:gd name="connsiteY39" fmla="*/ 1041009 h 1418802"/>
              <a:gd name="connsiteX40" fmla="*/ 1195754 w 2672862"/>
              <a:gd name="connsiteY40" fmla="*/ 1012874 h 1418802"/>
              <a:gd name="connsiteX41" fmla="*/ 998806 w 2672862"/>
              <a:gd name="connsiteY41" fmla="*/ 956603 h 1418802"/>
              <a:gd name="connsiteX42" fmla="*/ 956603 w 2672862"/>
              <a:gd name="connsiteY42" fmla="*/ 928468 h 1418802"/>
              <a:gd name="connsiteX43" fmla="*/ 914400 w 2672862"/>
              <a:gd name="connsiteY43" fmla="*/ 914400 h 1418802"/>
              <a:gd name="connsiteX44" fmla="*/ 829994 w 2672862"/>
              <a:gd name="connsiteY44" fmla="*/ 858129 h 1418802"/>
              <a:gd name="connsiteX45" fmla="*/ 815926 w 2672862"/>
              <a:gd name="connsiteY45" fmla="*/ 815926 h 1418802"/>
              <a:gd name="connsiteX46" fmla="*/ 787791 w 2672862"/>
              <a:gd name="connsiteY46" fmla="*/ 773723 h 1418802"/>
              <a:gd name="connsiteX47" fmla="*/ 703385 w 2672862"/>
              <a:gd name="connsiteY47" fmla="*/ 731520 h 1418802"/>
              <a:gd name="connsiteX48" fmla="*/ 633046 w 2672862"/>
              <a:gd name="connsiteY48" fmla="*/ 661181 h 1418802"/>
              <a:gd name="connsiteX49" fmla="*/ 590843 w 2672862"/>
              <a:gd name="connsiteY49" fmla="*/ 633046 h 1418802"/>
              <a:gd name="connsiteX50" fmla="*/ 506437 w 2672862"/>
              <a:gd name="connsiteY50" fmla="*/ 576775 h 1418802"/>
              <a:gd name="connsiteX51" fmla="*/ 422031 w 2672862"/>
              <a:gd name="connsiteY51" fmla="*/ 492369 h 1418802"/>
              <a:gd name="connsiteX52" fmla="*/ 393896 w 2672862"/>
              <a:gd name="connsiteY52" fmla="*/ 450166 h 1418802"/>
              <a:gd name="connsiteX53" fmla="*/ 365760 w 2672862"/>
              <a:gd name="connsiteY53" fmla="*/ 422031 h 1418802"/>
              <a:gd name="connsiteX54" fmla="*/ 337625 w 2672862"/>
              <a:gd name="connsiteY54" fmla="*/ 365760 h 1418802"/>
              <a:gd name="connsiteX55" fmla="*/ 309489 w 2672862"/>
              <a:gd name="connsiteY55" fmla="*/ 337624 h 1418802"/>
              <a:gd name="connsiteX56" fmla="*/ 295422 w 2672862"/>
              <a:gd name="connsiteY56" fmla="*/ 281354 h 1418802"/>
              <a:gd name="connsiteX57" fmla="*/ 281354 w 2672862"/>
              <a:gd name="connsiteY57" fmla="*/ 239151 h 1418802"/>
              <a:gd name="connsiteX58" fmla="*/ 225083 w 2672862"/>
              <a:gd name="connsiteY58" fmla="*/ 168812 h 1418802"/>
              <a:gd name="connsiteX59" fmla="*/ 182880 w 2672862"/>
              <a:gd name="connsiteY59" fmla="*/ 84406 h 141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72862" h="1418802">
                <a:moveTo>
                  <a:pt x="0" y="0"/>
                </a:moveTo>
                <a:cubicBezTo>
                  <a:pt x="9379" y="23446"/>
                  <a:pt x="17880" y="47262"/>
                  <a:pt x="28136" y="70338"/>
                </a:cubicBezTo>
                <a:cubicBezTo>
                  <a:pt x="46666" y="112030"/>
                  <a:pt x="58995" y="142493"/>
                  <a:pt x="98474" y="168812"/>
                </a:cubicBezTo>
                <a:cubicBezTo>
                  <a:pt x="110812" y="177037"/>
                  <a:pt x="126609" y="178191"/>
                  <a:pt x="140677" y="182880"/>
                </a:cubicBezTo>
                <a:cubicBezTo>
                  <a:pt x="150056" y="192258"/>
                  <a:pt x="161989" y="199642"/>
                  <a:pt x="168813" y="211015"/>
                </a:cubicBezTo>
                <a:cubicBezTo>
                  <a:pt x="176442" y="223730"/>
                  <a:pt x="177039" y="239588"/>
                  <a:pt x="182880" y="253218"/>
                </a:cubicBezTo>
                <a:cubicBezTo>
                  <a:pt x="191141" y="272493"/>
                  <a:pt x="201637" y="290732"/>
                  <a:pt x="211016" y="309489"/>
                </a:cubicBezTo>
                <a:cubicBezTo>
                  <a:pt x="215705" y="328246"/>
                  <a:pt x="219772" y="347170"/>
                  <a:pt x="225083" y="365760"/>
                </a:cubicBezTo>
                <a:cubicBezTo>
                  <a:pt x="229157" y="380018"/>
                  <a:pt x="227084" y="399344"/>
                  <a:pt x="239151" y="407963"/>
                </a:cubicBezTo>
                <a:cubicBezTo>
                  <a:pt x="263284" y="425201"/>
                  <a:pt x="295422" y="426720"/>
                  <a:pt x="323557" y="436098"/>
                </a:cubicBezTo>
                <a:cubicBezTo>
                  <a:pt x="397219" y="460652"/>
                  <a:pt x="351074" y="448068"/>
                  <a:pt x="464234" y="464234"/>
                </a:cubicBezTo>
                <a:cubicBezTo>
                  <a:pt x="473612" y="478302"/>
                  <a:pt x="484808" y="491315"/>
                  <a:pt x="492369" y="506437"/>
                </a:cubicBezTo>
                <a:cubicBezTo>
                  <a:pt x="499001" y="519700"/>
                  <a:pt x="499236" y="535677"/>
                  <a:pt x="506437" y="548640"/>
                </a:cubicBezTo>
                <a:cubicBezTo>
                  <a:pt x="522859" y="578199"/>
                  <a:pt x="543951" y="604911"/>
                  <a:pt x="562708" y="633046"/>
                </a:cubicBezTo>
                <a:cubicBezTo>
                  <a:pt x="572086" y="647114"/>
                  <a:pt x="585496" y="659209"/>
                  <a:pt x="590843" y="675249"/>
                </a:cubicBezTo>
                <a:cubicBezTo>
                  <a:pt x="599295" y="700604"/>
                  <a:pt x="609185" y="742611"/>
                  <a:pt x="633046" y="759655"/>
                </a:cubicBezTo>
                <a:cubicBezTo>
                  <a:pt x="653595" y="774333"/>
                  <a:pt x="681310" y="775527"/>
                  <a:pt x="703385" y="787791"/>
                </a:cubicBezTo>
                <a:cubicBezTo>
                  <a:pt x="831130" y="858760"/>
                  <a:pt x="699712" y="810014"/>
                  <a:pt x="801859" y="844061"/>
                </a:cubicBezTo>
                <a:cubicBezTo>
                  <a:pt x="833689" y="939556"/>
                  <a:pt x="787465" y="829667"/>
                  <a:pt x="900333" y="942535"/>
                </a:cubicBezTo>
                <a:cubicBezTo>
                  <a:pt x="937611" y="979813"/>
                  <a:pt x="976738" y="1029975"/>
                  <a:pt x="1026942" y="1055077"/>
                </a:cubicBezTo>
                <a:cubicBezTo>
                  <a:pt x="1040205" y="1061709"/>
                  <a:pt x="1055077" y="1064455"/>
                  <a:pt x="1069145" y="1069144"/>
                </a:cubicBezTo>
                <a:cubicBezTo>
                  <a:pt x="1078523" y="1078523"/>
                  <a:pt x="1089923" y="1086244"/>
                  <a:pt x="1097280" y="1097280"/>
                </a:cubicBezTo>
                <a:cubicBezTo>
                  <a:pt x="1143139" y="1166069"/>
                  <a:pt x="1105591" y="1138202"/>
                  <a:pt x="1153551" y="1195754"/>
                </a:cubicBezTo>
                <a:cubicBezTo>
                  <a:pt x="1179693" y="1227124"/>
                  <a:pt x="1247139" y="1285973"/>
                  <a:pt x="1280160" y="1294228"/>
                </a:cubicBezTo>
                <a:cubicBezTo>
                  <a:pt x="1298917" y="1298917"/>
                  <a:pt x="1318089" y="1302181"/>
                  <a:pt x="1336431" y="1308295"/>
                </a:cubicBezTo>
                <a:cubicBezTo>
                  <a:pt x="1521078" y="1369843"/>
                  <a:pt x="1376196" y="1343220"/>
                  <a:pt x="1589649" y="1364566"/>
                </a:cubicBezTo>
                <a:cubicBezTo>
                  <a:pt x="1808293" y="1452022"/>
                  <a:pt x="1691551" y="1416124"/>
                  <a:pt x="2166425" y="1378634"/>
                </a:cubicBezTo>
                <a:cubicBezTo>
                  <a:pt x="2179647" y="1377590"/>
                  <a:pt x="2182369" y="1355723"/>
                  <a:pt x="2194560" y="1350498"/>
                </a:cubicBezTo>
                <a:cubicBezTo>
                  <a:pt x="2216537" y="1341079"/>
                  <a:pt x="2241831" y="1342722"/>
                  <a:pt x="2264899" y="1336431"/>
                </a:cubicBezTo>
                <a:cubicBezTo>
                  <a:pt x="2293511" y="1328628"/>
                  <a:pt x="2319676" y="1309583"/>
                  <a:pt x="2349305" y="1308295"/>
                </a:cubicBezTo>
                <a:lnTo>
                  <a:pt x="2672862" y="1294228"/>
                </a:lnTo>
                <a:cubicBezTo>
                  <a:pt x="2621689" y="1243055"/>
                  <a:pt x="2661928" y="1274906"/>
                  <a:pt x="2560320" y="1237957"/>
                </a:cubicBezTo>
                <a:cubicBezTo>
                  <a:pt x="2536588" y="1229327"/>
                  <a:pt x="2513626" y="1218688"/>
                  <a:pt x="2489982" y="1209821"/>
                </a:cubicBezTo>
                <a:cubicBezTo>
                  <a:pt x="2476098" y="1204614"/>
                  <a:pt x="2462517" y="1197392"/>
                  <a:pt x="2447779" y="1195754"/>
                </a:cubicBezTo>
                <a:cubicBezTo>
                  <a:pt x="2377715" y="1187969"/>
                  <a:pt x="2307050" y="1187093"/>
                  <a:pt x="2236763" y="1181686"/>
                </a:cubicBezTo>
                <a:cubicBezTo>
                  <a:pt x="2185122" y="1177713"/>
                  <a:pt x="2133496" y="1173338"/>
                  <a:pt x="2082019" y="1167618"/>
                </a:cubicBezTo>
                <a:cubicBezTo>
                  <a:pt x="2049064" y="1163956"/>
                  <a:pt x="2016619" y="1155913"/>
                  <a:pt x="1983545" y="1153551"/>
                </a:cubicBezTo>
                <a:cubicBezTo>
                  <a:pt x="1885210" y="1146527"/>
                  <a:pt x="1786597" y="1144172"/>
                  <a:pt x="1688123" y="1139483"/>
                </a:cubicBezTo>
                <a:cubicBezTo>
                  <a:pt x="1659770" y="1134757"/>
                  <a:pt x="1417965" y="1096322"/>
                  <a:pt x="1378634" y="1083212"/>
                </a:cubicBezTo>
                <a:cubicBezTo>
                  <a:pt x="1275886" y="1048963"/>
                  <a:pt x="1323000" y="1062270"/>
                  <a:pt x="1237957" y="1041009"/>
                </a:cubicBezTo>
                <a:cubicBezTo>
                  <a:pt x="1223889" y="1031631"/>
                  <a:pt x="1211643" y="1018652"/>
                  <a:pt x="1195754" y="1012874"/>
                </a:cubicBezTo>
                <a:cubicBezTo>
                  <a:pt x="1175125" y="1005372"/>
                  <a:pt x="1027336" y="975623"/>
                  <a:pt x="998806" y="956603"/>
                </a:cubicBezTo>
                <a:cubicBezTo>
                  <a:pt x="984738" y="947225"/>
                  <a:pt x="971725" y="936029"/>
                  <a:pt x="956603" y="928468"/>
                </a:cubicBezTo>
                <a:cubicBezTo>
                  <a:pt x="943340" y="921836"/>
                  <a:pt x="927363" y="921601"/>
                  <a:pt x="914400" y="914400"/>
                </a:cubicBezTo>
                <a:cubicBezTo>
                  <a:pt x="884841" y="897978"/>
                  <a:pt x="829994" y="858129"/>
                  <a:pt x="829994" y="858129"/>
                </a:cubicBezTo>
                <a:cubicBezTo>
                  <a:pt x="825305" y="844061"/>
                  <a:pt x="822558" y="829189"/>
                  <a:pt x="815926" y="815926"/>
                </a:cubicBezTo>
                <a:cubicBezTo>
                  <a:pt x="808365" y="800804"/>
                  <a:pt x="799746" y="785678"/>
                  <a:pt x="787791" y="773723"/>
                </a:cubicBezTo>
                <a:cubicBezTo>
                  <a:pt x="760521" y="746453"/>
                  <a:pt x="737709" y="742961"/>
                  <a:pt x="703385" y="731520"/>
                </a:cubicBezTo>
                <a:cubicBezTo>
                  <a:pt x="679939" y="708074"/>
                  <a:pt x="660635" y="679574"/>
                  <a:pt x="633046" y="661181"/>
                </a:cubicBezTo>
                <a:cubicBezTo>
                  <a:pt x="618978" y="651803"/>
                  <a:pt x="603831" y="643870"/>
                  <a:pt x="590843" y="633046"/>
                </a:cubicBezTo>
                <a:cubicBezTo>
                  <a:pt x="520591" y="574503"/>
                  <a:pt x="580605" y="601498"/>
                  <a:pt x="506437" y="576775"/>
                </a:cubicBezTo>
                <a:cubicBezTo>
                  <a:pt x="440132" y="477316"/>
                  <a:pt x="526726" y="597064"/>
                  <a:pt x="422031" y="492369"/>
                </a:cubicBezTo>
                <a:cubicBezTo>
                  <a:pt x="410076" y="480414"/>
                  <a:pt x="404458" y="463368"/>
                  <a:pt x="393896" y="450166"/>
                </a:cubicBezTo>
                <a:cubicBezTo>
                  <a:pt x="385610" y="439809"/>
                  <a:pt x="375139" y="431409"/>
                  <a:pt x="365760" y="422031"/>
                </a:cubicBezTo>
                <a:cubicBezTo>
                  <a:pt x="356382" y="403274"/>
                  <a:pt x="349258" y="383209"/>
                  <a:pt x="337625" y="365760"/>
                </a:cubicBezTo>
                <a:cubicBezTo>
                  <a:pt x="330268" y="354724"/>
                  <a:pt x="315421" y="349487"/>
                  <a:pt x="309489" y="337624"/>
                </a:cubicBezTo>
                <a:cubicBezTo>
                  <a:pt x="300843" y="320331"/>
                  <a:pt x="300733" y="299944"/>
                  <a:pt x="295422" y="281354"/>
                </a:cubicBezTo>
                <a:cubicBezTo>
                  <a:pt x="291348" y="267096"/>
                  <a:pt x="287986" y="252414"/>
                  <a:pt x="281354" y="239151"/>
                </a:cubicBezTo>
                <a:cubicBezTo>
                  <a:pt x="263607" y="203658"/>
                  <a:pt x="251253" y="194982"/>
                  <a:pt x="225083" y="168812"/>
                </a:cubicBezTo>
                <a:cubicBezTo>
                  <a:pt x="195465" y="79957"/>
                  <a:pt x="226605" y="84406"/>
                  <a:pt x="182880" y="84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5292080" y="306896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27984" y="2564904"/>
            <a:ext cx="2016224" cy="369332"/>
          </a:xfrm>
          <a:prstGeom prst="rect">
            <a:avLst/>
          </a:prstGeom>
          <a:noFill/>
        </p:spPr>
        <p:txBody>
          <a:bodyPr wrap="square" rtlCol="0">
            <a:spAutoFit/>
          </a:bodyPr>
          <a:lstStyle/>
          <a:p>
            <a:r>
              <a:rPr kumimoji="1" lang="ja-JP" altLang="en-US" dirty="0" smtClean="0"/>
              <a:t>ニューオリンズ</a:t>
            </a:r>
            <a:endParaRPr kumimoji="1" lang="ja-JP" altLang="en-US" dirty="0"/>
          </a:p>
        </p:txBody>
      </p:sp>
    </p:spTree>
    <p:extLst>
      <p:ext uri="{BB962C8B-B14F-4D97-AF65-F5344CB8AC3E}">
        <p14:creationId xmlns:p14="http://schemas.microsoft.com/office/powerpoint/2010/main" val="1827977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１８</a:t>
            </a:r>
            <a:r>
              <a:rPr lang="ja-JP" altLang="en-US" dirty="0"/>
              <a:t>００</a:t>
            </a:r>
            <a:r>
              <a:rPr kumimoji="1" lang="ja-JP" altLang="en-US" dirty="0" smtClean="0"/>
              <a:t>年ころのアメリカ</a:t>
            </a:r>
            <a:endParaRPr kumimoji="1" lang="ja-JP" altLang="en-US" dirty="0"/>
          </a:p>
        </p:txBody>
      </p:sp>
      <p:pic>
        <p:nvPicPr>
          <p:cNvPr id="1026" name="Picture 2" descr="C:\Users\yamasawa.ATKYOIN.070\Desktop\フランスとスペイン領.bmp"/>
          <p:cNvPicPr>
            <a:picLocks noGrp="1" noChangeAspect="1" noChangeArrowheads="1"/>
          </p:cNvPicPr>
          <p:nvPr>
            <p:ph idx="1"/>
          </p:nvPr>
        </p:nvPicPr>
        <p:blipFill>
          <a:blip r:embed="rId2" cstate="print"/>
          <a:srcRect/>
          <a:stretch>
            <a:fillRect/>
          </a:stretch>
        </p:blipFill>
        <p:spPr bwMode="auto">
          <a:xfrm>
            <a:off x="1187624" y="1772816"/>
            <a:ext cx="6336704" cy="4563223"/>
          </a:xfrm>
          <a:prstGeom prst="rect">
            <a:avLst/>
          </a:prstGeom>
          <a:noFill/>
        </p:spPr>
      </p:pic>
      <p:sp>
        <p:nvSpPr>
          <p:cNvPr id="5" name="テキスト ボックス 4"/>
          <p:cNvSpPr txBox="1"/>
          <p:nvPr/>
        </p:nvSpPr>
        <p:spPr>
          <a:xfrm>
            <a:off x="1475656" y="3717032"/>
            <a:ext cx="1872208" cy="369332"/>
          </a:xfrm>
          <a:prstGeom prst="rect">
            <a:avLst/>
          </a:prstGeom>
          <a:noFill/>
        </p:spPr>
        <p:txBody>
          <a:bodyPr wrap="square" rtlCol="0">
            <a:spAutoFit/>
          </a:bodyPr>
          <a:lstStyle/>
          <a:p>
            <a:r>
              <a:rPr kumimoji="1" lang="ja-JP" altLang="en-US" dirty="0" smtClean="0"/>
              <a:t>スペイン領</a:t>
            </a:r>
            <a:endParaRPr kumimoji="1" lang="ja-JP" altLang="en-US" dirty="0"/>
          </a:p>
        </p:txBody>
      </p:sp>
      <p:sp>
        <p:nvSpPr>
          <p:cNvPr id="6" name="テキスト ボックス 5"/>
          <p:cNvSpPr txBox="1"/>
          <p:nvPr/>
        </p:nvSpPr>
        <p:spPr>
          <a:xfrm>
            <a:off x="3275856" y="2852936"/>
            <a:ext cx="1656184" cy="369332"/>
          </a:xfrm>
          <a:prstGeom prst="rect">
            <a:avLst/>
          </a:prstGeom>
          <a:noFill/>
        </p:spPr>
        <p:txBody>
          <a:bodyPr wrap="square" rtlCol="0">
            <a:spAutoFit/>
          </a:bodyPr>
          <a:lstStyle/>
          <a:p>
            <a:r>
              <a:rPr kumimoji="1" lang="ja-JP" altLang="en-US" dirty="0" smtClean="0"/>
              <a:t>フランス領</a:t>
            </a:r>
            <a:endParaRPr kumimoji="1" lang="ja-JP" altLang="en-US" dirty="0"/>
          </a:p>
        </p:txBody>
      </p:sp>
      <p:sp>
        <p:nvSpPr>
          <p:cNvPr id="7" name="テキスト ボックス 6"/>
          <p:cNvSpPr txBox="1"/>
          <p:nvPr/>
        </p:nvSpPr>
        <p:spPr>
          <a:xfrm>
            <a:off x="4139952" y="5517232"/>
            <a:ext cx="3384376" cy="369332"/>
          </a:xfrm>
          <a:prstGeom prst="rect">
            <a:avLst/>
          </a:prstGeom>
          <a:noFill/>
        </p:spPr>
        <p:txBody>
          <a:bodyPr wrap="square" rtlCol="0">
            <a:spAutoFit/>
          </a:bodyPr>
          <a:lstStyle/>
          <a:p>
            <a:pPr algn="ctr"/>
            <a:r>
              <a:rPr kumimoji="1" lang="ja-JP" altLang="en-US" dirty="0" smtClean="0"/>
              <a:t>ニューオリンズ</a:t>
            </a:r>
            <a:endParaRPr kumimoji="1" lang="ja-JP" altLang="en-US" dirty="0"/>
          </a:p>
        </p:txBody>
      </p:sp>
      <p:sp>
        <p:nvSpPr>
          <p:cNvPr id="8" name="円/楕円 7"/>
          <p:cNvSpPr/>
          <p:nvPr/>
        </p:nvSpPr>
        <p:spPr>
          <a:xfrm>
            <a:off x="5148064" y="494116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92057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ニューオリンズ</a:t>
            </a:r>
            <a:endParaRPr kumimoji="1" lang="ja-JP" altLang="en-US" dirty="0"/>
          </a:p>
        </p:txBody>
      </p:sp>
      <p:sp>
        <p:nvSpPr>
          <p:cNvPr id="3" name="テキスト プレースホルダー 2"/>
          <p:cNvSpPr>
            <a:spLocks noGrp="1"/>
          </p:cNvSpPr>
          <p:nvPr>
            <p:ph type="body" idx="1"/>
          </p:nvPr>
        </p:nvSpPr>
        <p:spPr/>
        <p:txBody>
          <a:bodyPr/>
          <a:lstStyle/>
          <a:p>
            <a:pPr algn="ctr"/>
            <a:r>
              <a:rPr kumimoji="1" lang="ja-JP" altLang="en-US" dirty="0" smtClean="0"/>
              <a:t>シーフード</a:t>
            </a:r>
            <a:endParaRPr kumimoji="1" lang="ja-JP" altLang="en-US" dirty="0"/>
          </a:p>
        </p:txBody>
      </p:sp>
      <p:sp>
        <p:nvSpPr>
          <p:cNvPr id="5" name="テキスト プレースホルダー 4"/>
          <p:cNvSpPr>
            <a:spLocks noGrp="1"/>
          </p:cNvSpPr>
          <p:nvPr>
            <p:ph type="body" sz="quarter" idx="3"/>
          </p:nvPr>
        </p:nvSpPr>
        <p:spPr/>
        <p:txBody>
          <a:bodyPr/>
          <a:lstStyle/>
          <a:p>
            <a:pPr algn="ctr"/>
            <a:r>
              <a:rPr kumimoji="1" lang="ja-JP" altLang="en-US" dirty="0" smtClean="0"/>
              <a:t>フレンチクオーター</a:t>
            </a:r>
            <a:endParaRPr kumimoji="1" lang="ja-JP" alt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133009" y="2352043"/>
            <a:ext cx="2688569" cy="35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838" y="2852936"/>
            <a:ext cx="40417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コンテンツ プレースホルダー 6"/>
          <p:cNvSpPr>
            <a:spLocks noGrp="1"/>
          </p:cNvSpPr>
          <p:nvPr>
            <p:ph sz="quarter" idx="4"/>
          </p:nvPr>
        </p:nvSpPr>
        <p:spPr/>
        <p:txBody>
          <a:bodyPr/>
          <a:lstStyle/>
          <a:p>
            <a:endParaRPr kumimoji="1" lang="ja-JP" altLang="en-US"/>
          </a:p>
        </p:txBody>
      </p:sp>
    </p:spTree>
    <p:extLst>
      <p:ext uri="{BB962C8B-B14F-4D97-AF65-F5344CB8AC3E}">
        <p14:creationId xmlns:p14="http://schemas.microsoft.com/office/powerpoint/2010/main" val="4130805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バイユー</a:t>
            </a:r>
            <a:r>
              <a:rPr lang="en-US" altLang="ja-JP" dirty="0"/>
              <a:t>(bayou)</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dirty="0"/>
          </a:p>
        </p:txBody>
      </p:sp>
      <p:sp>
        <p:nvSpPr>
          <p:cNvPr id="5" name="テキスト プレースホルダー 4"/>
          <p:cNvSpPr>
            <a:spLocks noGrp="1"/>
          </p:cNvSpPr>
          <p:nvPr>
            <p:ph type="body" sz="quarter" idx="3"/>
          </p:nvPr>
        </p:nvSpPr>
        <p:spPr/>
        <p:txBody>
          <a:bodyPr/>
          <a:lstStyle/>
          <a:p>
            <a:endParaRPr kumimoji="1" lang="ja-JP" altLang="en-US"/>
          </a:p>
        </p:txBody>
      </p:sp>
      <p:pic>
        <p:nvPicPr>
          <p:cNvPr id="2051" name="Picture 3" descr="C:\Users\成康\Dropbox\2013_03_02\IMG_0004.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916832"/>
            <a:ext cx="3024336" cy="4280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78085" y="4077072"/>
            <a:ext cx="3604194" cy="238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成康\Dropbox\2013_03_02\IMG_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98" y="1632828"/>
            <a:ext cx="3312368" cy="205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036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ディズニーランドでは</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lang="ja-JP" altLang="en-US" sz="4000" dirty="0" smtClean="0"/>
              <a:t>ニューオリンズブロック</a:t>
            </a:r>
            <a:endParaRPr lang="en-US" altLang="ja-JP" sz="4000" dirty="0" smtClean="0"/>
          </a:p>
          <a:p>
            <a:pPr marL="0" indent="0">
              <a:buNone/>
            </a:pPr>
            <a:r>
              <a:rPr lang="en-US" altLang="ja-JP" sz="4000" dirty="0"/>
              <a:t>	</a:t>
            </a:r>
            <a:r>
              <a:rPr lang="en-US" altLang="ja-JP" sz="4000" dirty="0" smtClean="0"/>
              <a:t>		</a:t>
            </a:r>
            <a:r>
              <a:rPr lang="ja-JP" altLang="en-US" sz="4000" dirty="0" smtClean="0"/>
              <a:t>（カリブの海賊周辺）</a:t>
            </a:r>
            <a:endParaRPr lang="ja-JP" altLang="en-US" sz="4000" dirty="0"/>
          </a:p>
          <a:p>
            <a:r>
              <a:rPr lang="ja-JP" altLang="en-US" sz="4000" dirty="0" smtClean="0"/>
              <a:t>シアターオーリンズ（劇場）</a:t>
            </a:r>
            <a:endParaRPr lang="ja-JP" altLang="en-US" sz="4000" dirty="0"/>
          </a:p>
          <a:p>
            <a:r>
              <a:rPr lang="ja-JP" altLang="en-US" sz="4000" dirty="0" smtClean="0"/>
              <a:t>カフェ・オーリンズ（クレープ）</a:t>
            </a:r>
            <a:endParaRPr lang="en-US" altLang="ja-JP" sz="4000" dirty="0" smtClean="0"/>
          </a:p>
          <a:p>
            <a:r>
              <a:rPr lang="ja-JP" altLang="en-US" sz="4000" dirty="0" smtClean="0"/>
              <a:t>ブルーバイユー・レストラン</a:t>
            </a:r>
            <a:endParaRPr lang="ja-JP" altLang="en-US" sz="4000" dirty="0"/>
          </a:p>
          <a:p>
            <a:endParaRPr kumimoji="1" lang="ja-JP" altLang="en-US" dirty="0"/>
          </a:p>
        </p:txBody>
      </p:sp>
    </p:spTree>
    <p:extLst>
      <p:ext uri="{BB962C8B-B14F-4D97-AF65-F5344CB8AC3E}">
        <p14:creationId xmlns:p14="http://schemas.microsoft.com/office/powerpoint/2010/main" val="2136968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260648"/>
            <a:ext cx="4064000" cy="3048000"/>
          </a:xfrm>
          <a:prstGeom prst="rect">
            <a:avLst/>
          </a:prstGeom>
          <a:noFill/>
          <a:ln w="9525">
            <a:noFill/>
            <a:miter lim="800000"/>
            <a:headEnd/>
            <a:tailEnd/>
          </a:ln>
          <a:effectLst/>
        </p:spPr>
      </p:pic>
      <p:pic>
        <p:nvPicPr>
          <p:cNvPr id="3" name="図 2" descr="P1030789.JPG"/>
          <p:cNvPicPr>
            <a:picLocks noChangeAspect="1"/>
          </p:cNvPicPr>
          <p:nvPr/>
        </p:nvPicPr>
        <p:blipFill>
          <a:blip r:embed="rId3" cstate="print"/>
          <a:stretch>
            <a:fillRect/>
          </a:stretch>
        </p:blipFill>
        <p:spPr>
          <a:xfrm>
            <a:off x="2555776" y="3501008"/>
            <a:ext cx="4139952" cy="3104964"/>
          </a:xfrm>
          <a:prstGeom prst="rect">
            <a:avLst/>
          </a:prstGeom>
        </p:spPr>
      </p:pic>
      <p:pic>
        <p:nvPicPr>
          <p:cNvPr id="4" name="図 3" descr="P1030791.JPG"/>
          <p:cNvPicPr>
            <a:picLocks noChangeAspect="1"/>
          </p:cNvPicPr>
          <p:nvPr/>
        </p:nvPicPr>
        <p:blipFill>
          <a:blip r:embed="rId4" cstate="print"/>
          <a:stretch>
            <a:fillRect/>
          </a:stretch>
        </p:blipFill>
        <p:spPr>
          <a:xfrm>
            <a:off x="467544" y="260648"/>
            <a:ext cx="4032448" cy="3024336"/>
          </a:xfrm>
          <a:prstGeom prst="rect">
            <a:avLst/>
          </a:prstGeom>
        </p:spPr>
      </p:pic>
    </p:spTree>
    <p:extLst>
      <p:ext uri="{BB962C8B-B14F-4D97-AF65-F5344CB8AC3E}">
        <p14:creationId xmlns:p14="http://schemas.microsoft.com/office/powerpoint/2010/main" val="538591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スプラッシュマウンテン</a:t>
            </a:r>
            <a:endParaRPr kumimoji="1" lang="ja-JP" altLang="en-US" dirty="0"/>
          </a:p>
        </p:txBody>
      </p:sp>
      <p:graphicFrame>
        <p:nvGraphicFramePr>
          <p:cNvPr id="4" name="コンテンツ プレースホルダー 3"/>
          <p:cNvGraphicFramePr>
            <a:graphicFrameLocks noGrp="1"/>
          </p:cNvGraphicFramePr>
          <p:nvPr>
            <p:ph idx="1"/>
            <p:extLst/>
          </p:nvPr>
        </p:nvGraphicFramePr>
        <p:xfrm>
          <a:off x="457200" y="1700808"/>
          <a:ext cx="4618856" cy="442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3844" y="2780928"/>
            <a:ext cx="3243263"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004048" y="1628800"/>
            <a:ext cx="3778599" cy="954107"/>
          </a:xfrm>
          <a:prstGeom prst="rect">
            <a:avLst/>
          </a:prstGeom>
        </p:spPr>
        <p:txBody>
          <a:bodyPr wrap="none">
            <a:spAutoFit/>
          </a:bodyPr>
          <a:lstStyle/>
          <a:p>
            <a:r>
              <a:rPr lang="ja-JP" altLang="en-US" sz="2800" dirty="0"/>
              <a:t>ウサギどん　キツネ</a:t>
            </a:r>
            <a:r>
              <a:rPr lang="ja-JP" altLang="en-US" sz="2800" dirty="0" smtClean="0"/>
              <a:t>どん</a:t>
            </a:r>
            <a:endParaRPr lang="en-US" altLang="ja-JP" sz="2800" dirty="0" smtClean="0"/>
          </a:p>
          <a:p>
            <a:r>
              <a:rPr lang="ja-JP" altLang="en-US" sz="2800" dirty="0" smtClean="0"/>
              <a:t>リーマスじいやのした話</a:t>
            </a:r>
            <a:endParaRPr lang="ja-JP" altLang="en-US" sz="2800" dirty="0"/>
          </a:p>
        </p:txBody>
      </p:sp>
      <p:sp>
        <p:nvSpPr>
          <p:cNvPr id="6" name="テキスト ボックス 5"/>
          <p:cNvSpPr txBox="1"/>
          <p:nvPr/>
        </p:nvSpPr>
        <p:spPr>
          <a:xfrm>
            <a:off x="5253844" y="6017841"/>
            <a:ext cx="3528803" cy="400110"/>
          </a:xfrm>
          <a:prstGeom prst="rect">
            <a:avLst/>
          </a:prstGeom>
          <a:noFill/>
        </p:spPr>
        <p:txBody>
          <a:bodyPr wrap="square" rtlCol="0">
            <a:spAutoFit/>
          </a:bodyPr>
          <a:lstStyle/>
          <a:p>
            <a:pPr algn="ctr"/>
            <a:r>
              <a:rPr kumimoji="1" lang="ja-JP" altLang="en-US" sz="2000" dirty="0" smtClean="0"/>
              <a:t>岩波少年文庫</a:t>
            </a:r>
            <a:endParaRPr kumimoji="1" lang="ja-JP" altLang="en-US" sz="2000" dirty="0"/>
          </a:p>
        </p:txBody>
      </p:sp>
    </p:spTree>
    <p:extLst>
      <p:ext uri="{BB962C8B-B14F-4D97-AF65-F5344CB8AC3E}">
        <p14:creationId xmlns:p14="http://schemas.microsoft.com/office/powerpoint/2010/main" val="1651507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ジョージア州</a:t>
            </a:r>
            <a:endParaRPr kumimoji="1" lang="ja-JP" altLang="en-US" dirty="0"/>
          </a:p>
        </p:txBody>
      </p:sp>
      <p:pic>
        <p:nvPicPr>
          <p:cNvPr id="4" name="コンテンツ プレースホルダ 3" descr="statemap01.jpg"/>
          <p:cNvPicPr>
            <a:picLocks noChangeAspect="1"/>
          </p:cNvPicPr>
          <p:nvPr/>
        </p:nvPicPr>
        <p:blipFill>
          <a:blip r:embed="rId2" cstate="print"/>
          <a:stretch>
            <a:fillRect/>
          </a:stretch>
        </p:blipFill>
        <p:spPr>
          <a:xfrm>
            <a:off x="1547664" y="2132856"/>
            <a:ext cx="6103118" cy="3324237"/>
          </a:xfrm>
          <a:prstGeom prst="rect">
            <a:avLst/>
          </a:prstGeom>
        </p:spPr>
      </p:pic>
      <p:sp>
        <p:nvSpPr>
          <p:cNvPr id="5" name="円/楕円 4"/>
          <p:cNvSpPr/>
          <p:nvPr/>
        </p:nvSpPr>
        <p:spPr>
          <a:xfrm>
            <a:off x="5364088" y="3794974"/>
            <a:ext cx="1296144" cy="12182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9" name="Picture 3" descr="C:\Users\成康\AppData\Local\Microsoft\Windows\Temporary Internet Files\Content.IE5\SS183BPY\MC9004369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238" y="30405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成康\AppData\Local\Microsoft\Windows\Temporary Internet Files\Content.IE5\1UOJ2APX\MC90043670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905375"/>
            <a:ext cx="2746375" cy="1498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成康\AppData\Local\Microsoft\Windows\Temporary Internet Files\Content.IE5\QM79AARV\MP90018155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81" y="548680"/>
            <a:ext cx="2623765" cy="172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11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南北戦争（</a:t>
            </a:r>
            <a:r>
              <a:rPr lang="en-US" altLang="ja-JP" dirty="0" smtClean="0"/>
              <a:t>1861</a:t>
            </a:r>
            <a:r>
              <a:rPr lang="ja-JP" altLang="en-US" dirty="0" smtClean="0"/>
              <a:t>年～</a:t>
            </a:r>
            <a:r>
              <a:rPr lang="en-US" altLang="ja-JP" dirty="0" smtClean="0"/>
              <a:t>1965</a:t>
            </a:r>
            <a:r>
              <a:rPr lang="ja-JP" altLang="en-US" dirty="0" smtClean="0"/>
              <a:t>年）</a:t>
            </a:r>
            <a:endParaRPr kumimoji="1" lang="ja-JP" altLang="en-US" dirty="0"/>
          </a:p>
        </p:txBody>
      </p:sp>
      <p:pic>
        <p:nvPicPr>
          <p:cNvPr id="2050" name="Picture 2"/>
          <p:cNvPicPr>
            <a:picLocks noChangeAspect="1" noChangeArrowheads="1"/>
          </p:cNvPicPr>
          <p:nvPr/>
        </p:nvPicPr>
        <p:blipFill>
          <a:blip r:embed="rId2" cstate="print"/>
          <a:srcRect/>
          <a:stretch>
            <a:fillRect/>
          </a:stretch>
        </p:blipFill>
        <p:spPr bwMode="auto">
          <a:xfrm>
            <a:off x="1547664" y="1772816"/>
            <a:ext cx="6724650" cy="44005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267" y="5157192"/>
            <a:ext cx="23812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180776" y="4653136"/>
            <a:ext cx="2088232" cy="369332"/>
          </a:xfrm>
          <a:prstGeom prst="rect">
            <a:avLst/>
          </a:prstGeom>
          <a:noFill/>
        </p:spPr>
        <p:txBody>
          <a:bodyPr wrap="square" rtlCol="0">
            <a:spAutoFit/>
          </a:bodyPr>
          <a:lstStyle/>
          <a:p>
            <a:r>
              <a:rPr lang="ja-JP" altLang="en-US" dirty="0" smtClean="0"/>
              <a:t>アメリカ</a:t>
            </a:r>
            <a:r>
              <a:rPr lang="ja-JP" altLang="en-US" dirty="0"/>
              <a:t>連合国</a:t>
            </a:r>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087" y="1967075"/>
            <a:ext cx="20955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742788" y="1588150"/>
            <a:ext cx="1756098" cy="369332"/>
          </a:xfrm>
          <a:prstGeom prst="rect">
            <a:avLst/>
          </a:prstGeom>
          <a:noFill/>
        </p:spPr>
        <p:txBody>
          <a:bodyPr wrap="square" rtlCol="0">
            <a:spAutoFit/>
          </a:bodyPr>
          <a:lstStyle/>
          <a:p>
            <a:r>
              <a:rPr kumimoji="1" lang="ja-JP" altLang="en-US" dirty="0" smtClean="0"/>
              <a:t>アメリカ合衆国</a:t>
            </a:r>
            <a:endParaRPr kumimoji="1" lang="ja-JP" altLang="en-US" dirty="0"/>
          </a:p>
        </p:txBody>
      </p:sp>
    </p:spTree>
    <p:extLst>
      <p:ext uri="{BB962C8B-B14F-4D97-AF65-F5344CB8AC3E}">
        <p14:creationId xmlns:p14="http://schemas.microsoft.com/office/powerpoint/2010/main" val="3758133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バックグラウンドストーリー</a:t>
            </a:r>
            <a:endParaRPr kumimoji="1" lang="ja-JP" altLang="en-US" dirty="0"/>
          </a:p>
        </p:txBody>
      </p:sp>
      <p:sp>
        <p:nvSpPr>
          <p:cNvPr id="3" name="テキスト プレースホルダ 2"/>
          <p:cNvSpPr>
            <a:spLocks noGrp="1"/>
          </p:cNvSpPr>
          <p:nvPr>
            <p:ph type="body" idx="1"/>
          </p:nvPr>
        </p:nvSpPr>
        <p:spPr>
          <a:xfrm>
            <a:off x="256516" y="1349078"/>
            <a:ext cx="4040188" cy="639762"/>
          </a:xfrm>
        </p:spPr>
        <p:txBody>
          <a:bodyPr/>
          <a:lstStyle/>
          <a:p>
            <a:pPr algn="ctr"/>
            <a:r>
              <a:rPr kumimoji="1" lang="ja-JP" altLang="en-US" dirty="0" smtClean="0"/>
              <a:t>南部の唄</a:t>
            </a:r>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88840"/>
            <a:ext cx="6074145"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119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1196752"/>
            <a:ext cx="4508233" cy="4686126"/>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401666217"/>
              </p:ext>
            </p:extLst>
          </p:nvPr>
        </p:nvGraphicFramePr>
        <p:xfrm>
          <a:off x="5148064" y="404664"/>
          <a:ext cx="3628672" cy="5767028"/>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2692568">
                  <a:extLst>
                    <a:ext uri="{9D8B030D-6E8A-4147-A177-3AD203B41FA5}">
                      <a16:colId xmlns:a16="http://schemas.microsoft.com/office/drawing/2014/main" val="20001"/>
                    </a:ext>
                  </a:extLst>
                </a:gridCol>
              </a:tblGrid>
              <a:tr h="524929">
                <a:tc>
                  <a:txBody>
                    <a:bodyPr/>
                    <a:lstStyle/>
                    <a:p>
                      <a:r>
                        <a:rPr kumimoji="1" lang="ja-JP" altLang="en-US" sz="2400" dirty="0" smtClean="0"/>
                        <a:t>番号</a:t>
                      </a:r>
                      <a:endParaRPr kumimoji="1" lang="ja-JP" altLang="en-US" sz="2400" dirty="0"/>
                    </a:p>
                  </a:txBody>
                  <a:tcPr/>
                </a:tc>
                <a:tc>
                  <a:txBody>
                    <a:bodyPr/>
                    <a:lstStyle/>
                    <a:p>
                      <a:r>
                        <a:rPr kumimoji="1" lang="ja-JP" altLang="en-US" sz="2400" dirty="0" smtClean="0"/>
                        <a:t>国名</a:t>
                      </a:r>
                      <a:endParaRPr kumimoji="1" lang="ja-JP" altLang="en-US" sz="2400" dirty="0"/>
                    </a:p>
                  </a:txBody>
                  <a:tcPr/>
                </a:tc>
                <a:extLst>
                  <a:ext uri="{0D108BD9-81ED-4DB2-BD59-A6C34878D82A}">
                    <a16:rowId xmlns:a16="http://schemas.microsoft.com/office/drawing/2014/main" val="10000"/>
                  </a:ext>
                </a:extLst>
              </a:tr>
              <a:tr h="524929">
                <a:tc>
                  <a:txBody>
                    <a:bodyPr/>
                    <a:lstStyle/>
                    <a:p>
                      <a:r>
                        <a:rPr kumimoji="1" lang="ja-JP" altLang="en-US" sz="2400" dirty="0" smtClean="0"/>
                        <a:t>２５</a:t>
                      </a:r>
                      <a:endParaRPr kumimoji="1" lang="ja-JP" altLang="en-US" sz="2400" dirty="0"/>
                    </a:p>
                  </a:txBody>
                  <a:tcPr/>
                </a:tc>
                <a:tc>
                  <a:txBody>
                    <a:bodyPr/>
                    <a:lstStyle/>
                    <a:p>
                      <a:r>
                        <a:rPr kumimoji="1" lang="ja-JP" altLang="en-US" sz="2400" dirty="0" smtClean="0"/>
                        <a:t>中華人民共和国</a:t>
                      </a:r>
                      <a:endParaRPr kumimoji="1" lang="ja-JP" altLang="en-US" sz="2400" dirty="0"/>
                    </a:p>
                  </a:txBody>
                  <a:tcPr/>
                </a:tc>
                <a:extLst>
                  <a:ext uri="{0D108BD9-81ED-4DB2-BD59-A6C34878D82A}">
                    <a16:rowId xmlns:a16="http://schemas.microsoft.com/office/drawing/2014/main" val="10001"/>
                  </a:ext>
                </a:extLst>
              </a:tr>
              <a:tr h="524929">
                <a:tc>
                  <a:txBody>
                    <a:bodyPr/>
                    <a:lstStyle/>
                    <a:p>
                      <a:r>
                        <a:rPr kumimoji="1" lang="ja-JP" altLang="en-US" sz="2400" dirty="0" smtClean="0"/>
                        <a:t>３７</a:t>
                      </a:r>
                      <a:endParaRPr kumimoji="1" lang="ja-JP" altLang="en-US" sz="2400" dirty="0"/>
                    </a:p>
                  </a:txBody>
                  <a:tcPr/>
                </a:tc>
                <a:tc>
                  <a:txBody>
                    <a:bodyPr/>
                    <a:lstStyle/>
                    <a:p>
                      <a:r>
                        <a:rPr kumimoji="1" lang="ja-JP" altLang="en-US" sz="2400" dirty="0" smtClean="0"/>
                        <a:t>大韓民国</a:t>
                      </a:r>
                      <a:endParaRPr kumimoji="1" lang="ja-JP" altLang="en-US" sz="2400" dirty="0"/>
                    </a:p>
                  </a:txBody>
                  <a:tcPr/>
                </a:tc>
                <a:extLst>
                  <a:ext uri="{0D108BD9-81ED-4DB2-BD59-A6C34878D82A}">
                    <a16:rowId xmlns:a16="http://schemas.microsoft.com/office/drawing/2014/main" val="10002"/>
                  </a:ext>
                </a:extLst>
              </a:tr>
              <a:tr h="517738">
                <a:tc>
                  <a:txBody>
                    <a:bodyPr/>
                    <a:lstStyle/>
                    <a:p>
                      <a:r>
                        <a:rPr kumimoji="1" lang="ja-JP" altLang="en-US" sz="2400" dirty="0" smtClean="0"/>
                        <a:t>３８</a:t>
                      </a:r>
                      <a:endParaRPr kumimoji="1" lang="ja-JP" altLang="en-US" sz="2400" dirty="0"/>
                    </a:p>
                  </a:txBody>
                  <a:tcPr/>
                </a:tc>
                <a:tc>
                  <a:txBody>
                    <a:bodyPr/>
                    <a:lstStyle/>
                    <a:p>
                      <a:r>
                        <a:rPr kumimoji="1" lang="ja-JP" altLang="en-US" sz="2400" dirty="0" smtClean="0"/>
                        <a:t>ミャンマー</a:t>
                      </a:r>
                      <a:endParaRPr kumimoji="1" lang="ja-JP" altLang="en-US" sz="2400" dirty="0"/>
                    </a:p>
                  </a:txBody>
                  <a:tcPr/>
                </a:tc>
                <a:extLst>
                  <a:ext uri="{0D108BD9-81ED-4DB2-BD59-A6C34878D82A}">
                    <a16:rowId xmlns:a16="http://schemas.microsoft.com/office/drawing/2014/main" val="10003"/>
                  </a:ext>
                </a:extLst>
              </a:tr>
              <a:tr h="524929">
                <a:tc>
                  <a:txBody>
                    <a:bodyPr/>
                    <a:lstStyle/>
                    <a:p>
                      <a:r>
                        <a:rPr kumimoji="1" lang="ja-JP" altLang="en-US" sz="2400" dirty="0" smtClean="0"/>
                        <a:t>３９</a:t>
                      </a:r>
                      <a:endParaRPr kumimoji="1" lang="ja-JP" altLang="en-US" sz="2400" dirty="0"/>
                    </a:p>
                  </a:txBody>
                  <a:tcPr/>
                </a:tc>
                <a:tc>
                  <a:txBody>
                    <a:bodyPr/>
                    <a:lstStyle/>
                    <a:p>
                      <a:r>
                        <a:rPr kumimoji="1" lang="ja-JP" altLang="en-US" sz="2400" dirty="0" smtClean="0"/>
                        <a:t>インドネシア</a:t>
                      </a:r>
                      <a:endParaRPr kumimoji="1" lang="ja-JP" altLang="en-US" sz="2400" dirty="0"/>
                    </a:p>
                  </a:txBody>
                  <a:tcPr/>
                </a:tc>
                <a:extLst>
                  <a:ext uri="{0D108BD9-81ED-4DB2-BD59-A6C34878D82A}">
                    <a16:rowId xmlns:a16="http://schemas.microsoft.com/office/drawing/2014/main" val="10004"/>
                  </a:ext>
                </a:extLst>
              </a:tr>
              <a:tr h="524929">
                <a:tc>
                  <a:txBody>
                    <a:bodyPr/>
                    <a:lstStyle/>
                    <a:p>
                      <a:r>
                        <a:rPr kumimoji="1" lang="ja-JP" altLang="en-US" sz="2400" dirty="0" smtClean="0"/>
                        <a:t>４０</a:t>
                      </a:r>
                      <a:endParaRPr kumimoji="1" lang="ja-JP" altLang="en-US" sz="2400" dirty="0"/>
                    </a:p>
                  </a:txBody>
                  <a:tcPr/>
                </a:tc>
                <a:tc>
                  <a:txBody>
                    <a:bodyPr/>
                    <a:lstStyle/>
                    <a:p>
                      <a:r>
                        <a:rPr kumimoji="1" lang="ja-JP" altLang="en-US" sz="2400" dirty="0" smtClean="0"/>
                        <a:t>シンガポール</a:t>
                      </a:r>
                      <a:endParaRPr kumimoji="1" lang="ja-JP" altLang="en-US" sz="2400" dirty="0"/>
                    </a:p>
                  </a:txBody>
                  <a:tcPr/>
                </a:tc>
                <a:extLst>
                  <a:ext uri="{0D108BD9-81ED-4DB2-BD59-A6C34878D82A}">
                    <a16:rowId xmlns:a16="http://schemas.microsoft.com/office/drawing/2014/main" val="10005"/>
                  </a:ext>
                </a:extLst>
              </a:tr>
              <a:tr h="524929">
                <a:tc>
                  <a:txBody>
                    <a:bodyPr/>
                    <a:lstStyle/>
                    <a:p>
                      <a:r>
                        <a:rPr kumimoji="1" lang="ja-JP" altLang="en-US" sz="2400" dirty="0" smtClean="0"/>
                        <a:t>４１</a:t>
                      </a:r>
                      <a:endParaRPr kumimoji="1" lang="ja-JP" altLang="en-US" sz="2400" dirty="0"/>
                    </a:p>
                  </a:txBody>
                  <a:tcPr/>
                </a:tc>
                <a:tc>
                  <a:txBody>
                    <a:bodyPr/>
                    <a:lstStyle/>
                    <a:p>
                      <a:r>
                        <a:rPr kumimoji="1" lang="ja-JP" altLang="en-US" sz="2400" dirty="0" smtClean="0"/>
                        <a:t>タイ</a:t>
                      </a:r>
                      <a:endParaRPr kumimoji="1" lang="ja-JP" altLang="en-US" sz="2400" dirty="0"/>
                    </a:p>
                  </a:txBody>
                  <a:tcPr/>
                </a:tc>
                <a:extLst>
                  <a:ext uri="{0D108BD9-81ED-4DB2-BD59-A6C34878D82A}">
                    <a16:rowId xmlns:a16="http://schemas.microsoft.com/office/drawing/2014/main" val="10006"/>
                  </a:ext>
                </a:extLst>
              </a:tr>
              <a:tr h="524929">
                <a:tc>
                  <a:txBody>
                    <a:bodyPr/>
                    <a:lstStyle/>
                    <a:p>
                      <a:r>
                        <a:rPr kumimoji="1" lang="ja-JP" altLang="en-US" sz="2400" dirty="0" smtClean="0"/>
                        <a:t>４２</a:t>
                      </a:r>
                      <a:endParaRPr kumimoji="1" lang="ja-JP" altLang="en-US" sz="2400" dirty="0"/>
                    </a:p>
                  </a:txBody>
                  <a:tcPr/>
                </a:tc>
                <a:tc>
                  <a:txBody>
                    <a:bodyPr/>
                    <a:lstStyle/>
                    <a:p>
                      <a:r>
                        <a:rPr kumimoji="1" lang="ja-JP" altLang="en-US" sz="2400" dirty="0" smtClean="0"/>
                        <a:t>ベトナム</a:t>
                      </a:r>
                      <a:endParaRPr kumimoji="1" lang="ja-JP" altLang="en-US" sz="2400" dirty="0"/>
                    </a:p>
                  </a:txBody>
                  <a:tcPr/>
                </a:tc>
                <a:extLst>
                  <a:ext uri="{0D108BD9-81ED-4DB2-BD59-A6C34878D82A}">
                    <a16:rowId xmlns:a16="http://schemas.microsoft.com/office/drawing/2014/main" val="10007"/>
                  </a:ext>
                </a:extLst>
              </a:tr>
              <a:tr h="524929">
                <a:tc>
                  <a:txBody>
                    <a:bodyPr/>
                    <a:lstStyle/>
                    <a:p>
                      <a:r>
                        <a:rPr kumimoji="1" lang="ja-JP" altLang="en-US" sz="2400" dirty="0" smtClean="0"/>
                        <a:t>４３</a:t>
                      </a:r>
                      <a:endParaRPr kumimoji="1" lang="ja-JP" altLang="en-US" sz="2400" dirty="0"/>
                    </a:p>
                  </a:txBody>
                  <a:tcPr/>
                </a:tc>
                <a:tc>
                  <a:txBody>
                    <a:bodyPr/>
                    <a:lstStyle/>
                    <a:p>
                      <a:r>
                        <a:rPr kumimoji="1" lang="ja-JP" altLang="en-US" sz="2400" dirty="0" smtClean="0"/>
                        <a:t>バングラデシュ</a:t>
                      </a:r>
                      <a:endParaRPr kumimoji="1" lang="ja-JP" altLang="en-US" sz="2400" dirty="0"/>
                    </a:p>
                  </a:txBody>
                  <a:tcPr/>
                </a:tc>
                <a:extLst>
                  <a:ext uri="{0D108BD9-81ED-4DB2-BD59-A6C34878D82A}">
                    <a16:rowId xmlns:a16="http://schemas.microsoft.com/office/drawing/2014/main" val="10008"/>
                  </a:ext>
                </a:extLst>
              </a:tr>
              <a:tr h="524929">
                <a:tc>
                  <a:txBody>
                    <a:bodyPr/>
                    <a:lstStyle/>
                    <a:p>
                      <a:r>
                        <a:rPr kumimoji="1" lang="ja-JP" altLang="en-US" sz="2400" dirty="0" smtClean="0"/>
                        <a:t>４４</a:t>
                      </a:r>
                      <a:endParaRPr kumimoji="1" lang="ja-JP" altLang="en-US" sz="2400" dirty="0"/>
                    </a:p>
                  </a:txBody>
                  <a:tcPr/>
                </a:tc>
                <a:tc>
                  <a:txBody>
                    <a:bodyPr/>
                    <a:lstStyle/>
                    <a:p>
                      <a:r>
                        <a:rPr kumimoji="1" lang="ja-JP" altLang="en-US" sz="2400" dirty="0" smtClean="0"/>
                        <a:t>フィリピン</a:t>
                      </a:r>
                      <a:endParaRPr kumimoji="1" lang="ja-JP" altLang="en-US" sz="2400" dirty="0"/>
                    </a:p>
                  </a:txBody>
                  <a:tcPr/>
                </a:tc>
                <a:extLst>
                  <a:ext uri="{0D108BD9-81ED-4DB2-BD59-A6C34878D82A}">
                    <a16:rowId xmlns:a16="http://schemas.microsoft.com/office/drawing/2014/main" val="10009"/>
                  </a:ext>
                </a:extLst>
              </a:tr>
              <a:tr h="524929">
                <a:tc>
                  <a:txBody>
                    <a:bodyPr/>
                    <a:lstStyle/>
                    <a:p>
                      <a:r>
                        <a:rPr kumimoji="1" lang="ja-JP" altLang="en-US" sz="2400" dirty="0" smtClean="0"/>
                        <a:t>４５</a:t>
                      </a:r>
                      <a:endParaRPr kumimoji="1" lang="ja-JP" altLang="en-US" sz="2400" dirty="0"/>
                    </a:p>
                  </a:txBody>
                  <a:tcPr/>
                </a:tc>
                <a:tc>
                  <a:txBody>
                    <a:bodyPr/>
                    <a:lstStyle/>
                    <a:p>
                      <a:r>
                        <a:rPr kumimoji="1" lang="ja-JP" altLang="en-US" sz="2400" dirty="0" smtClean="0"/>
                        <a:t>マレーシア</a:t>
                      </a:r>
                      <a:endParaRPr kumimoji="1" lang="ja-JP" altLang="en-US" sz="2400"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28088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ビッグサンダーマウンテン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ゴールドラッシュ</a:t>
            </a:r>
            <a:endParaRPr kumimoji="1" lang="en-US" altLang="ja-JP" dirty="0" smtClean="0"/>
          </a:p>
          <a:p>
            <a:r>
              <a:rPr lang="ja-JP" altLang="en-US" dirty="0" smtClean="0"/>
              <a:t>西部</a:t>
            </a:r>
            <a:endParaRPr lang="en-US" altLang="ja-JP" dirty="0" smtClean="0"/>
          </a:p>
          <a:p>
            <a:r>
              <a:rPr lang="ja-JP" altLang="en-US" dirty="0" smtClean="0"/>
              <a:t>カウボーイ</a:t>
            </a:r>
            <a:endParaRPr lang="en-US" altLang="ja-JP" dirty="0" smtClean="0"/>
          </a:p>
          <a:p>
            <a:r>
              <a:rPr lang="ja-JP" altLang="en-US" dirty="0" smtClean="0"/>
              <a:t>フロンティア</a:t>
            </a:r>
            <a:endParaRPr lang="en-US" altLang="ja-JP" dirty="0" smtClean="0"/>
          </a:p>
        </p:txBody>
      </p:sp>
      <p:pic>
        <p:nvPicPr>
          <p:cNvPr id="3074" name="Picture 2" descr="C:\Users\成康\AppData\Local\Microsoft\Windows\Temporary Internet Files\Content.IE5\WJ8LE6TV\MP9004423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754" y="4035611"/>
            <a:ext cx="3599892" cy="23999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成康\AppData\Local\Microsoft\Windows\Temporary Internet Files\Content.IE5\1UOJ2APX\MC9002351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04" y="1484784"/>
            <a:ext cx="9048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成康\AppData\Local\Microsoft\Windows\Temporary Internet Files\Content.IE5\QM79AARV\MC9002291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4789229"/>
            <a:ext cx="1825625" cy="8747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成康\AppData\Local\Microsoft\Windows\Temporary Internet Files\Content.IE5\WJ8LE6TV\MC90022918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1209675"/>
            <a:ext cx="13112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071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アリゾナ州</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モニュメントバレー</a:t>
            </a:r>
            <a:endParaRPr kumimoji="1" lang="ja-JP" altLang="en-US" dirty="0"/>
          </a:p>
        </p:txBody>
      </p:sp>
      <p:pic>
        <p:nvPicPr>
          <p:cNvPr id="23554" name="Picture 2" descr="モニュメントバレー"/>
          <p:cNvPicPr>
            <a:picLocks noChangeAspect="1" noChangeArrowheads="1"/>
          </p:cNvPicPr>
          <p:nvPr/>
        </p:nvPicPr>
        <p:blipFill>
          <a:blip r:embed="rId2" cstate="print"/>
          <a:srcRect/>
          <a:stretch>
            <a:fillRect/>
          </a:stretch>
        </p:blipFill>
        <p:spPr bwMode="auto">
          <a:xfrm>
            <a:off x="5868144" y="404664"/>
            <a:ext cx="3095667" cy="2321750"/>
          </a:xfrm>
          <a:prstGeom prst="rect">
            <a:avLst/>
          </a:prstGeom>
          <a:noFill/>
        </p:spPr>
      </p:pic>
      <p:pic>
        <p:nvPicPr>
          <p:cNvPr id="5" name="コンテンツ プレースホルダ 3" descr="statemap01.jpg"/>
          <p:cNvPicPr>
            <a:picLocks noChangeAspect="1"/>
          </p:cNvPicPr>
          <p:nvPr/>
        </p:nvPicPr>
        <p:blipFill>
          <a:blip r:embed="rId3" cstate="print"/>
          <a:stretch>
            <a:fillRect/>
          </a:stretch>
        </p:blipFill>
        <p:spPr>
          <a:xfrm>
            <a:off x="1259632" y="2924944"/>
            <a:ext cx="6103118" cy="3324237"/>
          </a:xfrm>
          <a:prstGeom prst="rect">
            <a:avLst/>
          </a:prstGeom>
        </p:spPr>
      </p:pic>
    </p:spTree>
    <p:extLst>
      <p:ext uri="{BB962C8B-B14F-4D97-AF65-F5344CB8AC3E}">
        <p14:creationId xmlns:p14="http://schemas.microsoft.com/office/powerpoint/2010/main" val="3191732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トム・ソーヤー島</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マークトゥエイン「トムソーヤーの冒険」</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904"/>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成康\AppData\Local\Microsoft\Windows\Temporary Internet Files\Content.IE5\QM79AARV\MC9002956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636912"/>
            <a:ext cx="358733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成康\AppData\Local\Microsoft\Windows\Temporary Internet Files\Content.IE5\SS183BPY\MC90035050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903673"/>
            <a:ext cx="1816729" cy="118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793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ミズーリ州</a:t>
            </a:r>
            <a:endParaRPr kumimoji="1" lang="ja-JP" altLang="en-US" dirty="0"/>
          </a:p>
        </p:txBody>
      </p:sp>
      <p:sp>
        <p:nvSpPr>
          <p:cNvPr id="3" name="コンテンツ プレースホルダー 2"/>
          <p:cNvSpPr>
            <a:spLocks noGrp="1"/>
          </p:cNvSpPr>
          <p:nvPr>
            <p:ph idx="1"/>
          </p:nvPr>
        </p:nvSpPr>
        <p:spPr/>
        <p:txBody>
          <a:bodyPr/>
          <a:lstStyle/>
          <a:p>
            <a:r>
              <a:rPr lang="ja-JP" altLang="en-US" dirty="0"/>
              <a:t>セント・</a:t>
            </a:r>
            <a:r>
              <a:rPr lang="ja-JP" altLang="en-US" dirty="0" smtClean="0"/>
              <a:t>ピーターズバーグ（架空の町）が舞台</a:t>
            </a:r>
            <a:endParaRPr kumimoji="1" lang="ja-JP" altLang="en-US" dirty="0"/>
          </a:p>
        </p:txBody>
      </p:sp>
      <p:pic>
        <p:nvPicPr>
          <p:cNvPr id="6146" name="Picture 2" descr="C:\Users\成康\AppData\Local\Microsoft\Windows\Temporary Internet Files\Content.IE5\WJ8LE6TV\MC90043698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266" y="3783748"/>
            <a:ext cx="2575793" cy="257132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成康\AppData\Local\Microsoft\Windows\Temporary Internet Files\Content.IE5\QM79AARV\MC90043673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781" y="2533546"/>
            <a:ext cx="3106415" cy="16950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成康\AppData\Local\Microsoft\Windows\Temporary Internet Files\Content.IE5\1UOJ2APX\MP9004065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799943"/>
            <a:ext cx="2455168" cy="196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31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363272" cy="1143000"/>
          </a:xfrm>
        </p:spPr>
        <p:txBody>
          <a:bodyPr>
            <a:normAutofit/>
          </a:bodyPr>
          <a:lstStyle/>
          <a:p>
            <a:r>
              <a:rPr lang="ja-JP" altLang="en-US" dirty="0" smtClean="0"/>
              <a:t>ウオルトディズニーとトム・ソーヤー</a:t>
            </a:r>
            <a:endParaRPr kumimoji="1" lang="ja-JP" altLang="en-US" dirty="0"/>
          </a:p>
        </p:txBody>
      </p:sp>
      <p:pic>
        <p:nvPicPr>
          <p:cNvPr id="4" name="コンテンツ プレースホルダ 3" descr="statemap01.jpg"/>
          <p:cNvPicPr>
            <a:picLocks noGrp="1" noChangeAspect="1"/>
          </p:cNvPicPr>
          <p:nvPr>
            <p:ph idx="1"/>
          </p:nvPr>
        </p:nvPicPr>
        <p:blipFill>
          <a:blip r:embed="rId2" cstate="print"/>
          <a:stretch>
            <a:fillRect/>
          </a:stretch>
        </p:blipFill>
        <p:spPr>
          <a:xfrm>
            <a:off x="539552" y="1700808"/>
            <a:ext cx="8229600" cy="4482485"/>
          </a:xfrm>
        </p:spPr>
      </p:pic>
      <p:sp>
        <p:nvSpPr>
          <p:cNvPr id="6" name="テキスト ボックス 5"/>
          <p:cNvSpPr txBox="1"/>
          <p:nvPr/>
        </p:nvSpPr>
        <p:spPr>
          <a:xfrm>
            <a:off x="2843808" y="4581128"/>
            <a:ext cx="1440160" cy="369332"/>
          </a:xfrm>
          <a:prstGeom prst="rect">
            <a:avLst/>
          </a:prstGeom>
          <a:noFill/>
        </p:spPr>
        <p:txBody>
          <a:bodyPr wrap="square" rtlCol="0">
            <a:spAutoFit/>
          </a:bodyPr>
          <a:lstStyle/>
          <a:p>
            <a:r>
              <a:rPr kumimoji="1" lang="ja-JP" altLang="en-US" dirty="0" smtClean="0"/>
              <a:t>マーセリン</a:t>
            </a:r>
            <a:endParaRPr kumimoji="1" lang="ja-JP" altLang="en-US" dirty="0"/>
          </a:p>
        </p:txBody>
      </p:sp>
      <p:sp>
        <p:nvSpPr>
          <p:cNvPr id="9" name="円/楕円 8"/>
          <p:cNvSpPr/>
          <p:nvPr/>
        </p:nvSpPr>
        <p:spPr>
          <a:xfrm>
            <a:off x="1115616"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481" name="Picture 1"/>
          <p:cNvPicPr>
            <a:picLocks noChangeAspect="1" noChangeArrowheads="1"/>
          </p:cNvPicPr>
          <p:nvPr/>
        </p:nvPicPr>
        <p:blipFill>
          <a:blip r:embed="rId3" cstate="print"/>
          <a:srcRect/>
          <a:stretch>
            <a:fillRect/>
          </a:stretch>
        </p:blipFill>
        <p:spPr bwMode="auto">
          <a:xfrm>
            <a:off x="179512" y="1772816"/>
            <a:ext cx="4104456" cy="3090580"/>
          </a:xfrm>
          <a:prstGeom prst="rect">
            <a:avLst/>
          </a:prstGeom>
          <a:noFill/>
          <a:ln w="9525">
            <a:solidFill>
              <a:schemeClr val="tx1"/>
            </a:solidFill>
            <a:prstDash val="solid"/>
            <a:miter lim="800000"/>
            <a:headEnd/>
            <a:tailEnd/>
          </a:ln>
          <a:effectLst/>
        </p:spPr>
      </p:pic>
      <p:sp>
        <p:nvSpPr>
          <p:cNvPr id="12" name="円/楕円 11"/>
          <p:cNvSpPr/>
          <p:nvPr/>
        </p:nvSpPr>
        <p:spPr>
          <a:xfrm>
            <a:off x="2195736"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179512" y="1772816"/>
            <a:ext cx="3672408" cy="3033628"/>
            <a:chOff x="179512" y="1772816"/>
            <a:chExt cx="3672408" cy="3033628"/>
          </a:xfrm>
        </p:grpSpPr>
        <p:sp>
          <p:nvSpPr>
            <p:cNvPr id="10" name="円/楕円 9"/>
            <p:cNvSpPr/>
            <p:nvPr/>
          </p:nvSpPr>
          <p:spPr>
            <a:xfrm flipH="1" flipV="1">
              <a:off x="1691680"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259632" y="350100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79512" y="3789040"/>
              <a:ext cx="1944216" cy="369332"/>
            </a:xfrm>
            <a:prstGeom prst="rect">
              <a:avLst/>
            </a:prstGeom>
            <a:noFill/>
          </p:spPr>
          <p:txBody>
            <a:bodyPr wrap="square" rtlCol="0">
              <a:spAutoFit/>
            </a:bodyPr>
            <a:lstStyle/>
            <a:p>
              <a:r>
                <a:rPr kumimoji="1" lang="ja-JP" altLang="en-US" dirty="0" smtClean="0"/>
                <a:t>カンザスシティ</a:t>
              </a:r>
              <a:endParaRPr kumimoji="1" lang="ja-JP" altLang="en-US" dirty="0"/>
            </a:p>
          </p:txBody>
        </p:sp>
        <p:sp>
          <p:nvSpPr>
            <p:cNvPr id="13" name="円/楕円 12"/>
            <p:cNvSpPr/>
            <p:nvPr/>
          </p:nvSpPr>
          <p:spPr>
            <a:xfrm>
              <a:off x="3203848" y="22768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71600" y="2708920"/>
              <a:ext cx="1656184" cy="369332"/>
            </a:xfrm>
            <a:prstGeom prst="rect">
              <a:avLst/>
            </a:prstGeom>
            <a:noFill/>
          </p:spPr>
          <p:txBody>
            <a:bodyPr wrap="square" rtlCol="0">
              <a:spAutoFit/>
            </a:bodyPr>
            <a:lstStyle/>
            <a:p>
              <a:r>
                <a:rPr kumimoji="1" lang="ja-JP" altLang="en-US" dirty="0" smtClean="0"/>
                <a:t>マーセリン</a:t>
              </a:r>
              <a:endParaRPr kumimoji="1" lang="ja-JP" altLang="en-US" dirty="0"/>
            </a:p>
          </p:txBody>
        </p:sp>
        <p:sp>
          <p:nvSpPr>
            <p:cNvPr id="15" name="テキスト ボックス 14"/>
            <p:cNvSpPr txBox="1"/>
            <p:nvPr/>
          </p:nvSpPr>
          <p:spPr>
            <a:xfrm>
              <a:off x="1979712" y="3501008"/>
              <a:ext cx="1728192" cy="369332"/>
            </a:xfrm>
            <a:prstGeom prst="rect">
              <a:avLst/>
            </a:prstGeom>
            <a:noFill/>
          </p:spPr>
          <p:txBody>
            <a:bodyPr wrap="square" rtlCol="0">
              <a:spAutoFit/>
            </a:bodyPr>
            <a:lstStyle/>
            <a:p>
              <a:pPr algn="ctr"/>
              <a:r>
                <a:rPr kumimoji="1" lang="ja-JP" altLang="en-US" dirty="0" smtClean="0">
                  <a:solidFill>
                    <a:srgbClr val="FF0000"/>
                  </a:solidFill>
                </a:rPr>
                <a:t>ハンニバル</a:t>
              </a:r>
              <a:endParaRPr kumimoji="1" lang="ja-JP" altLang="en-US" dirty="0">
                <a:solidFill>
                  <a:srgbClr val="FF0000"/>
                </a:solidFill>
              </a:endParaRPr>
            </a:p>
          </p:txBody>
        </p:sp>
        <p:sp>
          <p:nvSpPr>
            <p:cNvPr id="16" name="テキスト ボックス 15"/>
            <p:cNvSpPr txBox="1"/>
            <p:nvPr/>
          </p:nvSpPr>
          <p:spPr>
            <a:xfrm>
              <a:off x="1331640" y="4437112"/>
              <a:ext cx="2232248" cy="369332"/>
            </a:xfrm>
            <a:prstGeom prst="rect">
              <a:avLst/>
            </a:prstGeom>
            <a:noFill/>
          </p:spPr>
          <p:txBody>
            <a:bodyPr wrap="square" rtlCol="0">
              <a:spAutoFit/>
            </a:bodyPr>
            <a:lstStyle/>
            <a:p>
              <a:r>
                <a:rPr kumimoji="1" lang="ja-JP" altLang="en-US" dirty="0" smtClean="0">
                  <a:solidFill>
                    <a:srgbClr val="0070C0"/>
                  </a:solidFill>
                </a:rPr>
                <a:t>ミズーリ州</a:t>
              </a:r>
              <a:endParaRPr kumimoji="1" lang="ja-JP" altLang="en-US" dirty="0">
                <a:solidFill>
                  <a:srgbClr val="0070C0"/>
                </a:solidFill>
              </a:endParaRPr>
            </a:p>
          </p:txBody>
        </p:sp>
        <p:sp>
          <p:nvSpPr>
            <p:cNvPr id="17" name="フリーフォーム 16"/>
            <p:cNvSpPr/>
            <p:nvPr/>
          </p:nvSpPr>
          <p:spPr>
            <a:xfrm>
              <a:off x="2195736" y="1772816"/>
              <a:ext cx="744070" cy="3030071"/>
            </a:xfrm>
            <a:custGeom>
              <a:avLst/>
              <a:gdLst>
                <a:gd name="connsiteX0" fmla="*/ 528917 w 744070"/>
                <a:gd name="connsiteY0" fmla="*/ 3030071 h 3030071"/>
                <a:gd name="connsiteX1" fmla="*/ 555812 w 744070"/>
                <a:gd name="connsiteY1" fmla="*/ 2940424 h 3030071"/>
                <a:gd name="connsiteX2" fmla="*/ 564776 w 744070"/>
                <a:gd name="connsiteY2" fmla="*/ 2913529 h 3030071"/>
                <a:gd name="connsiteX3" fmla="*/ 573741 w 744070"/>
                <a:gd name="connsiteY3" fmla="*/ 2886635 h 3030071"/>
                <a:gd name="connsiteX4" fmla="*/ 582706 w 744070"/>
                <a:gd name="connsiteY4" fmla="*/ 2832847 h 3030071"/>
                <a:gd name="connsiteX5" fmla="*/ 609600 w 744070"/>
                <a:gd name="connsiteY5" fmla="*/ 2752165 h 3030071"/>
                <a:gd name="connsiteX6" fmla="*/ 618565 w 744070"/>
                <a:gd name="connsiteY6" fmla="*/ 2725271 h 3030071"/>
                <a:gd name="connsiteX7" fmla="*/ 636494 w 744070"/>
                <a:gd name="connsiteY7" fmla="*/ 2608729 h 3030071"/>
                <a:gd name="connsiteX8" fmla="*/ 654423 w 744070"/>
                <a:gd name="connsiteY8" fmla="*/ 2545976 h 3030071"/>
                <a:gd name="connsiteX9" fmla="*/ 672353 w 744070"/>
                <a:gd name="connsiteY9" fmla="*/ 2528047 h 3030071"/>
                <a:gd name="connsiteX10" fmla="*/ 717176 w 744070"/>
                <a:gd name="connsiteY10" fmla="*/ 2393576 h 3030071"/>
                <a:gd name="connsiteX11" fmla="*/ 735106 w 744070"/>
                <a:gd name="connsiteY11" fmla="*/ 2339788 h 3030071"/>
                <a:gd name="connsiteX12" fmla="*/ 744070 w 744070"/>
                <a:gd name="connsiteY12" fmla="*/ 2312894 h 3030071"/>
                <a:gd name="connsiteX13" fmla="*/ 735106 w 744070"/>
                <a:gd name="connsiteY13" fmla="*/ 2223247 h 3030071"/>
                <a:gd name="connsiteX14" fmla="*/ 699247 w 744070"/>
                <a:gd name="connsiteY14" fmla="*/ 2169459 h 3030071"/>
                <a:gd name="connsiteX15" fmla="*/ 690282 w 744070"/>
                <a:gd name="connsiteY15" fmla="*/ 2142565 h 3030071"/>
                <a:gd name="connsiteX16" fmla="*/ 654423 w 744070"/>
                <a:gd name="connsiteY16" fmla="*/ 2106706 h 3030071"/>
                <a:gd name="connsiteX17" fmla="*/ 636494 w 744070"/>
                <a:gd name="connsiteY17" fmla="*/ 2088776 h 3030071"/>
                <a:gd name="connsiteX18" fmla="*/ 573741 w 744070"/>
                <a:gd name="connsiteY18" fmla="*/ 2017059 h 3030071"/>
                <a:gd name="connsiteX19" fmla="*/ 555812 w 744070"/>
                <a:gd name="connsiteY19" fmla="*/ 1999129 h 3030071"/>
                <a:gd name="connsiteX20" fmla="*/ 537882 w 744070"/>
                <a:gd name="connsiteY20" fmla="*/ 1981200 h 3030071"/>
                <a:gd name="connsiteX21" fmla="*/ 528917 w 744070"/>
                <a:gd name="connsiteY21" fmla="*/ 1954306 h 3030071"/>
                <a:gd name="connsiteX22" fmla="*/ 475129 w 744070"/>
                <a:gd name="connsiteY22" fmla="*/ 1918447 h 3030071"/>
                <a:gd name="connsiteX23" fmla="*/ 439270 w 744070"/>
                <a:gd name="connsiteY23" fmla="*/ 1846729 h 3030071"/>
                <a:gd name="connsiteX24" fmla="*/ 412376 w 744070"/>
                <a:gd name="connsiteY24" fmla="*/ 1783976 h 3030071"/>
                <a:gd name="connsiteX25" fmla="*/ 376517 w 744070"/>
                <a:gd name="connsiteY25" fmla="*/ 1703294 h 3030071"/>
                <a:gd name="connsiteX26" fmla="*/ 331694 w 744070"/>
                <a:gd name="connsiteY26" fmla="*/ 1640541 h 3030071"/>
                <a:gd name="connsiteX27" fmla="*/ 295835 w 744070"/>
                <a:gd name="connsiteY27" fmla="*/ 1595718 h 3030071"/>
                <a:gd name="connsiteX28" fmla="*/ 286870 w 744070"/>
                <a:gd name="connsiteY28" fmla="*/ 1568824 h 3030071"/>
                <a:gd name="connsiteX29" fmla="*/ 233082 w 744070"/>
                <a:gd name="connsiteY29" fmla="*/ 1550894 h 3030071"/>
                <a:gd name="connsiteX30" fmla="*/ 206188 w 744070"/>
                <a:gd name="connsiteY30" fmla="*/ 1532965 h 3030071"/>
                <a:gd name="connsiteX31" fmla="*/ 170329 w 744070"/>
                <a:gd name="connsiteY31" fmla="*/ 1497106 h 3030071"/>
                <a:gd name="connsiteX32" fmla="*/ 161365 w 744070"/>
                <a:gd name="connsiteY32" fmla="*/ 1470212 h 3030071"/>
                <a:gd name="connsiteX33" fmla="*/ 116541 w 744070"/>
                <a:gd name="connsiteY33" fmla="*/ 1434353 h 3030071"/>
                <a:gd name="connsiteX34" fmla="*/ 89647 w 744070"/>
                <a:gd name="connsiteY34" fmla="*/ 1380565 h 3030071"/>
                <a:gd name="connsiteX35" fmla="*/ 53788 w 744070"/>
                <a:gd name="connsiteY35" fmla="*/ 1335741 h 3030071"/>
                <a:gd name="connsiteX36" fmla="*/ 35859 w 744070"/>
                <a:gd name="connsiteY36" fmla="*/ 1281953 h 3030071"/>
                <a:gd name="connsiteX37" fmla="*/ 26894 w 744070"/>
                <a:gd name="connsiteY37" fmla="*/ 1255059 h 3030071"/>
                <a:gd name="connsiteX38" fmla="*/ 17929 w 744070"/>
                <a:gd name="connsiteY38" fmla="*/ 1228165 h 3030071"/>
                <a:gd name="connsiteX39" fmla="*/ 8965 w 744070"/>
                <a:gd name="connsiteY39" fmla="*/ 1156447 h 3030071"/>
                <a:gd name="connsiteX40" fmla="*/ 0 w 744070"/>
                <a:gd name="connsiteY40" fmla="*/ 1093694 h 3030071"/>
                <a:gd name="connsiteX41" fmla="*/ 8965 w 744070"/>
                <a:gd name="connsiteY41" fmla="*/ 986118 h 3030071"/>
                <a:gd name="connsiteX42" fmla="*/ 17929 w 744070"/>
                <a:gd name="connsiteY42" fmla="*/ 959224 h 3030071"/>
                <a:gd name="connsiteX43" fmla="*/ 35859 w 744070"/>
                <a:gd name="connsiteY43" fmla="*/ 941294 h 3030071"/>
                <a:gd name="connsiteX44" fmla="*/ 71717 w 744070"/>
                <a:gd name="connsiteY44" fmla="*/ 887506 h 3030071"/>
                <a:gd name="connsiteX45" fmla="*/ 89647 w 744070"/>
                <a:gd name="connsiteY45" fmla="*/ 869576 h 3030071"/>
                <a:gd name="connsiteX46" fmla="*/ 125506 w 744070"/>
                <a:gd name="connsiteY46" fmla="*/ 824753 h 3030071"/>
                <a:gd name="connsiteX47" fmla="*/ 152400 w 744070"/>
                <a:gd name="connsiteY47" fmla="*/ 815788 h 3030071"/>
                <a:gd name="connsiteX48" fmla="*/ 179294 w 744070"/>
                <a:gd name="connsiteY48" fmla="*/ 788894 h 3030071"/>
                <a:gd name="connsiteX49" fmla="*/ 188259 w 744070"/>
                <a:gd name="connsiteY49" fmla="*/ 744071 h 3030071"/>
                <a:gd name="connsiteX50" fmla="*/ 197223 w 744070"/>
                <a:gd name="connsiteY50" fmla="*/ 717176 h 3030071"/>
                <a:gd name="connsiteX51" fmla="*/ 215153 w 744070"/>
                <a:gd name="connsiteY51" fmla="*/ 645459 h 3030071"/>
                <a:gd name="connsiteX52" fmla="*/ 242047 w 744070"/>
                <a:gd name="connsiteY52" fmla="*/ 448235 h 3030071"/>
                <a:gd name="connsiteX53" fmla="*/ 259976 w 744070"/>
                <a:gd name="connsiteY53" fmla="*/ 421341 h 3030071"/>
                <a:gd name="connsiteX54" fmla="*/ 286870 w 744070"/>
                <a:gd name="connsiteY54" fmla="*/ 412376 h 3030071"/>
                <a:gd name="connsiteX55" fmla="*/ 295835 w 744070"/>
                <a:gd name="connsiteY55" fmla="*/ 286871 h 3030071"/>
                <a:gd name="connsiteX56" fmla="*/ 286870 w 744070"/>
                <a:gd name="connsiteY56" fmla="*/ 233082 h 3030071"/>
                <a:gd name="connsiteX57" fmla="*/ 277906 w 744070"/>
                <a:gd name="connsiteY57" fmla="*/ 206188 h 3030071"/>
                <a:gd name="connsiteX58" fmla="*/ 251012 w 744070"/>
                <a:gd name="connsiteY58" fmla="*/ 197224 h 3030071"/>
                <a:gd name="connsiteX59" fmla="*/ 188259 w 744070"/>
                <a:gd name="connsiteY59" fmla="*/ 170329 h 3030071"/>
                <a:gd name="connsiteX60" fmla="*/ 179294 w 744070"/>
                <a:gd name="connsiteY60" fmla="*/ 143435 h 3030071"/>
                <a:gd name="connsiteX61" fmla="*/ 152400 w 744070"/>
                <a:gd name="connsiteY61" fmla="*/ 125506 h 3030071"/>
                <a:gd name="connsiteX62" fmla="*/ 134470 w 744070"/>
                <a:gd name="connsiteY62" fmla="*/ 107576 h 3030071"/>
                <a:gd name="connsiteX63" fmla="*/ 125506 w 744070"/>
                <a:gd name="connsiteY63" fmla="*/ 80682 h 3030071"/>
                <a:gd name="connsiteX64" fmla="*/ 107576 w 744070"/>
                <a:gd name="connsiteY64" fmla="*/ 62753 h 3030071"/>
                <a:gd name="connsiteX65" fmla="*/ 89647 w 744070"/>
                <a:gd name="connsiteY65" fmla="*/ 35859 h 3030071"/>
                <a:gd name="connsiteX66" fmla="*/ 71717 w 744070"/>
                <a:gd name="connsiteY66" fmla="*/ 17929 h 3030071"/>
                <a:gd name="connsiteX67" fmla="*/ 71717 w 744070"/>
                <a:gd name="connsiteY67" fmla="*/ 0 h 303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44070" h="3030071">
                  <a:moveTo>
                    <a:pt x="528917" y="3030071"/>
                  </a:moveTo>
                  <a:cubicBezTo>
                    <a:pt x="542468" y="2975869"/>
                    <a:pt x="533982" y="3005914"/>
                    <a:pt x="555812" y="2940424"/>
                  </a:cubicBezTo>
                  <a:lnTo>
                    <a:pt x="564776" y="2913529"/>
                  </a:lnTo>
                  <a:cubicBezTo>
                    <a:pt x="567764" y="2904564"/>
                    <a:pt x="572187" y="2895956"/>
                    <a:pt x="573741" y="2886635"/>
                  </a:cubicBezTo>
                  <a:cubicBezTo>
                    <a:pt x="576729" y="2868706"/>
                    <a:pt x="578298" y="2850481"/>
                    <a:pt x="582706" y="2832847"/>
                  </a:cubicBezTo>
                  <a:cubicBezTo>
                    <a:pt x="582709" y="2832833"/>
                    <a:pt x="605115" y="2765619"/>
                    <a:pt x="609600" y="2752165"/>
                  </a:cubicBezTo>
                  <a:lnTo>
                    <a:pt x="618565" y="2725271"/>
                  </a:lnTo>
                  <a:cubicBezTo>
                    <a:pt x="626327" y="2663170"/>
                    <a:pt x="624760" y="2661532"/>
                    <a:pt x="636494" y="2608729"/>
                  </a:cubicBezTo>
                  <a:cubicBezTo>
                    <a:pt x="637872" y="2602529"/>
                    <a:pt x="649141" y="2554780"/>
                    <a:pt x="654423" y="2545976"/>
                  </a:cubicBezTo>
                  <a:cubicBezTo>
                    <a:pt x="658771" y="2538728"/>
                    <a:pt x="666376" y="2534023"/>
                    <a:pt x="672353" y="2528047"/>
                  </a:cubicBezTo>
                  <a:lnTo>
                    <a:pt x="717176" y="2393576"/>
                  </a:lnTo>
                  <a:lnTo>
                    <a:pt x="735106" y="2339788"/>
                  </a:lnTo>
                  <a:lnTo>
                    <a:pt x="744070" y="2312894"/>
                  </a:lnTo>
                  <a:cubicBezTo>
                    <a:pt x="741082" y="2283012"/>
                    <a:pt x="744064" y="2251911"/>
                    <a:pt x="735106" y="2223247"/>
                  </a:cubicBezTo>
                  <a:cubicBezTo>
                    <a:pt x="728679" y="2202679"/>
                    <a:pt x="706061" y="2189902"/>
                    <a:pt x="699247" y="2169459"/>
                  </a:cubicBezTo>
                  <a:cubicBezTo>
                    <a:pt x="696259" y="2160494"/>
                    <a:pt x="695775" y="2150254"/>
                    <a:pt x="690282" y="2142565"/>
                  </a:cubicBezTo>
                  <a:cubicBezTo>
                    <a:pt x="680457" y="2128810"/>
                    <a:pt x="666376" y="2118659"/>
                    <a:pt x="654423" y="2106706"/>
                  </a:cubicBezTo>
                  <a:cubicBezTo>
                    <a:pt x="648447" y="2100729"/>
                    <a:pt x="641182" y="2095809"/>
                    <a:pt x="636494" y="2088776"/>
                  </a:cubicBezTo>
                  <a:cubicBezTo>
                    <a:pt x="606843" y="2044299"/>
                    <a:pt x="626186" y="2069504"/>
                    <a:pt x="573741" y="2017059"/>
                  </a:cubicBezTo>
                  <a:lnTo>
                    <a:pt x="555812" y="1999129"/>
                  </a:lnTo>
                  <a:lnTo>
                    <a:pt x="537882" y="1981200"/>
                  </a:lnTo>
                  <a:cubicBezTo>
                    <a:pt x="534894" y="1972235"/>
                    <a:pt x="535599" y="1960988"/>
                    <a:pt x="528917" y="1954306"/>
                  </a:cubicBezTo>
                  <a:cubicBezTo>
                    <a:pt x="513680" y="1939069"/>
                    <a:pt x="475129" y="1918447"/>
                    <a:pt x="475129" y="1918447"/>
                  </a:cubicBezTo>
                  <a:cubicBezTo>
                    <a:pt x="454527" y="1856640"/>
                    <a:pt x="470564" y="1878023"/>
                    <a:pt x="439270" y="1846729"/>
                  </a:cubicBezTo>
                  <a:cubicBezTo>
                    <a:pt x="415558" y="1751877"/>
                    <a:pt x="447752" y="1863573"/>
                    <a:pt x="412376" y="1783976"/>
                  </a:cubicBezTo>
                  <a:cubicBezTo>
                    <a:pt x="369704" y="1687964"/>
                    <a:pt x="417094" y="1764157"/>
                    <a:pt x="376517" y="1703294"/>
                  </a:cubicBezTo>
                  <a:cubicBezTo>
                    <a:pt x="354282" y="1636583"/>
                    <a:pt x="388414" y="1725623"/>
                    <a:pt x="331694" y="1640541"/>
                  </a:cubicBezTo>
                  <a:cubicBezTo>
                    <a:pt x="309077" y="1606614"/>
                    <a:pt x="321384" y="1621265"/>
                    <a:pt x="295835" y="1595718"/>
                  </a:cubicBezTo>
                  <a:cubicBezTo>
                    <a:pt x="292847" y="1586753"/>
                    <a:pt x="294559" y="1574317"/>
                    <a:pt x="286870" y="1568824"/>
                  </a:cubicBezTo>
                  <a:cubicBezTo>
                    <a:pt x="271491" y="1557839"/>
                    <a:pt x="248807" y="1561377"/>
                    <a:pt x="233082" y="1550894"/>
                  </a:cubicBezTo>
                  <a:cubicBezTo>
                    <a:pt x="224117" y="1544918"/>
                    <a:pt x="214368" y="1539977"/>
                    <a:pt x="206188" y="1532965"/>
                  </a:cubicBezTo>
                  <a:cubicBezTo>
                    <a:pt x="193353" y="1521964"/>
                    <a:pt x="170329" y="1497106"/>
                    <a:pt x="170329" y="1497106"/>
                  </a:cubicBezTo>
                  <a:cubicBezTo>
                    <a:pt x="167341" y="1488141"/>
                    <a:pt x="166227" y="1478315"/>
                    <a:pt x="161365" y="1470212"/>
                  </a:cubicBezTo>
                  <a:cubicBezTo>
                    <a:pt x="152849" y="1456018"/>
                    <a:pt x="128757" y="1442497"/>
                    <a:pt x="116541" y="1434353"/>
                  </a:cubicBezTo>
                  <a:cubicBezTo>
                    <a:pt x="107072" y="1405948"/>
                    <a:pt x="109507" y="1405390"/>
                    <a:pt x="89647" y="1380565"/>
                  </a:cubicBezTo>
                  <a:cubicBezTo>
                    <a:pt x="71019" y="1357280"/>
                    <a:pt x="67584" y="1366783"/>
                    <a:pt x="53788" y="1335741"/>
                  </a:cubicBezTo>
                  <a:cubicBezTo>
                    <a:pt x="46112" y="1318471"/>
                    <a:pt x="41835" y="1299882"/>
                    <a:pt x="35859" y="1281953"/>
                  </a:cubicBezTo>
                  <a:lnTo>
                    <a:pt x="26894" y="1255059"/>
                  </a:lnTo>
                  <a:lnTo>
                    <a:pt x="17929" y="1228165"/>
                  </a:lnTo>
                  <a:cubicBezTo>
                    <a:pt x="14941" y="1204259"/>
                    <a:pt x="12149" y="1180328"/>
                    <a:pt x="8965" y="1156447"/>
                  </a:cubicBezTo>
                  <a:cubicBezTo>
                    <a:pt x="6172" y="1135502"/>
                    <a:pt x="0" y="1114824"/>
                    <a:pt x="0" y="1093694"/>
                  </a:cubicBezTo>
                  <a:cubicBezTo>
                    <a:pt x="0" y="1057711"/>
                    <a:pt x="4209" y="1021785"/>
                    <a:pt x="8965" y="986118"/>
                  </a:cubicBezTo>
                  <a:cubicBezTo>
                    <a:pt x="10214" y="976751"/>
                    <a:pt x="13067" y="967327"/>
                    <a:pt x="17929" y="959224"/>
                  </a:cubicBezTo>
                  <a:cubicBezTo>
                    <a:pt x="22278" y="951976"/>
                    <a:pt x="30788" y="948056"/>
                    <a:pt x="35859" y="941294"/>
                  </a:cubicBezTo>
                  <a:cubicBezTo>
                    <a:pt x="48788" y="924055"/>
                    <a:pt x="56480" y="902743"/>
                    <a:pt x="71717" y="887506"/>
                  </a:cubicBezTo>
                  <a:cubicBezTo>
                    <a:pt x="77694" y="881529"/>
                    <a:pt x="84367" y="876176"/>
                    <a:pt x="89647" y="869576"/>
                  </a:cubicBezTo>
                  <a:cubicBezTo>
                    <a:pt x="100925" y="855479"/>
                    <a:pt x="108853" y="834745"/>
                    <a:pt x="125506" y="824753"/>
                  </a:cubicBezTo>
                  <a:cubicBezTo>
                    <a:pt x="133609" y="819891"/>
                    <a:pt x="143435" y="818776"/>
                    <a:pt x="152400" y="815788"/>
                  </a:cubicBezTo>
                  <a:cubicBezTo>
                    <a:pt x="161365" y="806823"/>
                    <a:pt x="173624" y="800233"/>
                    <a:pt x="179294" y="788894"/>
                  </a:cubicBezTo>
                  <a:cubicBezTo>
                    <a:pt x="186108" y="775266"/>
                    <a:pt x="184564" y="758853"/>
                    <a:pt x="188259" y="744071"/>
                  </a:cubicBezTo>
                  <a:cubicBezTo>
                    <a:pt x="190551" y="734903"/>
                    <a:pt x="194737" y="726293"/>
                    <a:pt x="197223" y="717176"/>
                  </a:cubicBezTo>
                  <a:cubicBezTo>
                    <a:pt x="203707" y="693403"/>
                    <a:pt x="215153" y="645459"/>
                    <a:pt x="215153" y="645459"/>
                  </a:cubicBezTo>
                  <a:cubicBezTo>
                    <a:pt x="216623" y="621932"/>
                    <a:pt x="212389" y="492722"/>
                    <a:pt x="242047" y="448235"/>
                  </a:cubicBezTo>
                  <a:cubicBezTo>
                    <a:pt x="248023" y="439270"/>
                    <a:pt x="251563" y="428072"/>
                    <a:pt x="259976" y="421341"/>
                  </a:cubicBezTo>
                  <a:cubicBezTo>
                    <a:pt x="267355" y="415438"/>
                    <a:pt x="277905" y="415364"/>
                    <a:pt x="286870" y="412376"/>
                  </a:cubicBezTo>
                  <a:cubicBezTo>
                    <a:pt x="329563" y="369685"/>
                    <a:pt x="308402" y="399970"/>
                    <a:pt x="295835" y="286871"/>
                  </a:cubicBezTo>
                  <a:cubicBezTo>
                    <a:pt x="293828" y="268805"/>
                    <a:pt x="290813" y="250826"/>
                    <a:pt x="286870" y="233082"/>
                  </a:cubicBezTo>
                  <a:cubicBezTo>
                    <a:pt x="284820" y="223857"/>
                    <a:pt x="284588" y="212870"/>
                    <a:pt x="277906" y="206188"/>
                  </a:cubicBezTo>
                  <a:cubicBezTo>
                    <a:pt x="271224" y="199506"/>
                    <a:pt x="259697" y="200946"/>
                    <a:pt x="251012" y="197224"/>
                  </a:cubicBezTo>
                  <a:cubicBezTo>
                    <a:pt x="173455" y="163986"/>
                    <a:pt x="251339" y="191357"/>
                    <a:pt x="188259" y="170329"/>
                  </a:cubicBezTo>
                  <a:cubicBezTo>
                    <a:pt x="185271" y="161364"/>
                    <a:pt x="185197" y="150814"/>
                    <a:pt x="179294" y="143435"/>
                  </a:cubicBezTo>
                  <a:cubicBezTo>
                    <a:pt x="172563" y="135022"/>
                    <a:pt x="160813" y="132237"/>
                    <a:pt x="152400" y="125506"/>
                  </a:cubicBezTo>
                  <a:cubicBezTo>
                    <a:pt x="145800" y="120226"/>
                    <a:pt x="140447" y="113553"/>
                    <a:pt x="134470" y="107576"/>
                  </a:cubicBezTo>
                  <a:cubicBezTo>
                    <a:pt x="131482" y="98611"/>
                    <a:pt x="130368" y="88785"/>
                    <a:pt x="125506" y="80682"/>
                  </a:cubicBezTo>
                  <a:cubicBezTo>
                    <a:pt x="121157" y="73434"/>
                    <a:pt x="112856" y="69353"/>
                    <a:pt x="107576" y="62753"/>
                  </a:cubicBezTo>
                  <a:cubicBezTo>
                    <a:pt x="100845" y="54340"/>
                    <a:pt x="96378" y="44272"/>
                    <a:pt x="89647" y="35859"/>
                  </a:cubicBezTo>
                  <a:cubicBezTo>
                    <a:pt x="84367" y="29259"/>
                    <a:pt x="75497" y="25489"/>
                    <a:pt x="71717" y="17929"/>
                  </a:cubicBezTo>
                  <a:cubicBezTo>
                    <a:pt x="69044" y="12584"/>
                    <a:pt x="71717" y="5976"/>
                    <a:pt x="71717" y="0"/>
                  </a:cubicBezTo>
                </a:path>
              </a:pathLst>
            </a:cu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2555776" y="1916832"/>
              <a:ext cx="1296144" cy="369332"/>
            </a:xfrm>
            <a:prstGeom prst="rect">
              <a:avLst/>
            </a:prstGeom>
            <a:noFill/>
          </p:spPr>
          <p:txBody>
            <a:bodyPr wrap="square" rtlCol="0">
              <a:spAutoFit/>
            </a:bodyPr>
            <a:lstStyle/>
            <a:p>
              <a:r>
                <a:rPr kumimoji="1" lang="ja-JP" altLang="en-US" dirty="0" smtClean="0"/>
                <a:t>シカゴ</a:t>
              </a:r>
              <a:endParaRPr kumimoji="1" lang="ja-JP" altLang="en-US" dirty="0"/>
            </a:p>
          </p:txBody>
        </p:sp>
      </p:grpSp>
      <p:sp>
        <p:nvSpPr>
          <p:cNvPr id="20" name="二等辺三角形 19"/>
          <p:cNvSpPr/>
          <p:nvPr/>
        </p:nvSpPr>
        <p:spPr>
          <a:xfrm rot="5400000">
            <a:off x="4266400" y="3662592"/>
            <a:ext cx="576064" cy="540929"/>
          </a:xfrm>
          <a:prstGeom prst="triangle">
            <a:avLst>
              <a:gd name="adj" fmla="val 0"/>
            </a:avLst>
          </a:prstGeom>
          <a:solidFill>
            <a:schemeClr val="accent1">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5191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pic>
        <p:nvPicPr>
          <p:cNvPr id="4" name="コンテンツ プレースホルダ 3" descr="statemap01.jpg"/>
          <p:cNvPicPr>
            <a:picLocks noChangeAspect="1"/>
          </p:cNvPicPr>
          <p:nvPr/>
        </p:nvPicPr>
        <p:blipFill>
          <a:blip r:embed="rId2" cstate="print"/>
          <a:stretch>
            <a:fillRect/>
          </a:stretch>
        </p:blipFill>
        <p:spPr>
          <a:xfrm>
            <a:off x="611560" y="1552317"/>
            <a:ext cx="8196571" cy="4464496"/>
          </a:xfrm>
          <a:prstGeom prst="rect">
            <a:avLst/>
          </a:prstGeom>
        </p:spPr>
      </p:pic>
      <p:sp>
        <p:nvSpPr>
          <p:cNvPr id="3" name="円/楕円 2"/>
          <p:cNvSpPr/>
          <p:nvPr/>
        </p:nvSpPr>
        <p:spPr>
          <a:xfrm>
            <a:off x="3779912" y="4812726"/>
            <a:ext cx="2520280" cy="92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カリブの海賊</a:t>
            </a:r>
            <a:endParaRPr kumimoji="1" lang="ja-JP" altLang="en-US" dirty="0"/>
          </a:p>
        </p:txBody>
      </p:sp>
      <p:sp>
        <p:nvSpPr>
          <p:cNvPr id="6" name="円/楕円 5"/>
          <p:cNvSpPr/>
          <p:nvPr/>
        </p:nvSpPr>
        <p:spPr>
          <a:xfrm>
            <a:off x="5940152" y="4005064"/>
            <a:ext cx="2448272" cy="80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スプラッシュ・</a:t>
            </a:r>
            <a:endParaRPr kumimoji="1" lang="en-US" altLang="ja-JP" dirty="0" smtClean="0"/>
          </a:p>
          <a:p>
            <a:pPr algn="ctr"/>
            <a:r>
              <a:rPr kumimoji="1" lang="ja-JP" altLang="en-US" dirty="0" smtClean="0"/>
              <a:t>マウンテン</a:t>
            </a:r>
            <a:endParaRPr kumimoji="1" lang="ja-JP" altLang="en-US" dirty="0"/>
          </a:p>
        </p:txBody>
      </p:sp>
      <p:sp>
        <p:nvSpPr>
          <p:cNvPr id="7" name="円/楕円 6"/>
          <p:cNvSpPr/>
          <p:nvPr/>
        </p:nvSpPr>
        <p:spPr>
          <a:xfrm>
            <a:off x="1619672" y="3789040"/>
            <a:ext cx="273630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ビッグサンダー</a:t>
            </a:r>
            <a:r>
              <a:rPr lang="ja-JP" altLang="en-US" dirty="0"/>
              <a:t>・</a:t>
            </a:r>
            <a:r>
              <a:rPr kumimoji="1" lang="ja-JP" altLang="en-US" dirty="0" smtClean="0"/>
              <a:t>マウンテン</a:t>
            </a:r>
            <a:endParaRPr kumimoji="1" lang="ja-JP" altLang="en-US" dirty="0"/>
          </a:p>
        </p:txBody>
      </p:sp>
      <p:sp>
        <p:nvSpPr>
          <p:cNvPr id="8" name="円/楕円 7"/>
          <p:cNvSpPr/>
          <p:nvPr/>
        </p:nvSpPr>
        <p:spPr>
          <a:xfrm>
            <a:off x="4499992" y="2924944"/>
            <a:ext cx="2736304" cy="859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トム・ソーヤー島</a:t>
            </a:r>
            <a:endParaRPr kumimoji="1" lang="ja-JP" altLang="en-US" dirty="0"/>
          </a:p>
        </p:txBody>
      </p:sp>
    </p:spTree>
    <p:extLst>
      <p:ext uri="{BB962C8B-B14F-4D97-AF65-F5344CB8AC3E}">
        <p14:creationId xmlns:p14="http://schemas.microsoft.com/office/powerpoint/2010/main" val="15766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6" grpId="0" animBg="1"/>
      <p:bldP spid="6" grpId="1" animBg="1"/>
      <p:bldP spid="6" grpId="2" animBg="1"/>
      <p:bldP spid="7" grpId="0" animBg="1"/>
      <p:bldP spid="7" grpId="1" animBg="1"/>
      <p:bldP spid="7" grpId="2"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ジャングルクルーズ</a:t>
            </a:r>
            <a:endParaRPr kumimoji="1" lang="ja-JP" alt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708772" y="2132856"/>
            <a:ext cx="8144626" cy="3906875"/>
          </a:xfrm>
          <a:prstGeom prst="rect">
            <a:avLst/>
          </a:prstGeom>
          <a:noFill/>
          <a:ln w="9525">
            <a:noFill/>
            <a:miter lim="800000"/>
            <a:headEnd/>
            <a:tailEnd/>
          </a:ln>
          <a:effectLst/>
        </p:spPr>
      </p:pic>
      <p:sp>
        <p:nvSpPr>
          <p:cNvPr id="6" name="四角形吹き出し 5"/>
          <p:cNvSpPr/>
          <p:nvPr/>
        </p:nvSpPr>
        <p:spPr>
          <a:xfrm>
            <a:off x="7452320" y="3573016"/>
            <a:ext cx="1368152" cy="648072"/>
          </a:xfrm>
          <a:prstGeom prst="wedgeRectCallout">
            <a:avLst>
              <a:gd name="adj1" fmla="val -14583"/>
              <a:gd name="adj2" fmla="val 127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アマゾン川</a:t>
            </a:r>
            <a:endParaRPr kumimoji="1" lang="ja-JP" altLang="en-US" dirty="0"/>
          </a:p>
        </p:txBody>
      </p:sp>
      <p:sp>
        <p:nvSpPr>
          <p:cNvPr id="7" name="四角形吹き出し 6"/>
          <p:cNvSpPr/>
          <p:nvPr/>
        </p:nvSpPr>
        <p:spPr>
          <a:xfrm>
            <a:off x="2411760" y="2865389"/>
            <a:ext cx="1368152" cy="648072"/>
          </a:xfrm>
          <a:prstGeom prst="wedgeRectCallout">
            <a:avLst>
              <a:gd name="adj1" fmla="val 6032"/>
              <a:gd name="adj2" fmla="val 137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ガンジス川</a:t>
            </a:r>
            <a:endParaRPr kumimoji="1" lang="ja-JP" altLang="en-US" dirty="0"/>
          </a:p>
        </p:txBody>
      </p:sp>
      <p:sp>
        <p:nvSpPr>
          <p:cNvPr id="8" name="四角形吹き出し 7"/>
          <p:cNvSpPr/>
          <p:nvPr/>
        </p:nvSpPr>
        <p:spPr>
          <a:xfrm>
            <a:off x="4211960" y="3111697"/>
            <a:ext cx="1368152" cy="648072"/>
          </a:xfrm>
          <a:prstGeom prst="wedgeRectCallout">
            <a:avLst>
              <a:gd name="adj1" fmla="val -106670"/>
              <a:gd name="adj2" fmla="val 11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イラワジ川</a:t>
            </a:r>
            <a:endParaRPr kumimoji="1" lang="ja-JP" altLang="en-US" dirty="0"/>
          </a:p>
        </p:txBody>
      </p:sp>
      <p:sp>
        <p:nvSpPr>
          <p:cNvPr id="9" name="四角形吹き出し 8"/>
          <p:cNvSpPr/>
          <p:nvPr/>
        </p:nvSpPr>
        <p:spPr>
          <a:xfrm>
            <a:off x="1979712" y="4475566"/>
            <a:ext cx="1368152" cy="648072"/>
          </a:xfrm>
          <a:prstGeom prst="wedgeRectCallout">
            <a:avLst>
              <a:gd name="adj1" fmla="val -46387"/>
              <a:gd name="adj2" fmla="val -111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ナイル川</a:t>
            </a:r>
            <a:endParaRPr kumimoji="1" lang="ja-JP" altLang="en-US" dirty="0"/>
          </a:p>
        </p:txBody>
      </p:sp>
    </p:spTree>
    <p:extLst>
      <p:ext uri="{BB962C8B-B14F-4D97-AF65-F5344CB8AC3E}">
        <p14:creationId xmlns:p14="http://schemas.microsoft.com/office/powerpoint/2010/main" val="33504364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ジャングルクルーズ</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ディズニーランドは、世界中のさまざまな国の要素が詰まっている。ジャングルクルーズは、未開の川を探検することになっており、「魔法の力で次々と世界の大河をめぐっていく（講談社（</a:t>
            </a:r>
            <a:r>
              <a:rPr lang="en-US" altLang="ja-JP" dirty="0"/>
              <a:t>1996</a:t>
            </a:r>
            <a:r>
              <a:rPr lang="ja-JP" altLang="en-US" dirty="0"/>
              <a:t>））」ボートである。川についてこだわったアトラクションで、</a:t>
            </a:r>
            <a:r>
              <a:rPr lang="en-US" altLang="ja-JP" dirty="0"/>
              <a:t>13</a:t>
            </a:r>
            <a:r>
              <a:rPr lang="ja-JP" altLang="en-US" dirty="0"/>
              <a:t>艘ある船にはそれぞれ世界中の有名な大河の名前（と女性の名前）がつけられている</a:t>
            </a:r>
            <a:r>
              <a:rPr lang="ja-JP" altLang="en-US" dirty="0" smtClean="0"/>
              <a:t>。</a:t>
            </a:r>
            <a:endParaRPr lang="en-US" altLang="ja-JP" dirty="0" smtClean="0"/>
          </a:p>
          <a:p>
            <a:r>
              <a:rPr lang="ja-JP" altLang="en-US" dirty="0" smtClean="0"/>
              <a:t>一見</a:t>
            </a:r>
            <a:r>
              <a:rPr lang="ja-JP" altLang="en-US" dirty="0"/>
              <a:t>、一本の川に見えるが、世界各地のいろいろな川が繋がっているものだ。ジャングルを通りながら世界一周していることになる。あの船が進んでいるのは、①アマゾン川②ナイル川③エーヤワディー（イラワジ）川④ガンジス川</a:t>
            </a:r>
            <a:r>
              <a:rPr lang="en-US" altLang="ja-JP" dirty="0"/>
              <a:t>――</a:t>
            </a:r>
            <a:r>
              <a:rPr lang="ja-JP" altLang="en-US" dirty="0"/>
              <a:t>である</a:t>
            </a:r>
            <a:r>
              <a:rPr lang="ja-JP" altLang="en-US" dirty="0" smtClean="0"/>
              <a:t>。</a:t>
            </a:r>
            <a:endParaRPr lang="ja-JP" altLang="en-US" dirty="0"/>
          </a:p>
        </p:txBody>
      </p:sp>
    </p:spTree>
    <p:extLst>
      <p:ext uri="{BB962C8B-B14F-4D97-AF65-F5344CB8AC3E}">
        <p14:creationId xmlns:p14="http://schemas.microsoft.com/office/powerpoint/2010/main" val="1588125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アマゾン川</a:t>
            </a:r>
            <a:endParaRPr kumimoji="1" lang="ja-JP" altLang="en-US" dirty="0"/>
          </a:p>
        </p:txBody>
      </p:sp>
      <p:sp>
        <p:nvSpPr>
          <p:cNvPr id="3" name="コンテンツ プレースホルダー 2"/>
          <p:cNvSpPr>
            <a:spLocks noGrp="1"/>
          </p:cNvSpPr>
          <p:nvPr>
            <p:ph idx="1"/>
          </p:nvPr>
        </p:nvSpPr>
        <p:spPr>
          <a:xfrm>
            <a:off x="457200" y="1600200"/>
            <a:ext cx="4042792" cy="4525963"/>
          </a:xfrm>
        </p:spPr>
        <p:txBody>
          <a:bodyPr>
            <a:normAutofit fontScale="92500" lnSpcReduction="20000"/>
          </a:bodyPr>
          <a:lstStyle/>
          <a:p>
            <a:r>
              <a:rPr lang="ja-JP" altLang="en-US" dirty="0"/>
              <a:t>最初はアマゾン川だ。アマゾン川は南米ブラジルを流れる川だ。アマゾン川とわかるのはトゥーカンという九官鳥のような鳥がいるためだ。この鳥はアマゾンの宝石と呼ばれている。ワニに食べられそうなサイチョウもアマゾンに棲む鳥だ。</a:t>
            </a:r>
          </a:p>
          <a:p>
            <a:endParaRPr lang="ja-JP" altLang="en-US" dirty="0"/>
          </a:p>
          <a:p>
            <a:endParaRPr kumimoji="1" lang="ja-JP" altLang="en-US" dirty="0"/>
          </a:p>
        </p:txBody>
      </p:sp>
      <p:pic>
        <p:nvPicPr>
          <p:cNvPr id="4" name="図 3"/>
          <p:cNvPicPr>
            <a:picLocks noChangeAspect="1"/>
          </p:cNvPicPr>
          <p:nvPr/>
        </p:nvPicPr>
        <p:blipFill>
          <a:blip r:embed="rId2"/>
          <a:stretch>
            <a:fillRect/>
          </a:stretch>
        </p:blipFill>
        <p:spPr>
          <a:xfrm>
            <a:off x="5305735" y="4221088"/>
            <a:ext cx="3388630" cy="2260852"/>
          </a:xfrm>
          <a:prstGeom prst="rect">
            <a:avLst/>
          </a:prstGeom>
        </p:spPr>
      </p:pic>
      <p:pic>
        <p:nvPicPr>
          <p:cNvPr id="5" name="図 4"/>
          <p:cNvPicPr>
            <a:picLocks noChangeAspect="1"/>
          </p:cNvPicPr>
          <p:nvPr/>
        </p:nvPicPr>
        <p:blipFill>
          <a:blip r:embed="rId3"/>
          <a:stretch>
            <a:fillRect/>
          </a:stretch>
        </p:blipFill>
        <p:spPr>
          <a:xfrm>
            <a:off x="5391050" y="1268760"/>
            <a:ext cx="3403978" cy="2549698"/>
          </a:xfrm>
          <a:prstGeom prst="rect">
            <a:avLst/>
          </a:prstGeom>
        </p:spPr>
      </p:pic>
    </p:spTree>
    <p:extLst>
      <p:ext uri="{BB962C8B-B14F-4D97-AF65-F5344CB8AC3E}">
        <p14:creationId xmlns:p14="http://schemas.microsoft.com/office/powerpoint/2010/main" val="3978936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ナイル川</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t>　次がナイル川だ。アフリカ大陸にある。ナイル川で出てくるのは耳の大きな「アフリカ象」で、ガンジス河出てくるのは耳の小さな「アジア象」となっている。ゴリラやワニ、キリン、シマウマなどが出てきて、一番長いエリアになっている</a:t>
            </a:r>
            <a:r>
              <a:rPr lang="ja-JP" altLang="en-US" dirty="0" smtClean="0"/>
              <a:t>。</a:t>
            </a:r>
            <a:endParaRPr lang="en-US" altLang="ja-JP" dirty="0" smtClean="0"/>
          </a:p>
          <a:p>
            <a:r>
              <a:rPr lang="ja-JP" altLang="en-US" dirty="0" smtClean="0"/>
              <a:t>滝</a:t>
            </a:r>
            <a:r>
              <a:rPr lang="ja-JP" altLang="en-US" dirty="0"/>
              <a:t>は</a:t>
            </a:r>
            <a:r>
              <a:rPr lang="ja-JP" altLang="en-US" dirty="0">
                <a:solidFill>
                  <a:srgbClr val="FF0000"/>
                </a:solidFill>
              </a:rPr>
              <a:t>シュバイツアーの滝</a:t>
            </a:r>
            <a:r>
              <a:rPr lang="ja-JP" altLang="en-US" dirty="0"/>
              <a:t>と名付けられている。シュバイツアーはアフリカのガボンで医療に従事したので、まだこの辺りはアフリカということになる。</a:t>
            </a:r>
          </a:p>
          <a:p>
            <a:r>
              <a:rPr lang="ja-JP" altLang="en-US" dirty="0"/>
              <a:t>　</a:t>
            </a:r>
            <a:endParaRPr kumimoji="1" lang="ja-JP" altLang="en-US" dirty="0"/>
          </a:p>
        </p:txBody>
      </p:sp>
    </p:spTree>
    <p:extLst>
      <p:ext uri="{BB962C8B-B14F-4D97-AF65-F5344CB8AC3E}">
        <p14:creationId xmlns:p14="http://schemas.microsoft.com/office/powerpoint/2010/main" val="245610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4392488" cy="366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表 1"/>
          <p:cNvGraphicFramePr>
            <a:graphicFrameLocks noGrp="1"/>
          </p:cNvGraphicFramePr>
          <p:nvPr>
            <p:extLst>
              <p:ext uri="{D42A27DB-BD31-4B8C-83A1-F6EECF244321}">
                <p14:modId xmlns:p14="http://schemas.microsoft.com/office/powerpoint/2010/main" val="2024285765"/>
              </p:ext>
            </p:extLst>
          </p:nvPr>
        </p:nvGraphicFramePr>
        <p:xfrm>
          <a:off x="5580112" y="2349749"/>
          <a:ext cx="2945104" cy="2271379"/>
        </p:xfrm>
        <a:graphic>
          <a:graphicData uri="http://schemas.openxmlformats.org/drawingml/2006/table">
            <a:tbl>
              <a:tblPr firstRow="1" bandRow="1">
                <a:tableStyleId>{5C22544A-7EE6-4342-B048-85BDC9FD1C3A}</a:tableStyleId>
              </a:tblPr>
              <a:tblGrid>
                <a:gridCol w="759761">
                  <a:extLst>
                    <a:ext uri="{9D8B030D-6E8A-4147-A177-3AD203B41FA5}">
                      <a16:colId xmlns:a16="http://schemas.microsoft.com/office/drawing/2014/main" val="20000"/>
                    </a:ext>
                  </a:extLst>
                </a:gridCol>
                <a:gridCol w="2185343">
                  <a:extLst>
                    <a:ext uri="{9D8B030D-6E8A-4147-A177-3AD203B41FA5}">
                      <a16:colId xmlns:a16="http://schemas.microsoft.com/office/drawing/2014/main" val="20001"/>
                    </a:ext>
                  </a:extLst>
                </a:gridCol>
              </a:tblGrid>
              <a:tr h="485021">
                <a:tc>
                  <a:txBody>
                    <a:bodyPr/>
                    <a:lstStyle/>
                    <a:p>
                      <a:r>
                        <a:rPr kumimoji="1" lang="ja-JP" altLang="en-US" sz="2400" dirty="0" smtClean="0"/>
                        <a:t>番号</a:t>
                      </a:r>
                      <a:endParaRPr kumimoji="1" lang="ja-JP" altLang="en-US" sz="2400" dirty="0"/>
                    </a:p>
                  </a:txBody>
                  <a:tcPr/>
                </a:tc>
                <a:tc>
                  <a:txBody>
                    <a:bodyPr/>
                    <a:lstStyle/>
                    <a:p>
                      <a:r>
                        <a:rPr kumimoji="1" lang="ja-JP" altLang="en-US" sz="2400" dirty="0" smtClean="0"/>
                        <a:t>国名</a:t>
                      </a:r>
                      <a:endParaRPr kumimoji="1" lang="ja-JP" altLang="en-US" sz="2400" dirty="0"/>
                    </a:p>
                  </a:txBody>
                  <a:tcPr/>
                </a:tc>
                <a:extLst>
                  <a:ext uri="{0D108BD9-81ED-4DB2-BD59-A6C34878D82A}">
                    <a16:rowId xmlns:a16="http://schemas.microsoft.com/office/drawing/2014/main" val="10000"/>
                  </a:ext>
                </a:extLst>
              </a:tr>
              <a:tr h="485021">
                <a:tc>
                  <a:txBody>
                    <a:bodyPr/>
                    <a:lstStyle/>
                    <a:p>
                      <a:r>
                        <a:rPr kumimoji="1" lang="ja-JP" altLang="en-US" sz="2400" dirty="0" smtClean="0"/>
                        <a:t>２６</a:t>
                      </a:r>
                      <a:endParaRPr kumimoji="1" lang="ja-JP" altLang="en-US" sz="2400" dirty="0"/>
                    </a:p>
                  </a:txBody>
                  <a:tcPr/>
                </a:tc>
                <a:tc>
                  <a:txBody>
                    <a:bodyPr/>
                    <a:lstStyle/>
                    <a:p>
                      <a:r>
                        <a:rPr kumimoji="1" lang="ja-JP" altLang="en-US" sz="2400" dirty="0" smtClean="0"/>
                        <a:t>インド</a:t>
                      </a:r>
                      <a:endParaRPr kumimoji="1" lang="ja-JP" altLang="en-US" sz="2400" dirty="0"/>
                    </a:p>
                  </a:txBody>
                  <a:tcPr/>
                </a:tc>
                <a:extLst>
                  <a:ext uri="{0D108BD9-81ED-4DB2-BD59-A6C34878D82A}">
                    <a16:rowId xmlns:a16="http://schemas.microsoft.com/office/drawing/2014/main" val="10001"/>
                  </a:ext>
                </a:extLst>
              </a:tr>
              <a:tr h="485021">
                <a:tc>
                  <a:txBody>
                    <a:bodyPr/>
                    <a:lstStyle/>
                    <a:p>
                      <a:r>
                        <a:rPr kumimoji="1" lang="ja-JP" altLang="en-US" sz="2400" dirty="0" smtClean="0"/>
                        <a:t>３１</a:t>
                      </a:r>
                      <a:endParaRPr kumimoji="1" lang="ja-JP" altLang="en-US" sz="2400" dirty="0"/>
                    </a:p>
                  </a:txBody>
                  <a:tcPr/>
                </a:tc>
                <a:tc>
                  <a:txBody>
                    <a:bodyPr/>
                    <a:lstStyle/>
                    <a:p>
                      <a:r>
                        <a:rPr kumimoji="1" lang="ja-JP" altLang="en-US" sz="2400" dirty="0" smtClean="0"/>
                        <a:t>スリランカ</a:t>
                      </a:r>
                      <a:endParaRPr kumimoji="1" lang="ja-JP" altLang="en-US" sz="2400" dirty="0"/>
                    </a:p>
                  </a:txBody>
                  <a:tcPr/>
                </a:tc>
                <a:extLst>
                  <a:ext uri="{0D108BD9-81ED-4DB2-BD59-A6C34878D82A}">
                    <a16:rowId xmlns:a16="http://schemas.microsoft.com/office/drawing/2014/main" val="10002"/>
                  </a:ext>
                </a:extLst>
              </a:tr>
              <a:tr h="478377">
                <a:tc>
                  <a:txBody>
                    <a:bodyPr/>
                    <a:lstStyle/>
                    <a:p>
                      <a:r>
                        <a:rPr kumimoji="1" lang="ja-JP" altLang="en-US" sz="2400" dirty="0" smtClean="0"/>
                        <a:t>３２</a:t>
                      </a:r>
                      <a:endParaRPr kumimoji="1" lang="ja-JP" altLang="en-US" sz="2400" dirty="0"/>
                    </a:p>
                  </a:txBody>
                  <a:tcPr/>
                </a:tc>
                <a:tc>
                  <a:txBody>
                    <a:bodyPr/>
                    <a:lstStyle/>
                    <a:p>
                      <a:r>
                        <a:rPr kumimoji="1" lang="ja-JP" altLang="en-US" sz="2400" dirty="0" smtClean="0"/>
                        <a:t>パキスタン</a:t>
                      </a:r>
                      <a:endParaRPr kumimoji="1" lang="ja-JP" altLang="en-US" sz="2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8389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r>
              <a:rPr kumimoji="1" lang="ja-JP" altLang="en-US" dirty="0" smtClean="0"/>
              <a:t>アフリカゾウ</a:t>
            </a:r>
            <a:r>
              <a:rPr kumimoji="1" lang="en-US" altLang="ja-JP" dirty="0" smtClean="0"/>
              <a:t>		</a:t>
            </a:r>
            <a:endParaRPr kumimoji="1" lang="ja-JP" altLang="en-US" dirty="0"/>
          </a:p>
        </p:txBody>
      </p:sp>
      <p:pic>
        <p:nvPicPr>
          <p:cNvPr id="7" name="コンテンツ プレースホルダー 6"/>
          <p:cNvPicPr>
            <a:picLocks noGrp="1" noChangeAspect="1"/>
          </p:cNvPicPr>
          <p:nvPr>
            <p:ph sz="half" idx="2"/>
          </p:nvPr>
        </p:nvPicPr>
        <p:blipFill>
          <a:blip r:embed="rId2"/>
          <a:stretch>
            <a:fillRect/>
          </a:stretch>
        </p:blipFill>
        <p:spPr>
          <a:xfrm>
            <a:off x="993828" y="2174875"/>
            <a:ext cx="2966932" cy="3951288"/>
          </a:xfrm>
          <a:prstGeom prst="rect">
            <a:avLst/>
          </a:prstGeom>
        </p:spPr>
      </p:pic>
      <p:sp>
        <p:nvSpPr>
          <p:cNvPr id="5" name="テキスト プレースホルダー 4"/>
          <p:cNvSpPr>
            <a:spLocks noGrp="1"/>
          </p:cNvSpPr>
          <p:nvPr>
            <p:ph type="body" sz="quarter" idx="3"/>
          </p:nvPr>
        </p:nvSpPr>
        <p:spPr/>
        <p:txBody>
          <a:bodyPr/>
          <a:lstStyle/>
          <a:p>
            <a:r>
              <a:rPr kumimoji="1" lang="ja-JP" altLang="en-US" dirty="0" smtClean="0"/>
              <a:t>アジアゾウ</a:t>
            </a:r>
            <a:endParaRPr kumimoji="1" lang="ja-JP" altLang="en-US" dirty="0"/>
          </a:p>
        </p:txBody>
      </p:sp>
      <p:pic>
        <p:nvPicPr>
          <p:cNvPr id="8" name="コンテンツ プレースホルダー 7"/>
          <p:cNvPicPr>
            <a:picLocks noGrp="1" noChangeAspect="1"/>
          </p:cNvPicPr>
          <p:nvPr>
            <p:ph sz="quarter" idx="4"/>
          </p:nvPr>
        </p:nvPicPr>
        <p:blipFill>
          <a:blip r:embed="rId3"/>
          <a:stretch>
            <a:fillRect/>
          </a:stretch>
        </p:blipFill>
        <p:spPr>
          <a:xfrm>
            <a:off x="4744496" y="2492896"/>
            <a:ext cx="4399504" cy="3312368"/>
          </a:xfrm>
          <a:prstGeom prst="rect">
            <a:avLst/>
          </a:prstGeom>
        </p:spPr>
      </p:pic>
    </p:spTree>
    <p:extLst>
      <p:ext uri="{BB962C8B-B14F-4D97-AF65-F5344CB8AC3E}">
        <p14:creationId xmlns:p14="http://schemas.microsoft.com/office/powerpoint/2010/main" val="172743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614630"/>
            <a:ext cx="8229600" cy="1143000"/>
          </a:xfrm>
        </p:spPr>
        <p:txBody>
          <a:bodyPr>
            <a:normAutofit fontScale="90000"/>
          </a:bodyPr>
          <a:lstStyle/>
          <a:p>
            <a:r>
              <a:rPr lang="ja-JP" altLang="en-US" dirty="0"/>
              <a:t>アルベルト・シュヴァイツァー</a:t>
            </a:r>
            <a:r>
              <a:rPr lang="ja-JP" altLang="en-US" dirty="0" smtClean="0"/>
              <a:t>（</a:t>
            </a:r>
            <a:r>
              <a:rPr lang="en-US" altLang="ja-JP" dirty="0" smtClean="0"/>
              <a:t>1875</a:t>
            </a:r>
            <a:r>
              <a:rPr lang="ja-JP" altLang="en-US" dirty="0"/>
              <a:t>年</a:t>
            </a:r>
            <a:r>
              <a:rPr lang="en-US" altLang="ja-JP" dirty="0"/>
              <a:t>1</a:t>
            </a:r>
            <a:r>
              <a:rPr lang="ja-JP" altLang="en-US" dirty="0"/>
              <a:t>月</a:t>
            </a:r>
            <a:r>
              <a:rPr lang="en-US" altLang="ja-JP" dirty="0"/>
              <a:t>14</a:t>
            </a:r>
            <a:r>
              <a:rPr lang="ja-JP" altLang="en-US" dirty="0"/>
              <a:t>日 </a:t>
            </a:r>
            <a:r>
              <a:rPr lang="en-US" altLang="ja-JP" dirty="0"/>
              <a:t>- 1965</a:t>
            </a:r>
            <a:r>
              <a:rPr lang="ja-JP" altLang="en-US" dirty="0"/>
              <a:t>年</a:t>
            </a:r>
            <a:r>
              <a:rPr lang="en-US" altLang="ja-JP" dirty="0"/>
              <a:t>9</a:t>
            </a:r>
            <a:r>
              <a:rPr lang="ja-JP" altLang="en-US" dirty="0"/>
              <a:t>月</a:t>
            </a:r>
            <a:r>
              <a:rPr lang="en-US" altLang="ja-JP" dirty="0"/>
              <a:t>4</a:t>
            </a:r>
            <a:r>
              <a:rPr lang="ja-JP" altLang="en-US" dirty="0"/>
              <a:t>日</a:t>
            </a:r>
            <a:r>
              <a:rPr lang="ja-JP" altLang="en-US" dirty="0" smtClean="0"/>
              <a:t>）</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6876256" y="2455877"/>
            <a:ext cx="1905000" cy="2828925"/>
          </a:xfrm>
          <a:prstGeom prst="rect">
            <a:avLst/>
          </a:prstGeom>
        </p:spPr>
      </p:pic>
      <p:sp>
        <p:nvSpPr>
          <p:cNvPr id="6" name="正方形/長方形 5"/>
          <p:cNvSpPr/>
          <p:nvPr/>
        </p:nvSpPr>
        <p:spPr>
          <a:xfrm>
            <a:off x="421456" y="1916832"/>
            <a:ext cx="6094759" cy="4524315"/>
          </a:xfrm>
          <a:prstGeom prst="rect">
            <a:avLst/>
          </a:prstGeom>
        </p:spPr>
        <p:txBody>
          <a:bodyPr wrap="square">
            <a:spAutoFit/>
          </a:bodyPr>
          <a:lstStyle/>
          <a:p>
            <a:r>
              <a:rPr lang="ja-JP" altLang="en-US" sz="2400" dirty="0" smtClean="0"/>
              <a:t>ドイツ</a:t>
            </a:r>
            <a:r>
              <a:rPr lang="ja-JP" altLang="en-US" sz="2400" dirty="0"/>
              <a:t>出身のアルザス人で、ドイツ系の神学者・哲学者・医者・オルガニスト・音楽学者。マザー・テレサやマハトマ・ガンディーと</a:t>
            </a:r>
            <a:r>
              <a:rPr lang="ja-JP" altLang="en-US" sz="2400" dirty="0" err="1"/>
              <a:t>や賀川豊彦と</a:t>
            </a:r>
            <a:r>
              <a:rPr lang="ja-JP" altLang="en-US" sz="2400" dirty="0"/>
              <a:t>並び、</a:t>
            </a:r>
            <a:r>
              <a:rPr lang="en-US" altLang="ja-JP" sz="2400" dirty="0"/>
              <a:t>20</a:t>
            </a:r>
            <a:r>
              <a:rPr lang="ja-JP" altLang="en-US" sz="2400" dirty="0"/>
              <a:t>世紀のヒューマニストとして知られている人物である。</a:t>
            </a:r>
            <a:r>
              <a:rPr lang="en-US" altLang="ja-JP" sz="2400" dirty="0"/>
              <a:t>30</a:t>
            </a:r>
            <a:r>
              <a:rPr lang="ja-JP" altLang="en-US" sz="2400" dirty="0"/>
              <a:t>歳の時、医療と伝道に生きることを志し、</a:t>
            </a:r>
            <a:r>
              <a:rPr lang="ja-JP" altLang="en-US" sz="2400" dirty="0">
                <a:solidFill>
                  <a:srgbClr val="FF0000"/>
                </a:solidFill>
              </a:rPr>
              <a:t>アフリカの赤道直下の国ガボンのランバレネにおいて、当地の住民への医療などに生涯を捧げたとされている</a:t>
            </a:r>
            <a:r>
              <a:rPr lang="ja-JP" altLang="en-US" sz="2400" dirty="0"/>
              <a:t>。日本においては、内村鑑三などによって古くから紹介され、その生涯は児童向けの偉人伝において親しまれている。</a:t>
            </a:r>
          </a:p>
          <a:p>
            <a:endParaRPr lang="ja-JP" altLang="en-US" sz="2400" dirty="0"/>
          </a:p>
        </p:txBody>
      </p:sp>
    </p:spTree>
    <p:extLst>
      <p:ext uri="{BB962C8B-B14F-4D97-AF65-F5344CB8AC3E}">
        <p14:creationId xmlns:p14="http://schemas.microsoft.com/office/powerpoint/2010/main" val="1143213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エーヤワディー川</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廃墟から洞窟に入る当たりからはエーヤワディー川はミャンマーにある。入口ではコブラが出てくる。洞窟の廃墟には、猿の神様ハヌマーンが祀られている。インド神話にでてくる神様だ。外には仏像もある。仏教遺跡か、ヒンズー教遺跡かよくわからない。</a:t>
            </a:r>
          </a:p>
          <a:p>
            <a:endParaRPr kumimoji="1" lang="ja-JP" altLang="en-US" dirty="0"/>
          </a:p>
        </p:txBody>
      </p:sp>
    </p:spTree>
    <p:extLst>
      <p:ext uri="{BB962C8B-B14F-4D97-AF65-F5344CB8AC3E}">
        <p14:creationId xmlns:p14="http://schemas.microsoft.com/office/powerpoint/2010/main" val="127015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ガンジス河</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　洞窟からでると、ガンジス川になる。象はアジア象（インド象）が現れる。ガンジス川はインドである。ニシキヘビが出てくる。</a:t>
            </a:r>
          </a:p>
          <a:p>
            <a:endParaRPr lang="ja-JP" altLang="en-US" dirty="0"/>
          </a:p>
          <a:p>
            <a:endParaRPr kumimoji="1" lang="ja-JP" altLang="en-US" dirty="0"/>
          </a:p>
        </p:txBody>
      </p:sp>
    </p:spTree>
    <p:extLst>
      <p:ext uri="{BB962C8B-B14F-4D97-AF65-F5344CB8AC3E}">
        <p14:creationId xmlns:p14="http://schemas.microsoft.com/office/powerpoint/2010/main" val="1691630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56" y="1052736"/>
            <a:ext cx="5514975"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339752" y="332656"/>
            <a:ext cx="4320480" cy="646331"/>
          </a:xfrm>
          <a:prstGeom prst="rect">
            <a:avLst/>
          </a:prstGeom>
          <a:noFill/>
        </p:spPr>
        <p:txBody>
          <a:bodyPr wrap="square" rtlCol="0">
            <a:spAutoFit/>
          </a:bodyPr>
          <a:lstStyle/>
          <a:p>
            <a:r>
              <a:rPr lang="ja-JP" altLang="en-US" sz="3600" dirty="0"/>
              <a:t>ヨーロッパ</a:t>
            </a:r>
            <a:endParaRPr kumimoji="1" lang="ja-JP" altLang="en-US" sz="3600" dirty="0"/>
          </a:p>
        </p:txBody>
      </p:sp>
    </p:spTree>
    <p:extLst>
      <p:ext uri="{BB962C8B-B14F-4D97-AF65-F5344CB8AC3E}">
        <p14:creationId xmlns:p14="http://schemas.microsoft.com/office/powerpoint/2010/main" val="3262452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中・南米</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2006561" y="1556792"/>
            <a:ext cx="5130878" cy="4999247"/>
          </a:xfrm>
          <a:prstGeom prst="rect">
            <a:avLst/>
          </a:prstGeom>
        </p:spPr>
      </p:pic>
    </p:spTree>
    <p:extLst>
      <p:ext uri="{BB962C8B-B14F-4D97-AF65-F5344CB8AC3E}">
        <p14:creationId xmlns:p14="http://schemas.microsoft.com/office/powerpoint/2010/main" val="620556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ペルー</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マチュピチュ</a:t>
            </a:r>
            <a:endParaRPr kumimoji="1" lang="en-US" altLang="ja-JP" dirty="0" smtClean="0"/>
          </a:p>
          <a:p>
            <a:r>
              <a:rPr kumimoji="1" lang="ja-JP" altLang="en-US" dirty="0" smtClean="0"/>
              <a:t>ナスカの地上絵</a:t>
            </a:r>
            <a:endParaRPr kumimoji="1" lang="ja-JP" altLang="en-US" dirty="0"/>
          </a:p>
        </p:txBody>
      </p:sp>
      <p:pic>
        <p:nvPicPr>
          <p:cNvPr id="4" name="図 3"/>
          <p:cNvPicPr>
            <a:picLocks noChangeAspect="1"/>
          </p:cNvPicPr>
          <p:nvPr/>
        </p:nvPicPr>
        <p:blipFill>
          <a:blip r:embed="rId2"/>
          <a:stretch>
            <a:fillRect/>
          </a:stretch>
        </p:blipFill>
        <p:spPr>
          <a:xfrm>
            <a:off x="5364088" y="3645024"/>
            <a:ext cx="3158083" cy="2105389"/>
          </a:xfrm>
          <a:prstGeom prst="rect">
            <a:avLst/>
          </a:prstGeom>
        </p:spPr>
      </p:pic>
      <p:sp>
        <p:nvSpPr>
          <p:cNvPr id="6" name="テキスト ボックス 5"/>
          <p:cNvSpPr txBox="1"/>
          <p:nvPr/>
        </p:nvSpPr>
        <p:spPr>
          <a:xfrm>
            <a:off x="5641851" y="5939393"/>
            <a:ext cx="2880320" cy="369332"/>
          </a:xfrm>
          <a:prstGeom prst="rect">
            <a:avLst/>
          </a:prstGeom>
          <a:noFill/>
        </p:spPr>
        <p:txBody>
          <a:bodyPr wrap="square" rtlCol="0">
            <a:spAutoFit/>
          </a:bodyPr>
          <a:lstStyle/>
          <a:p>
            <a:r>
              <a:rPr lang="ja-JP" altLang="en-US" dirty="0" smtClean="0"/>
              <a:t>ウユニ塩湖はボリビア</a:t>
            </a:r>
            <a:endParaRPr kumimoji="1" lang="ja-JP" altLang="en-US" dirty="0"/>
          </a:p>
        </p:txBody>
      </p:sp>
      <p:pic>
        <p:nvPicPr>
          <p:cNvPr id="7" name="図 6"/>
          <p:cNvPicPr>
            <a:picLocks noChangeAspect="1"/>
          </p:cNvPicPr>
          <p:nvPr/>
        </p:nvPicPr>
        <p:blipFill>
          <a:blip r:embed="rId3"/>
          <a:stretch>
            <a:fillRect/>
          </a:stretch>
        </p:blipFill>
        <p:spPr>
          <a:xfrm>
            <a:off x="5394916" y="1184869"/>
            <a:ext cx="3096426" cy="2056934"/>
          </a:xfrm>
          <a:prstGeom prst="rect">
            <a:avLst/>
          </a:prstGeom>
        </p:spPr>
      </p:pic>
      <p:pic>
        <p:nvPicPr>
          <p:cNvPr id="8" name="図 7"/>
          <p:cNvPicPr>
            <a:picLocks noChangeAspect="1"/>
          </p:cNvPicPr>
          <p:nvPr/>
        </p:nvPicPr>
        <p:blipFill>
          <a:blip r:embed="rId4"/>
          <a:stretch>
            <a:fillRect/>
          </a:stretch>
        </p:blipFill>
        <p:spPr>
          <a:xfrm>
            <a:off x="611560" y="3498904"/>
            <a:ext cx="3502347" cy="2251509"/>
          </a:xfrm>
          <a:prstGeom prst="rect">
            <a:avLst/>
          </a:prstGeom>
        </p:spPr>
      </p:pic>
    </p:spTree>
    <p:extLst>
      <p:ext uri="{BB962C8B-B14F-4D97-AF65-F5344CB8AC3E}">
        <p14:creationId xmlns:p14="http://schemas.microsoft.com/office/powerpoint/2010/main" val="230867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キューバ</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社会主義国</a:t>
            </a:r>
            <a:endParaRPr kumimoji="1" lang="en-US" altLang="ja-JP" dirty="0" smtClean="0"/>
          </a:p>
          <a:p>
            <a:r>
              <a:rPr kumimoji="1" lang="ja-JP" altLang="en-US" dirty="0" smtClean="0"/>
              <a:t>ブエナビスタソシアルクラブ</a:t>
            </a:r>
            <a:endParaRPr kumimoji="1" lang="ja-JP" altLang="en-US" dirty="0"/>
          </a:p>
        </p:txBody>
      </p:sp>
      <p:pic>
        <p:nvPicPr>
          <p:cNvPr id="4" name="図 3"/>
          <p:cNvPicPr>
            <a:picLocks noChangeAspect="1"/>
          </p:cNvPicPr>
          <p:nvPr/>
        </p:nvPicPr>
        <p:blipFill>
          <a:blip r:embed="rId2"/>
          <a:stretch>
            <a:fillRect/>
          </a:stretch>
        </p:blipFill>
        <p:spPr>
          <a:xfrm>
            <a:off x="3143250" y="2852936"/>
            <a:ext cx="2857500" cy="2495550"/>
          </a:xfrm>
          <a:prstGeom prst="rect">
            <a:avLst/>
          </a:prstGeom>
        </p:spPr>
      </p:pic>
    </p:spTree>
    <p:extLst>
      <p:ext uri="{BB962C8B-B14F-4D97-AF65-F5344CB8AC3E}">
        <p14:creationId xmlns:p14="http://schemas.microsoft.com/office/powerpoint/2010/main" val="3844439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メキシコ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リメンバ－ミ－</a:t>
            </a:r>
            <a:endParaRPr kumimoji="1" lang="en-US" altLang="ja-JP" dirty="0" smtClean="0"/>
          </a:p>
          <a:p>
            <a:r>
              <a:rPr kumimoji="1" lang="en-US" altLang="ja-JP" dirty="0" smtClean="0"/>
              <a:t>TDS</a:t>
            </a:r>
            <a:r>
              <a:rPr lang="ja-JP" altLang="en-US" dirty="0" smtClean="0"/>
              <a:t>「</a:t>
            </a:r>
            <a:r>
              <a:rPr lang="ja-JP" altLang="en-US" dirty="0"/>
              <a:t>ミゲルズ・エルドラド・</a:t>
            </a:r>
            <a:r>
              <a:rPr lang="ja-JP" altLang="en-US" dirty="0" smtClean="0"/>
              <a:t>キャンティーナ」</a:t>
            </a:r>
            <a:endParaRPr lang="en-US" altLang="ja-JP" dirty="0" smtClean="0"/>
          </a:p>
          <a:p>
            <a:endParaRPr kumimoji="1" lang="en-US" altLang="ja-JP" dirty="0" smtClean="0"/>
          </a:p>
        </p:txBody>
      </p:sp>
      <p:pic>
        <p:nvPicPr>
          <p:cNvPr id="4" name="図 3"/>
          <p:cNvPicPr>
            <a:picLocks noChangeAspect="1"/>
          </p:cNvPicPr>
          <p:nvPr/>
        </p:nvPicPr>
        <p:blipFill>
          <a:blip r:embed="rId2"/>
          <a:stretch>
            <a:fillRect/>
          </a:stretch>
        </p:blipFill>
        <p:spPr>
          <a:xfrm>
            <a:off x="2267744" y="3469996"/>
            <a:ext cx="6103268" cy="2838729"/>
          </a:xfrm>
          <a:prstGeom prst="rect">
            <a:avLst/>
          </a:prstGeom>
        </p:spPr>
      </p:pic>
    </p:spTree>
    <p:extLst>
      <p:ext uri="{BB962C8B-B14F-4D97-AF65-F5344CB8AC3E}">
        <p14:creationId xmlns:p14="http://schemas.microsoft.com/office/powerpoint/2010/main" val="1601296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マヤ文明</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TDS</a:t>
            </a:r>
            <a:r>
              <a:rPr kumimoji="1" lang="ja-JP" altLang="en-US" dirty="0" smtClean="0"/>
              <a:t>　ロストリバーデルタ</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204864"/>
            <a:ext cx="6837784" cy="38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905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148776734"/>
              </p:ext>
            </p:extLst>
          </p:nvPr>
        </p:nvGraphicFramePr>
        <p:xfrm>
          <a:off x="251516" y="332656"/>
          <a:ext cx="8640963" cy="5769510"/>
        </p:xfrm>
        <a:graphic>
          <a:graphicData uri="http://schemas.openxmlformats.org/drawingml/2006/table">
            <a:tbl>
              <a:tblPr>
                <a:tableStyleId>{5C22544A-7EE6-4342-B048-85BDC9FD1C3A}</a:tableStyleId>
              </a:tblPr>
              <a:tblGrid>
                <a:gridCol w="960107">
                  <a:extLst>
                    <a:ext uri="{9D8B030D-6E8A-4147-A177-3AD203B41FA5}">
                      <a16:colId xmlns:a16="http://schemas.microsoft.com/office/drawing/2014/main" val="20000"/>
                    </a:ext>
                  </a:extLst>
                </a:gridCol>
                <a:gridCol w="960107">
                  <a:extLst>
                    <a:ext uri="{9D8B030D-6E8A-4147-A177-3AD203B41FA5}">
                      <a16:colId xmlns:a16="http://schemas.microsoft.com/office/drawing/2014/main" val="20001"/>
                    </a:ext>
                  </a:extLst>
                </a:gridCol>
                <a:gridCol w="960107">
                  <a:extLst>
                    <a:ext uri="{9D8B030D-6E8A-4147-A177-3AD203B41FA5}">
                      <a16:colId xmlns:a16="http://schemas.microsoft.com/office/drawing/2014/main" val="20002"/>
                    </a:ext>
                  </a:extLst>
                </a:gridCol>
                <a:gridCol w="960107">
                  <a:extLst>
                    <a:ext uri="{9D8B030D-6E8A-4147-A177-3AD203B41FA5}">
                      <a16:colId xmlns:a16="http://schemas.microsoft.com/office/drawing/2014/main" val="20003"/>
                    </a:ext>
                  </a:extLst>
                </a:gridCol>
                <a:gridCol w="960107">
                  <a:extLst>
                    <a:ext uri="{9D8B030D-6E8A-4147-A177-3AD203B41FA5}">
                      <a16:colId xmlns:a16="http://schemas.microsoft.com/office/drawing/2014/main" val="20004"/>
                    </a:ext>
                  </a:extLst>
                </a:gridCol>
                <a:gridCol w="960107">
                  <a:extLst>
                    <a:ext uri="{9D8B030D-6E8A-4147-A177-3AD203B41FA5}">
                      <a16:colId xmlns:a16="http://schemas.microsoft.com/office/drawing/2014/main" val="20005"/>
                    </a:ext>
                  </a:extLst>
                </a:gridCol>
                <a:gridCol w="960107">
                  <a:extLst>
                    <a:ext uri="{9D8B030D-6E8A-4147-A177-3AD203B41FA5}">
                      <a16:colId xmlns:a16="http://schemas.microsoft.com/office/drawing/2014/main" val="20006"/>
                    </a:ext>
                  </a:extLst>
                </a:gridCol>
                <a:gridCol w="960107">
                  <a:extLst>
                    <a:ext uri="{9D8B030D-6E8A-4147-A177-3AD203B41FA5}">
                      <a16:colId xmlns:a16="http://schemas.microsoft.com/office/drawing/2014/main" val="20007"/>
                    </a:ext>
                  </a:extLst>
                </a:gridCol>
                <a:gridCol w="960107">
                  <a:extLst>
                    <a:ext uri="{9D8B030D-6E8A-4147-A177-3AD203B41FA5}">
                      <a16:colId xmlns:a16="http://schemas.microsoft.com/office/drawing/2014/main" val="20008"/>
                    </a:ext>
                  </a:extLst>
                </a:gridCol>
              </a:tblGrid>
              <a:tr h="1080120">
                <a:tc>
                  <a:txBody>
                    <a:bodyPr/>
                    <a:lstStyle/>
                    <a:p>
                      <a:pPr algn="r" fontAlgn="ctr"/>
                      <a:r>
                        <a:rPr lang="en-US" altLang="ja-JP" sz="1800" u="none" strike="noStrike" dirty="0">
                          <a:solidFill>
                            <a:schemeClr val="bg1"/>
                          </a:solidFill>
                          <a:effectLst/>
                        </a:rPr>
                        <a:t>2015</a:t>
                      </a:r>
                      <a:endParaRPr lang="en-US" altLang="ja-JP"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Population, total(trillion)</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GDP per capita, PPP (constant 2011 international $)</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GDP (current US$)(trillion$)</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Gross domestic savings (% of GDP)</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Exports of goods and services (% of GDP)</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Agriculture, value added (% of GDP)</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Life expectancy at birth, total (years)</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tc>
                  <a:txBody>
                    <a:bodyPr/>
                    <a:lstStyle/>
                    <a:p>
                      <a:pPr algn="l" fontAlgn="ctr"/>
                      <a:r>
                        <a:rPr lang="en-US" sz="1800" u="none" strike="noStrike" dirty="0">
                          <a:solidFill>
                            <a:schemeClr val="bg1"/>
                          </a:solidFill>
                          <a:effectLst/>
                        </a:rPr>
                        <a:t>Fertility rate, total (births per woman)</a:t>
                      </a:r>
                      <a:endParaRPr lang="en-US" sz="1800" b="0" i="0" u="none" strike="noStrike" dirty="0">
                        <a:solidFill>
                          <a:schemeClr val="bg1"/>
                        </a:solidFill>
                        <a:effectLst/>
                        <a:latin typeface="Century"/>
                      </a:endParaRPr>
                    </a:p>
                  </a:txBody>
                  <a:tcPr marL="4307" marR="4307" marT="4307" marB="0" anchor="ctr">
                    <a:solidFill>
                      <a:schemeClr val="tx2">
                        <a:lumMod val="60000"/>
                        <a:lumOff val="40000"/>
                      </a:schemeClr>
                    </a:solidFill>
                  </a:tcPr>
                </a:tc>
                <a:extLst>
                  <a:ext uri="{0D108BD9-81ED-4DB2-BD59-A6C34878D82A}">
                    <a16:rowId xmlns:a16="http://schemas.microsoft.com/office/drawing/2014/main" val="10000"/>
                  </a:ext>
                </a:extLst>
              </a:tr>
              <a:tr h="560597">
                <a:tc>
                  <a:txBody>
                    <a:bodyPr/>
                    <a:lstStyle/>
                    <a:p>
                      <a:pPr algn="l" fontAlgn="ctr"/>
                      <a:r>
                        <a:rPr lang="en-US" sz="1800" u="none" strike="noStrike">
                          <a:effectLst/>
                        </a:rPr>
                        <a:t>China</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13.712</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13570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11.065</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48.9</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22.0</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8.8</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76.1</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1.6</a:t>
                      </a:r>
                      <a:endParaRPr lang="en-US" altLang="ja-JP" sz="1800" b="0" i="0" u="none" strike="noStrike">
                        <a:solidFill>
                          <a:srgbClr val="000000"/>
                        </a:solidFill>
                        <a:effectLst/>
                        <a:latin typeface="Century"/>
                      </a:endParaRPr>
                    </a:p>
                  </a:txBody>
                  <a:tcPr marL="4307" marR="4307" marT="4307" marB="0" anchor="ctr"/>
                </a:tc>
                <a:extLst>
                  <a:ext uri="{0D108BD9-81ED-4DB2-BD59-A6C34878D82A}">
                    <a16:rowId xmlns:a16="http://schemas.microsoft.com/office/drawing/2014/main" val="10001"/>
                  </a:ext>
                </a:extLst>
              </a:tr>
              <a:tr h="323575">
                <a:tc>
                  <a:txBody>
                    <a:bodyPr/>
                    <a:lstStyle/>
                    <a:p>
                      <a:pPr algn="l" fontAlgn="ctr"/>
                      <a:r>
                        <a:rPr lang="en-US" sz="1800" u="none" strike="noStrike" dirty="0">
                          <a:effectLst/>
                        </a:rPr>
                        <a:t>India</a:t>
                      </a:r>
                      <a:endParaRPr lang="en-US"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13.091</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5754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2.090</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30.6</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19.9</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17.5</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68.3</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2.4</a:t>
                      </a:r>
                      <a:endParaRPr lang="en-US" altLang="ja-JP" sz="1800" b="0" i="0" u="none" strike="noStrike">
                        <a:solidFill>
                          <a:srgbClr val="000000"/>
                        </a:solidFill>
                        <a:effectLst/>
                        <a:latin typeface="Century"/>
                      </a:endParaRPr>
                    </a:p>
                  </a:txBody>
                  <a:tcPr marL="4307" marR="4307" marT="4307" marB="0" anchor="ctr"/>
                </a:tc>
                <a:extLst>
                  <a:ext uri="{0D108BD9-81ED-4DB2-BD59-A6C34878D82A}">
                    <a16:rowId xmlns:a16="http://schemas.microsoft.com/office/drawing/2014/main" val="10002"/>
                  </a:ext>
                </a:extLst>
              </a:tr>
              <a:tr h="323575">
                <a:tc>
                  <a:txBody>
                    <a:bodyPr/>
                    <a:lstStyle/>
                    <a:p>
                      <a:pPr algn="l" fontAlgn="ctr"/>
                      <a:r>
                        <a:rPr lang="en-US" sz="1800" u="none" strike="noStrike">
                          <a:effectLst/>
                        </a:rPr>
                        <a:t>Indonesia</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2.582</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10368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0.861</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34.6</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21.2</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13.9</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69.0</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2.4</a:t>
                      </a:r>
                      <a:endParaRPr lang="en-US" altLang="ja-JP" sz="1800" b="0" i="0" u="none" strike="noStrike" dirty="0">
                        <a:solidFill>
                          <a:srgbClr val="000000"/>
                        </a:solidFill>
                        <a:effectLst/>
                        <a:latin typeface="Century"/>
                      </a:endParaRPr>
                    </a:p>
                  </a:txBody>
                  <a:tcPr marL="4307" marR="4307" marT="4307" marB="0" anchor="ctr"/>
                </a:tc>
                <a:extLst>
                  <a:ext uri="{0D108BD9-81ED-4DB2-BD59-A6C34878D82A}">
                    <a16:rowId xmlns:a16="http://schemas.microsoft.com/office/drawing/2014/main" val="10003"/>
                  </a:ext>
                </a:extLst>
              </a:tr>
              <a:tr h="323575">
                <a:tc>
                  <a:txBody>
                    <a:bodyPr/>
                    <a:lstStyle/>
                    <a:p>
                      <a:pPr algn="l" fontAlgn="ctr"/>
                      <a:r>
                        <a:rPr lang="en-US" sz="1800" u="none" strike="noStrike" dirty="0">
                          <a:effectLst/>
                        </a:rPr>
                        <a:t>Pakistan</a:t>
                      </a:r>
                      <a:endParaRPr lang="en-US"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1.894</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4696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0.271</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9.3</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10.6</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solidFill>
                            <a:srgbClr val="FF0000"/>
                          </a:solidFill>
                          <a:effectLst/>
                        </a:rPr>
                        <a:t>25.1</a:t>
                      </a:r>
                      <a:endParaRPr lang="en-US" altLang="ja-JP" sz="1800" b="0" i="0" u="none" strike="noStrike" dirty="0">
                        <a:solidFill>
                          <a:srgbClr val="FF0000"/>
                        </a:solidFill>
                        <a:effectLst/>
                        <a:latin typeface="Century"/>
                      </a:endParaRPr>
                    </a:p>
                  </a:txBody>
                  <a:tcPr marL="4307" marR="4307" marT="4307" marB="0" anchor="ctr"/>
                </a:tc>
                <a:tc>
                  <a:txBody>
                    <a:bodyPr/>
                    <a:lstStyle/>
                    <a:p>
                      <a:pPr algn="r" fontAlgn="ctr"/>
                      <a:r>
                        <a:rPr lang="en-US" altLang="ja-JP" sz="1800" u="none" strike="noStrike" dirty="0">
                          <a:effectLst/>
                        </a:rPr>
                        <a:t>66.3</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solidFill>
                            <a:srgbClr val="FF0000"/>
                          </a:solidFill>
                          <a:effectLst/>
                        </a:rPr>
                        <a:t>3.6</a:t>
                      </a:r>
                      <a:endParaRPr lang="en-US" altLang="ja-JP" sz="1800" b="0" i="0" u="none" strike="noStrike" dirty="0">
                        <a:solidFill>
                          <a:srgbClr val="FF0000"/>
                        </a:solidFill>
                        <a:effectLst/>
                        <a:latin typeface="Century"/>
                      </a:endParaRPr>
                    </a:p>
                  </a:txBody>
                  <a:tcPr marL="4307" marR="4307" marT="4307" marB="0" anchor="ctr"/>
                </a:tc>
                <a:extLst>
                  <a:ext uri="{0D108BD9-81ED-4DB2-BD59-A6C34878D82A}">
                    <a16:rowId xmlns:a16="http://schemas.microsoft.com/office/drawing/2014/main" val="10004"/>
                  </a:ext>
                </a:extLst>
              </a:tr>
              <a:tr h="323575">
                <a:tc>
                  <a:txBody>
                    <a:bodyPr/>
                    <a:lstStyle/>
                    <a:p>
                      <a:pPr algn="l" fontAlgn="ctr"/>
                      <a:r>
                        <a:rPr lang="en-US" sz="1800" u="none" strike="noStrike">
                          <a:effectLst/>
                        </a:rPr>
                        <a:t>Bangladesh</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1.612</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3133 </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0.195</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21.5</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17.3</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15.5</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72.2</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2.1</a:t>
                      </a:r>
                      <a:endParaRPr lang="en-US" altLang="ja-JP" sz="1800" b="0" i="0" u="none" strike="noStrike" dirty="0">
                        <a:solidFill>
                          <a:srgbClr val="000000"/>
                        </a:solidFill>
                        <a:effectLst/>
                        <a:latin typeface="Century"/>
                      </a:endParaRPr>
                    </a:p>
                  </a:txBody>
                  <a:tcPr marL="4307" marR="4307" marT="4307" marB="0" anchor="ctr"/>
                </a:tc>
                <a:extLst>
                  <a:ext uri="{0D108BD9-81ED-4DB2-BD59-A6C34878D82A}">
                    <a16:rowId xmlns:a16="http://schemas.microsoft.com/office/drawing/2014/main" val="10005"/>
                  </a:ext>
                </a:extLst>
              </a:tr>
              <a:tr h="323575">
                <a:tc>
                  <a:txBody>
                    <a:bodyPr/>
                    <a:lstStyle/>
                    <a:p>
                      <a:pPr algn="l" fontAlgn="ctr"/>
                      <a:r>
                        <a:rPr lang="en-US" sz="1800" u="none" strike="noStrike">
                          <a:effectLst/>
                        </a:rPr>
                        <a:t>Japan</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1.271</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solidFill>
                            <a:srgbClr val="FF0000"/>
                          </a:solidFill>
                          <a:effectLst/>
                        </a:rPr>
                        <a:t>37818</a:t>
                      </a:r>
                      <a:r>
                        <a:rPr lang="en-US" altLang="ja-JP" sz="1800" u="none" strike="noStrike" dirty="0">
                          <a:effectLst/>
                        </a:rPr>
                        <a:t>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4.383</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23.6</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17.6</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1.1</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83.8</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1.5</a:t>
                      </a:r>
                      <a:endParaRPr lang="en-US" altLang="ja-JP" sz="1800" b="0" i="0" u="none" strike="noStrike">
                        <a:solidFill>
                          <a:srgbClr val="000000"/>
                        </a:solidFill>
                        <a:effectLst/>
                        <a:latin typeface="Century"/>
                      </a:endParaRPr>
                    </a:p>
                  </a:txBody>
                  <a:tcPr marL="4307" marR="4307" marT="4307" marB="0" anchor="ctr"/>
                </a:tc>
                <a:extLst>
                  <a:ext uri="{0D108BD9-81ED-4DB2-BD59-A6C34878D82A}">
                    <a16:rowId xmlns:a16="http://schemas.microsoft.com/office/drawing/2014/main" val="10006"/>
                  </a:ext>
                </a:extLst>
              </a:tr>
              <a:tr h="323575">
                <a:tc>
                  <a:txBody>
                    <a:bodyPr/>
                    <a:lstStyle/>
                    <a:p>
                      <a:pPr algn="l" fontAlgn="ctr"/>
                      <a:r>
                        <a:rPr lang="en-US" sz="1800" u="none" strike="noStrike">
                          <a:effectLst/>
                        </a:rPr>
                        <a:t>Philippines</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1.017</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6875 </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0.293</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15.3</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28.4</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10.3</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69.0</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solidFill>
                            <a:srgbClr val="FF0000"/>
                          </a:solidFill>
                          <a:effectLst/>
                        </a:rPr>
                        <a:t>3.0</a:t>
                      </a:r>
                      <a:endParaRPr lang="en-US" altLang="ja-JP" sz="1800" b="0" i="0" u="none" strike="noStrike" dirty="0">
                        <a:solidFill>
                          <a:srgbClr val="FF0000"/>
                        </a:solidFill>
                        <a:effectLst/>
                        <a:latin typeface="Century"/>
                      </a:endParaRPr>
                    </a:p>
                  </a:txBody>
                  <a:tcPr marL="4307" marR="4307" marT="4307" marB="0" anchor="ctr"/>
                </a:tc>
                <a:extLst>
                  <a:ext uri="{0D108BD9-81ED-4DB2-BD59-A6C34878D82A}">
                    <a16:rowId xmlns:a16="http://schemas.microsoft.com/office/drawing/2014/main" val="10007"/>
                  </a:ext>
                </a:extLst>
              </a:tr>
              <a:tr h="323575">
                <a:tc>
                  <a:txBody>
                    <a:bodyPr/>
                    <a:lstStyle/>
                    <a:p>
                      <a:pPr algn="l" fontAlgn="ctr"/>
                      <a:r>
                        <a:rPr lang="en-US" sz="1800" u="none" strike="noStrike">
                          <a:effectLst/>
                        </a:rPr>
                        <a:t>Vietnam</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0.917</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5555 </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0.193</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28.5</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solidFill>
                            <a:srgbClr val="FF0000"/>
                          </a:solidFill>
                          <a:effectLst/>
                        </a:rPr>
                        <a:t>89.8</a:t>
                      </a:r>
                      <a:endParaRPr lang="en-US" altLang="ja-JP" sz="1800" b="0" i="0" u="none" strike="noStrike" dirty="0">
                        <a:solidFill>
                          <a:srgbClr val="FF0000"/>
                        </a:solidFill>
                        <a:effectLst/>
                        <a:latin typeface="Century"/>
                      </a:endParaRPr>
                    </a:p>
                  </a:txBody>
                  <a:tcPr marL="4307" marR="4307" marT="4307" marB="0" anchor="ctr"/>
                </a:tc>
                <a:tc>
                  <a:txBody>
                    <a:bodyPr/>
                    <a:lstStyle/>
                    <a:p>
                      <a:pPr algn="r" fontAlgn="ctr"/>
                      <a:r>
                        <a:rPr lang="en-US" altLang="ja-JP" sz="1800" u="none" strike="noStrike" dirty="0">
                          <a:effectLst/>
                        </a:rPr>
                        <a:t>18.9</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75.9</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2.0</a:t>
                      </a:r>
                      <a:endParaRPr lang="en-US" altLang="ja-JP" sz="1800" b="0" i="0" u="none" strike="noStrike">
                        <a:solidFill>
                          <a:srgbClr val="000000"/>
                        </a:solidFill>
                        <a:effectLst/>
                        <a:latin typeface="Century"/>
                      </a:endParaRPr>
                    </a:p>
                  </a:txBody>
                  <a:tcPr marL="4307" marR="4307" marT="4307" marB="0" anchor="ctr"/>
                </a:tc>
                <a:extLst>
                  <a:ext uri="{0D108BD9-81ED-4DB2-BD59-A6C34878D82A}">
                    <a16:rowId xmlns:a16="http://schemas.microsoft.com/office/drawing/2014/main" val="10008"/>
                  </a:ext>
                </a:extLst>
              </a:tr>
              <a:tr h="560597">
                <a:tc>
                  <a:txBody>
                    <a:bodyPr/>
                    <a:lstStyle/>
                    <a:p>
                      <a:pPr algn="l" fontAlgn="ctr"/>
                      <a:r>
                        <a:rPr lang="en-US" sz="1800" u="none" strike="noStrike">
                          <a:effectLst/>
                        </a:rPr>
                        <a:t>Thailand</a:t>
                      </a:r>
                      <a:endParaRPr lang="en-US"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0.687</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15237 </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0.399</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33.8</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69.1</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a:effectLst/>
                        </a:rPr>
                        <a:t>8.7</a:t>
                      </a:r>
                      <a:endParaRPr lang="en-US" altLang="ja-JP" sz="1800" b="0" i="0" u="none" strike="noStrike">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75.1</a:t>
                      </a:r>
                      <a:endParaRPr lang="en-US" altLang="ja-JP" sz="1800" b="0" i="0" u="none" strike="noStrike" dirty="0">
                        <a:solidFill>
                          <a:srgbClr val="000000"/>
                        </a:solidFill>
                        <a:effectLst/>
                        <a:latin typeface="Century"/>
                      </a:endParaRPr>
                    </a:p>
                  </a:txBody>
                  <a:tcPr marL="4307" marR="4307" marT="4307" marB="0" anchor="ctr"/>
                </a:tc>
                <a:tc>
                  <a:txBody>
                    <a:bodyPr/>
                    <a:lstStyle/>
                    <a:p>
                      <a:pPr algn="r" fontAlgn="ctr"/>
                      <a:r>
                        <a:rPr lang="en-US" altLang="ja-JP" sz="1800" u="none" strike="noStrike" dirty="0">
                          <a:effectLst/>
                        </a:rPr>
                        <a:t>1.5</a:t>
                      </a:r>
                      <a:endParaRPr lang="en-US" altLang="ja-JP" sz="1800" b="0" i="0" u="none" strike="noStrike" dirty="0">
                        <a:solidFill>
                          <a:srgbClr val="000000"/>
                        </a:solidFill>
                        <a:effectLst/>
                        <a:latin typeface="Century"/>
                      </a:endParaRPr>
                    </a:p>
                  </a:txBody>
                  <a:tcPr marL="4307" marR="4307" marT="4307"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72153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4455790" cy="207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73016"/>
            <a:ext cx="3873767" cy="218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833914" y="1844824"/>
            <a:ext cx="1584176" cy="584775"/>
          </a:xfrm>
          <a:prstGeom prst="rect">
            <a:avLst/>
          </a:prstGeom>
          <a:noFill/>
        </p:spPr>
        <p:txBody>
          <a:bodyPr wrap="square" rtlCol="0">
            <a:spAutoFit/>
          </a:bodyPr>
          <a:lstStyle/>
          <a:p>
            <a:r>
              <a:rPr kumimoji="1" lang="en-US" altLang="ja-JP" sz="3200" dirty="0" smtClean="0"/>
              <a:t>TDS</a:t>
            </a:r>
            <a:endParaRPr kumimoji="1" lang="ja-JP" altLang="en-US" sz="3200" dirty="0"/>
          </a:p>
        </p:txBody>
      </p:sp>
      <p:sp>
        <p:nvSpPr>
          <p:cNvPr id="5" name="テキスト ボックス 4"/>
          <p:cNvSpPr txBox="1"/>
          <p:nvPr/>
        </p:nvSpPr>
        <p:spPr>
          <a:xfrm>
            <a:off x="4967536" y="4226190"/>
            <a:ext cx="4176464" cy="584775"/>
          </a:xfrm>
          <a:prstGeom prst="rect">
            <a:avLst/>
          </a:prstGeom>
          <a:noFill/>
        </p:spPr>
        <p:txBody>
          <a:bodyPr wrap="square" rtlCol="0">
            <a:spAutoFit/>
          </a:bodyPr>
          <a:lstStyle/>
          <a:p>
            <a:r>
              <a:rPr kumimoji="1" lang="ja-JP" altLang="en-US" sz="3200" dirty="0" smtClean="0"/>
              <a:t>ティカル（グァテマラ）</a:t>
            </a:r>
            <a:endParaRPr kumimoji="1" lang="ja-JP" altLang="en-US" sz="3200" dirty="0"/>
          </a:p>
        </p:txBody>
      </p:sp>
    </p:spTree>
    <p:extLst>
      <p:ext uri="{BB962C8B-B14F-4D97-AF65-F5344CB8AC3E}">
        <p14:creationId xmlns:p14="http://schemas.microsoft.com/office/powerpoint/2010/main" val="3998650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ブラジル</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オイルショックまでは先進国に近づいていた</a:t>
            </a:r>
            <a:endParaRPr kumimoji="1" lang="en-US" altLang="ja-JP" dirty="0" smtClean="0"/>
          </a:p>
          <a:p>
            <a:r>
              <a:rPr kumimoji="1" lang="ja-JP" altLang="en-US" dirty="0" smtClean="0"/>
              <a:t>「未完の大国」と呼ばれる</a:t>
            </a:r>
            <a:endParaRPr kumimoji="1" lang="ja-JP" altLang="en-US" dirty="0"/>
          </a:p>
        </p:txBody>
      </p:sp>
    </p:spTree>
    <p:extLst>
      <p:ext uri="{BB962C8B-B14F-4D97-AF65-F5344CB8AC3E}">
        <p14:creationId xmlns:p14="http://schemas.microsoft.com/office/powerpoint/2010/main" val="1505594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ボサノバ</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a:t>Bossa</a:t>
            </a:r>
            <a:r>
              <a:rPr lang="en-US" altLang="ja-JP" dirty="0"/>
              <a:t> Nova </a:t>
            </a:r>
            <a:r>
              <a:rPr lang="ja-JP" altLang="en-US" dirty="0"/>
              <a:t>の </a:t>
            </a:r>
            <a:r>
              <a:rPr lang="en-US" altLang="ja-JP" dirty="0"/>
              <a:t>Nova </a:t>
            </a:r>
            <a:r>
              <a:rPr lang="ja-JP" altLang="en-US" dirty="0"/>
              <a:t>とはポルトガル語で「新しい」、</a:t>
            </a:r>
            <a:r>
              <a:rPr lang="en-US" altLang="ja-JP" dirty="0" err="1"/>
              <a:t>Bossa</a:t>
            </a:r>
            <a:r>
              <a:rPr lang="en-US" altLang="ja-JP" dirty="0"/>
              <a:t> </a:t>
            </a:r>
            <a:r>
              <a:rPr lang="ja-JP" altLang="en-US" dirty="0"/>
              <a:t>とは「隆起、こぶ」を意味する。したがって </a:t>
            </a:r>
            <a:r>
              <a:rPr lang="en-US" altLang="ja-JP" dirty="0" err="1"/>
              <a:t>Bossa</a:t>
            </a:r>
            <a:r>
              <a:rPr lang="en-US" altLang="ja-JP" dirty="0"/>
              <a:t> Nova </a:t>
            </a:r>
            <a:r>
              <a:rPr lang="ja-JP" altLang="en-US" dirty="0"/>
              <a:t>とは「新しい傾向」「新しい感覚」などという意味になる</a:t>
            </a:r>
            <a:endParaRPr kumimoji="1" lang="ja-JP" altLang="en-US" dirty="0"/>
          </a:p>
        </p:txBody>
      </p:sp>
    </p:spTree>
    <p:extLst>
      <p:ext uri="{BB962C8B-B14F-4D97-AF65-F5344CB8AC3E}">
        <p14:creationId xmlns:p14="http://schemas.microsoft.com/office/powerpoint/2010/main" val="2501028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ボサノバの代表曲</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a:t>ボサノヴァの曲の中でスタンダードとなっている曲を以下に列挙する。</a:t>
            </a:r>
          </a:p>
          <a:p>
            <a:endParaRPr lang="ja-JP" altLang="en-US" dirty="0"/>
          </a:p>
          <a:p>
            <a:r>
              <a:rPr lang="ja-JP" altLang="en-US" dirty="0"/>
              <a:t>イパネマの娘 </a:t>
            </a:r>
            <a:r>
              <a:rPr lang="en-US" altLang="ja-JP" dirty="0"/>
              <a:t>(</a:t>
            </a:r>
            <a:r>
              <a:rPr lang="en-US" altLang="ja-JP" dirty="0" err="1"/>
              <a:t>Garota</a:t>
            </a:r>
            <a:r>
              <a:rPr lang="en-US" altLang="ja-JP" dirty="0"/>
              <a:t> de Ipanema</a:t>
            </a:r>
            <a:r>
              <a:rPr lang="en-US" altLang="ja-JP" dirty="0" smtClean="0"/>
              <a:t>)</a:t>
            </a:r>
            <a:endParaRPr lang="en-US" altLang="ja-JP" dirty="0"/>
          </a:p>
          <a:p>
            <a:r>
              <a:rPr lang="ja-JP" altLang="en-US" dirty="0"/>
              <a:t>おいしい水 </a:t>
            </a:r>
            <a:r>
              <a:rPr lang="en-US" altLang="ja-JP" dirty="0"/>
              <a:t>(</a:t>
            </a:r>
            <a:r>
              <a:rPr lang="en-US" altLang="ja-JP" dirty="0" err="1"/>
              <a:t>Água</a:t>
            </a:r>
            <a:r>
              <a:rPr lang="en-US" altLang="ja-JP" dirty="0"/>
              <a:t> de </a:t>
            </a:r>
            <a:r>
              <a:rPr lang="en-US" altLang="ja-JP" dirty="0" err="1"/>
              <a:t>beber</a:t>
            </a:r>
            <a:r>
              <a:rPr lang="en-US" altLang="ja-JP" dirty="0"/>
              <a:t>)</a:t>
            </a:r>
          </a:p>
          <a:p>
            <a:r>
              <a:rPr lang="ja-JP" altLang="en-US" dirty="0" smtClean="0"/>
              <a:t>ワン</a:t>
            </a:r>
            <a:r>
              <a:rPr lang="ja-JP" altLang="en-US" dirty="0"/>
              <a:t>・ノート・サンバ </a:t>
            </a:r>
            <a:r>
              <a:rPr lang="en-US" altLang="ja-JP" dirty="0"/>
              <a:t>(Samba de Uma Nota </a:t>
            </a:r>
            <a:r>
              <a:rPr lang="en-US" altLang="ja-JP" dirty="0" err="1"/>
              <a:t>Só</a:t>
            </a:r>
            <a:r>
              <a:rPr lang="en-US" altLang="ja-JP" dirty="0"/>
              <a:t>)</a:t>
            </a:r>
          </a:p>
          <a:p>
            <a:r>
              <a:rPr lang="ja-JP" altLang="en-US" dirty="0"/>
              <a:t>想いあふれて </a:t>
            </a:r>
            <a:r>
              <a:rPr lang="en-US" altLang="ja-JP" dirty="0"/>
              <a:t>(</a:t>
            </a:r>
            <a:r>
              <a:rPr lang="en-US" altLang="ja-JP" dirty="0" err="1"/>
              <a:t>Chega</a:t>
            </a:r>
            <a:r>
              <a:rPr lang="en-US" altLang="ja-JP" dirty="0"/>
              <a:t> de </a:t>
            </a:r>
            <a:r>
              <a:rPr lang="en-US" altLang="ja-JP" dirty="0" err="1"/>
              <a:t>Saudade</a:t>
            </a:r>
            <a:r>
              <a:rPr lang="en-US" altLang="ja-JP" dirty="0" smtClean="0"/>
              <a:t>)</a:t>
            </a:r>
            <a:endParaRPr lang="en-US" altLang="ja-JP" dirty="0"/>
          </a:p>
          <a:p>
            <a:r>
              <a:rPr lang="en-US" altLang="ja-JP" dirty="0" smtClean="0"/>
              <a:t>3</a:t>
            </a:r>
            <a:r>
              <a:rPr lang="ja-JP" altLang="en-US" dirty="0" smtClean="0"/>
              <a:t>月</a:t>
            </a:r>
            <a:r>
              <a:rPr lang="ja-JP" altLang="en-US" dirty="0"/>
              <a:t>の</a:t>
            </a:r>
            <a:r>
              <a:rPr lang="ja-JP" altLang="en-US" dirty="0" smtClean="0"/>
              <a:t>雨（</a:t>
            </a:r>
            <a:r>
              <a:rPr lang="en-US" altLang="ja-JP" dirty="0" err="1"/>
              <a:t>Águas</a:t>
            </a:r>
            <a:r>
              <a:rPr lang="en-US" altLang="ja-JP" dirty="0"/>
              <a:t> de </a:t>
            </a:r>
            <a:r>
              <a:rPr lang="en-US" altLang="ja-JP" dirty="0" err="1"/>
              <a:t>Março</a:t>
            </a:r>
            <a:r>
              <a:rPr lang="ja-JP" altLang="en-US" dirty="0"/>
              <a:t>）</a:t>
            </a:r>
            <a:endParaRPr lang="en-US" altLang="ja-JP" dirty="0"/>
          </a:p>
        </p:txBody>
      </p:sp>
    </p:spTree>
    <p:extLst>
      <p:ext uri="{BB962C8B-B14F-4D97-AF65-F5344CB8AC3E}">
        <p14:creationId xmlns:p14="http://schemas.microsoft.com/office/powerpoint/2010/main" val="2082168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映画：音楽に説明はいらない－アントニオ・カルロス・ジョビン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タイトル（</a:t>
            </a:r>
            <a:r>
              <a:rPr lang="en-US" altLang="ja-JP" dirty="0"/>
              <a:t>50</a:t>
            </a:r>
            <a:r>
              <a:rPr kumimoji="1" lang="ja-JP" altLang="en-US" dirty="0" smtClean="0"/>
              <a:t>年代後半のリオ、イパネマの娘）</a:t>
            </a:r>
            <a:endParaRPr kumimoji="1" lang="en-US" altLang="ja-JP" dirty="0" smtClean="0"/>
          </a:p>
        </p:txBody>
      </p:sp>
    </p:spTree>
    <p:extLst>
      <p:ext uri="{BB962C8B-B14F-4D97-AF65-F5344CB8AC3E}">
        <p14:creationId xmlns:p14="http://schemas.microsoft.com/office/powerpoint/2010/main" val="3553079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デザフィナード（調子はずれ</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lstStyle/>
          <a:p>
            <a:r>
              <a:rPr lang="ja-JP" altLang="en-US" dirty="0"/>
              <a:t>　「君は僕の歌が調子</a:t>
            </a:r>
            <a:r>
              <a:rPr lang="ja-JP" altLang="en-US" dirty="0" err="1"/>
              <a:t>っぱ</a:t>
            </a:r>
            <a:r>
              <a:rPr lang="ja-JP" altLang="en-US" dirty="0"/>
              <a:t>ずれだと言うけれど、これがボサノヴァ、とても自然なんだ</a:t>
            </a:r>
            <a:r>
              <a:rPr lang="ja-JP" altLang="en-US" dirty="0" smtClean="0"/>
              <a:t>。」</a:t>
            </a:r>
            <a:endParaRPr lang="en-US" altLang="ja-JP" dirty="0" smtClean="0"/>
          </a:p>
          <a:p>
            <a:endParaRPr lang="en-US" altLang="ja-JP" dirty="0"/>
          </a:p>
          <a:p>
            <a:pPr marL="514350" indent="-514350">
              <a:buFont typeface="+mj-lt"/>
              <a:buAutoNum type="arabicPeriod"/>
            </a:pPr>
            <a:r>
              <a:rPr lang="ja-JP" altLang="en-US" dirty="0" smtClean="0"/>
              <a:t>アントニオカルロスジョビン</a:t>
            </a:r>
            <a:endParaRPr lang="en-US" altLang="ja-JP" dirty="0" smtClean="0"/>
          </a:p>
          <a:p>
            <a:pPr marL="514350" indent="-514350">
              <a:buFont typeface="+mj-lt"/>
              <a:buAutoNum type="arabicPeriod"/>
            </a:pPr>
            <a:r>
              <a:rPr lang="ja-JP" altLang="en-US" dirty="0" smtClean="0"/>
              <a:t>エラ・フィッツジェラルド</a:t>
            </a:r>
            <a:endParaRPr lang="en-US" altLang="ja-JP" dirty="0" smtClean="0"/>
          </a:p>
          <a:p>
            <a:pPr marL="514350" indent="-514350">
              <a:buFont typeface="+mj-lt"/>
              <a:buAutoNum type="arabicPeriod"/>
            </a:pPr>
            <a:r>
              <a:rPr lang="ja-JP" altLang="en-US" dirty="0" smtClean="0"/>
              <a:t>サミー・デーヴィス・ジュニア</a:t>
            </a:r>
            <a:endParaRPr lang="ja-JP" altLang="en-US" dirty="0"/>
          </a:p>
          <a:p>
            <a:endParaRPr kumimoji="1" lang="ja-JP" altLang="en-US" dirty="0"/>
          </a:p>
        </p:txBody>
      </p:sp>
    </p:spTree>
    <p:extLst>
      <p:ext uri="{BB962C8B-B14F-4D97-AF65-F5344CB8AC3E}">
        <p14:creationId xmlns:p14="http://schemas.microsoft.com/office/powerpoint/2010/main" val="452456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イパネマの娘</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kumimoji="1" lang="ja-JP" altLang="en-US" dirty="0" smtClean="0"/>
              <a:t>大ヒット曲　イパネマはリオの海岸の名前</a:t>
            </a:r>
            <a:endParaRPr kumimoji="1" lang="en-US" altLang="ja-JP" dirty="0" smtClean="0"/>
          </a:p>
          <a:p>
            <a:pPr marL="514350" indent="-514350">
              <a:buFont typeface="+mj-lt"/>
              <a:buAutoNum type="arabicPeriod"/>
            </a:pPr>
            <a:r>
              <a:rPr lang="ja-JP" altLang="en-US" dirty="0" smtClean="0"/>
              <a:t>アントニオ・カルロス・ジョビン</a:t>
            </a:r>
            <a:endParaRPr lang="en-US" altLang="ja-JP" dirty="0" smtClean="0"/>
          </a:p>
          <a:p>
            <a:pPr marL="514350" indent="-514350">
              <a:buFont typeface="+mj-lt"/>
              <a:buAutoNum type="arabicPeriod"/>
            </a:pPr>
            <a:r>
              <a:rPr kumimoji="1" lang="ja-JP" altLang="en-US" dirty="0" smtClean="0"/>
              <a:t>エロールガーナー（</a:t>
            </a:r>
            <a:r>
              <a:rPr kumimoji="1" lang="en-US" altLang="ja-JP" dirty="0" smtClean="0"/>
              <a:t>70</a:t>
            </a:r>
            <a:r>
              <a:rPr kumimoji="1" lang="ja-JP" altLang="en-US" dirty="0" smtClean="0"/>
              <a:t>年）</a:t>
            </a:r>
            <a:endParaRPr kumimoji="1" lang="en-US" altLang="ja-JP" dirty="0" smtClean="0"/>
          </a:p>
          <a:p>
            <a:pPr marL="514350" indent="-514350">
              <a:buFont typeface="+mj-lt"/>
              <a:buAutoNum type="arabicPeriod"/>
            </a:pPr>
            <a:r>
              <a:rPr lang="ja-JP" altLang="en-US" dirty="0"/>
              <a:t>パット</a:t>
            </a:r>
            <a:r>
              <a:rPr lang="ja-JP" altLang="en-US" dirty="0" smtClean="0"/>
              <a:t>へ</a:t>
            </a:r>
            <a:r>
              <a:rPr lang="en-US" altLang="ja-JP" dirty="0" smtClean="0"/>
              <a:t>―</a:t>
            </a:r>
            <a:r>
              <a:rPr lang="ja-JP" altLang="en-US" dirty="0" smtClean="0"/>
              <a:t>ヴェイ（</a:t>
            </a:r>
            <a:r>
              <a:rPr lang="en-US" altLang="ja-JP" dirty="0" smtClean="0"/>
              <a:t>73</a:t>
            </a:r>
            <a:r>
              <a:rPr lang="ja-JP" altLang="en-US" dirty="0" smtClean="0"/>
              <a:t>年）</a:t>
            </a:r>
            <a:endParaRPr lang="en-US" altLang="ja-JP" dirty="0" smtClean="0"/>
          </a:p>
          <a:p>
            <a:pPr marL="514350" indent="-514350">
              <a:buFont typeface="+mj-lt"/>
              <a:buAutoNum type="arabicPeriod"/>
            </a:pPr>
            <a:r>
              <a:rPr kumimoji="1" lang="ja-JP" altLang="en-US" dirty="0" smtClean="0">
                <a:solidFill>
                  <a:srgbClr val="FF0000"/>
                </a:solidFill>
              </a:rPr>
              <a:t>マルシア</a:t>
            </a:r>
            <a:r>
              <a:rPr kumimoji="1" lang="en-US" altLang="ja-JP" dirty="0" smtClean="0"/>
              <a:t>(2010</a:t>
            </a:r>
            <a:r>
              <a:rPr lang="ja-JP" altLang="en-US" dirty="0" smtClean="0"/>
              <a:t>年）</a:t>
            </a:r>
            <a:endParaRPr lang="en-US" altLang="ja-JP" dirty="0" smtClean="0"/>
          </a:p>
          <a:p>
            <a:pPr marL="514350" indent="-514350">
              <a:buFont typeface="+mj-lt"/>
              <a:buAutoNum type="arabicPeriod"/>
            </a:pPr>
            <a:r>
              <a:rPr kumimoji="1" lang="ja-JP" altLang="en-US" dirty="0" smtClean="0"/>
              <a:t>リオ、グランドビート・バージョン（</a:t>
            </a:r>
            <a:r>
              <a:rPr kumimoji="1" lang="en-US" altLang="ja-JP" dirty="0" smtClean="0"/>
              <a:t>91</a:t>
            </a:r>
            <a:r>
              <a:rPr kumimoji="1" lang="ja-JP" altLang="en-US" dirty="0" smtClean="0"/>
              <a:t>年）</a:t>
            </a:r>
            <a:endParaRPr kumimoji="1" lang="en-US" altLang="ja-JP" dirty="0" smtClean="0"/>
          </a:p>
          <a:p>
            <a:pPr marL="514350" indent="-514350">
              <a:buFont typeface="+mj-lt"/>
              <a:buAutoNum type="arabicPeriod"/>
            </a:pPr>
            <a:r>
              <a:rPr lang="ja-JP" altLang="en-US" dirty="0" smtClean="0"/>
              <a:t>ミーナ（</a:t>
            </a:r>
            <a:r>
              <a:rPr lang="en-US" altLang="ja-JP" dirty="0" smtClean="0"/>
              <a:t>68</a:t>
            </a:r>
            <a:r>
              <a:rPr lang="ja-JP" altLang="en-US" dirty="0"/>
              <a:t>年</a:t>
            </a:r>
            <a:r>
              <a:rPr lang="ja-JP" altLang="en-US" dirty="0" smtClean="0"/>
              <a:t>）</a:t>
            </a:r>
            <a:endParaRPr lang="en-US" altLang="ja-JP" dirty="0" smtClean="0"/>
          </a:p>
          <a:p>
            <a:pPr marL="514350" indent="-514350">
              <a:buFont typeface="+mj-lt"/>
              <a:buAutoNum type="arabicPeriod"/>
            </a:pPr>
            <a:r>
              <a:rPr kumimoji="1" lang="ja-JP" altLang="en-US" dirty="0" smtClean="0"/>
              <a:t>？</a:t>
            </a:r>
            <a:endParaRPr kumimoji="1" lang="en-US" altLang="ja-JP" dirty="0" smtClean="0"/>
          </a:p>
          <a:p>
            <a:pPr marL="514350" indent="-514350">
              <a:buFont typeface="+mj-lt"/>
              <a:buAutoNum type="arabicPeriod"/>
            </a:pPr>
            <a:r>
              <a:rPr lang="ja-JP" altLang="en-US" dirty="0" smtClean="0"/>
              <a:t>アントニオ・カルロス・ジョビン</a:t>
            </a:r>
            <a:r>
              <a:rPr lang="en-US" altLang="ja-JP" dirty="0" smtClean="0"/>
              <a:t>(93</a:t>
            </a:r>
            <a:r>
              <a:rPr lang="ja-JP" altLang="en-US" dirty="0" smtClean="0"/>
              <a:t>年）</a:t>
            </a:r>
            <a:endParaRPr lang="en-US" altLang="ja-JP" dirty="0" smtClean="0"/>
          </a:p>
          <a:p>
            <a:pPr marL="514350" indent="-514350">
              <a:buFont typeface="+mj-lt"/>
              <a:buAutoNum type="arabicPeriod"/>
            </a:pPr>
            <a:r>
              <a:rPr kumimoji="1" lang="ja-JP" altLang="en-US" dirty="0" smtClean="0"/>
              <a:t>アントニオ・カルロス・ジョビンとフランク・シナトラ</a:t>
            </a:r>
            <a:r>
              <a:rPr lang="en-US" altLang="ja-JP" dirty="0" smtClean="0"/>
              <a:t>(67</a:t>
            </a:r>
            <a:r>
              <a:rPr lang="ja-JP" altLang="en-US" dirty="0" smtClean="0"/>
              <a:t>年）</a:t>
            </a:r>
            <a:endParaRPr kumimoji="1" lang="ja-JP" altLang="en-US" dirty="0"/>
          </a:p>
        </p:txBody>
      </p:sp>
    </p:spTree>
    <p:extLst>
      <p:ext uri="{BB962C8B-B14F-4D97-AF65-F5344CB8AC3E}">
        <p14:creationId xmlns:p14="http://schemas.microsoft.com/office/powerpoint/2010/main" val="21819251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三月の雨</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ブラジルの</a:t>
            </a:r>
            <a:r>
              <a:rPr kumimoji="1" lang="en-US" altLang="ja-JP" dirty="0" smtClean="0"/>
              <a:t>3</a:t>
            </a:r>
            <a:r>
              <a:rPr kumimoji="1" lang="ja-JP" altLang="en-US" dirty="0" smtClean="0"/>
              <a:t>月は夏の終わり</a:t>
            </a:r>
            <a:endParaRPr kumimoji="1" lang="en-US" altLang="ja-JP" dirty="0" smtClean="0"/>
          </a:p>
          <a:p>
            <a:r>
              <a:rPr kumimoji="1" lang="en-US" altLang="ja-JP" dirty="0" smtClean="0"/>
              <a:t>『</a:t>
            </a:r>
            <a:r>
              <a:rPr kumimoji="1" lang="ja-JP" altLang="en-US" dirty="0" smtClean="0"/>
              <a:t>エリス＆トム</a:t>
            </a:r>
            <a:r>
              <a:rPr kumimoji="1" lang="en-US" altLang="ja-JP" dirty="0" smtClean="0"/>
              <a:t>』(74</a:t>
            </a:r>
            <a:r>
              <a:rPr kumimoji="1" lang="ja-JP" altLang="en-US" dirty="0" smtClean="0"/>
              <a:t>年）</a:t>
            </a:r>
            <a:endParaRPr kumimoji="1" lang="en-US" altLang="ja-JP" dirty="0" smtClean="0"/>
          </a:p>
          <a:p>
            <a:r>
              <a:rPr lang="ja-JP" altLang="en-US" dirty="0" smtClean="0"/>
              <a:t>エリスレジーナ・アントニオ・カルロス・ジョビン</a:t>
            </a:r>
            <a:endParaRPr lang="en-US" altLang="ja-JP" dirty="0"/>
          </a:p>
          <a:p>
            <a:r>
              <a:rPr lang="en-US" altLang="ja-JP" dirty="0" smtClean="0"/>
              <a:t>&lt;</a:t>
            </a:r>
            <a:r>
              <a:rPr lang="ja-JP" altLang="en-US" dirty="0" smtClean="0"/>
              <a:t>ルイーザ</a:t>
            </a:r>
            <a:r>
              <a:rPr lang="en-US" altLang="ja-JP" dirty="0" smtClean="0"/>
              <a:t>/</a:t>
            </a:r>
            <a:r>
              <a:rPr lang="ja-JP" altLang="en-US" dirty="0" smtClean="0"/>
              <a:t>カルリーニョス・ブラウン</a:t>
            </a:r>
            <a:r>
              <a:rPr lang="en-US" altLang="ja-JP" dirty="0" smtClean="0"/>
              <a:t>&gt;</a:t>
            </a:r>
          </a:p>
          <a:p>
            <a:r>
              <a:rPr kumimoji="1" lang="ja-JP" altLang="en-US" dirty="0" smtClean="0"/>
              <a:t>ジェーン・モンハイ</a:t>
            </a:r>
            <a:r>
              <a:rPr lang="ja-JP" altLang="en-US" dirty="0" smtClean="0"/>
              <a:t>ト（英語）</a:t>
            </a:r>
            <a:endParaRPr lang="en-US" altLang="ja-JP" dirty="0" smtClean="0"/>
          </a:p>
          <a:p>
            <a:r>
              <a:rPr kumimoji="1" lang="ja-JP" altLang="en-US" dirty="0" smtClean="0"/>
              <a:t>ステイシー・ケント（フランス語）</a:t>
            </a:r>
            <a:endParaRPr kumimoji="1" lang="en-US" altLang="ja-JP" dirty="0" smtClean="0"/>
          </a:p>
          <a:p>
            <a:r>
              <a:rPr kumimoji="1" lang="ja-JP" altLang="en-US" dirty="0" smtClean="0"/>
              <a:t>ビルギット・ブリュエル（デンマーク語）</a:t>
            </a:r>
            <a:endParaRPr kumimoji="1" lang="en-US" altLang="ja-JP" dirty="0" smtClean="0"/>
          </a:p>
          <a:p>
            <a:endParaRPr kumimoji="1" lang="ja-JP" altLang="en-US" dirty="0"/>
          </a:p>
        </p:txBody>
      </p:sp>
    </p:spTree>
    <p:extLst>
      <p:ext uri="{BB962C8B-B14F-4D97-AF65-F5344CB8AC3E}">
        <p14:creationId xmlns:p14="http://schemas.microsoft.com/office/powerpoint/2010/main" val="4561313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歌詞</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a:t>棒きれ、小石、道の終わり</a:t>
            </a:r>
          </a:p>
          <a:p>
            <a:r>
              <a:rPr lang="ja-JP" altLang="en-US" dirty="0"/>
              <a:t>木の切り株、少しの寂しさ</a:t>
            </a:r>
          </a:p>
          <a:p>
            <a:r>
              <a:rPr lang="ja-JP" altLang="en-US" dirty="0"/>
              <a:t>ガラスのかけら、人生、太陽</a:t>
            </a:r>
          </a:p>
          <a:p>
            <a:r>
              <a:rPr lang="ja-JP" altLang="en-US" dirty="0"/>
              <a:t>夜、死、結び目、釣り針</a:t>
            </a:r>
          </a:p>
          <a:p>
            <a:r>
              <a:rPr lang="ja-JP" altLang="en-US" dirty="0"/>
              <a:t>畑の仕事、木のこぶ</a:t>
            </a:r>
          </a:p>
          <a:p>
            <a:r>
              <a:rPr lang="ja-JP" altLang="en-US" dirty="0"/>
              <a:t>カインガ</a:t>
            </a:r>
            <a:r>
              <a:rPr lang="en-US" altLang="ja-JP" dirty="0"/>
              <a:t>―</a:t>
            </a:r>
            <a:r>
              <a:rPr lang="ja-JP" altLang="en-US" dirty="0"/>
              <a:t>の実、ランプ、マチア・ペレイラ</a:t>
            </a:r>
            <a:r>
              <a:rPr lang="en-US" altLang="ja-JP" dirty="0" smtClean="0"/>
              <a:t>(※)</a:t>
            </a:r>
          </a:p>
          <a:p>
            <a:endParaRPr lang="en-US" altLang="ja-JP" dirty="0"/>
          </a:p>
          <a:p>
            <a:r>
              <a:rPr lang="en-US" altLang="ja-JP" dirty="0"/>
              <a:t>※</a:t>
            </a:r>
            <a:r>
              <a:rPr lang="ja-JP" altLang="en-US" dirty="0"/>
              <a:t>マチア・ペレイラ</a:t>
            </a:r>
          </a:p>
          <a:p>
            <a:r>
              <a:rPr lang="ja-JP" altLang="en-US" dirty="0"/>
              <a:t>ブラジルの民話に出てくる片足の黒人サシ・ペレレのこと</a:t>
            </a:r>
          </a:p>
          <a:p>
            <a:endParaRPr lang="ja-JP" altLang="en-US" dirty="0"/>
          </a:p>
          <a:p>
            <a:endParaRPr lang="en-US" altLang="ja-JP" dirty="0"/>
          </a:p>
          <a:p>
            <a:endParaRPr kumimoji="1" lang="ja-JP" altLang="en-US" dirty="0"/>
          </a:p>
        </p:txBody>
      </p:sp>
    </p:spTree>
    <p:extLst>
      <p:ext uri="{BB962C8B-B14F-4D97-AF65-F5344CB8AC3E}">
        <p14:creationId xmlns:p14="http://schemas.microsoft.com/office/powerpoint/2010/main" val="39062990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25000" lnSpcReduction="20000"/>
          </a:bodyPr>
          <a:lstStyle/>
          <a:p>
            <a:r>
              <a:rPr lang="ja-JP" altLang="en-US" dirty="0"/>
              <a:t>三月の水</a:t>
            </a:r>
          </a:p>
          <a:p>
            <a:r>
              <a:rPr lang="ja-JP" altLang="en-US" dirty="0"/>
              <a:t>アントニオ・カルロス・ジョビン</a:t>
            </a:r>
          </a:p>
          <a:p>
            <a:endParaRPr lang="ja-JP" altLang="en-US" dirty="0"/>
          </a:p>
          <a:p>
            <a:r>
              <a:rPr lang="ja-JP" altLang="en-US" dirty="0"/>
              <a:t>棒きれ、小石、道の終わり</a:t>
            </a:r>
          </a:p>
          <a:p>
            <a:r>
              <a:rPr lang="ja-JP" altLang="en-US" dirty="0"/>
              <a:t>木の切り株、少しの寂しさ</a:t>
            </a:r>
          </a:p>
          <a:p>
            <a:r>
              <a:rPr lang="ja-JP" altLang="en-US" dirty="0"/>
              <a:t>ガラスのかけら、人生、太陽</a:t>
            </a:r>
          </a:p>
          <a:p>
            <a:r>
              <a:rPr lang="ja-JP" altLang="en-US" dirty="0"/>
              <a:t>夜、死、結び目、釣り針</a:t>
            </a:r>
          </a:p>
          <a:p>
            <a:r>
              <a:rPr lang="ja-JP" altLang="en-US" dirty="0"/>
              <a:t>畑の仕事、木のこぶ</a:t>
            </a:r>
          </a:p>
          <a:p>
            <a:r>
              <a:rPr lang="ja-JP" altLang="en-US" dirty="0"/>
              <a:t>カインガ</a:t>
            </a:r>
            <a:r>
              <a:rPr lang="en-US" altLang="ja-JP" dirty="0"/>
              <a:t>―</a:t>
            </a:r>
            <a:r>
              <a:rPr lang="ja-JP" altLang="en-US" dirty="0"/>
              <a:t>の実、ランプ、マチア・ペレイラ</a:t>
            </a:r>
            <a:r>
              <a:rPr lang="en-US" altLang="ja-JP" dirty="0"/>
              <a:t>(※)</a:t>
            </a:r>
          </a:p>
          <a:p>
            <a:r>
              <a:rPr lang="ja-JP" altLang="en-US" dirty="0"/>
              <a:t>朽ち木、堤の崩れ</a:t>
            </a:r>
          </a:p>
          <a:p>
            <a:r>
              <a:rPr lang="ja-JP" altLang="en-US" dirty="0"/>
              <a:t>深い神秘、望むか望まないか</a:t>
            </a:r>
          </a:p>
          <a:p>
            <a:r>
              <a:rPr lang="ja-JP" altLang="en-US" dirty="0"/>
              <a:t>吹き続ける風、坂の終わり</a:t>
            </a:r>
          </a:p>
          <a:p>
            <a:r>
              <a:rPr lang="ja-JP" altLang="en-US" dirty="0"/>
              <a:t>梁、窓、屋上のパーティー</a:t>
            </a:r>
          </a:p>
          <a:p>
            <a:r>
              <a:rPr lang="ja-JP" altLang="en-US" dirty="0"/>
              <a:t>降り続ける雨、川岸での会話</a:t>
            </a:r>
          </a:p>
          <a:p>
            <a:r>
              <a:rPr lang="ja-JP" altLang="en-US" dirty="0"/>
              <a:t>三月の水たちの中、疲れの終わり</a:t>
            </a:r>
          </a:p>
          <a:p>
            <a:r>
              <a:rPr lang="ja-JP" altLang="en-US" dirty="0"/>
              <a:t>足、床、道をゆく足どり</a:t>
            </a:r>
          </a:p>
          <a:p>
            <a:r>
              <a:rPr lang="ja-JP" altLang="en-US" dirty="0"/>
              <a:t>手のひらの小鳥、パチンコの石</a:t>
            </a:r>
          </a:p>
          <a:p>
            <a:r>
              <a:rPr lang="ja-JP" altLang="en-US" dirty="0"/>
              <a:t>空の鳥、地面の鳥</a:t>
            </a:r>
          </a:p>
          <a:p>
            <a:r>
              <a:rPr lang="ja-JP" altLang="en-US" dirty="0"/>
              <a:t>小川、泉、パンくず</a:t>
            </a:r>
          </a:p>
          <a:p>
            <a:r>
              <a:rPr lang="ja-JP" altLang="en-US" dirty="0"/>
              <a:t>井戸の底、道の終わり</a:t>
            </a:r>
          </a:p>
          <a:p>
            <a:r>
              <a:rPr lang="ja-JP" altLang="en-US" dirty="0"/>
              <a:t>嫌な顔つき、少しの寂しさ</a:t>
            </a:r>
          </a:p>
          <a:p>
            <a:r>
              <a:rPr lang="ja-JP" altLang="en-US" dirty="0"/>
              <a:t>杭、くぎ、先端、点</a:t>
            </a:r>
          </a:p>
          <a:p>
            <a:r>
              <a:rPr lang="ja-JP" altLang="en-US" dirty="0"/>
              <a:t>ぽとりと落ちる滴、数える、計算する</a:t>
            </a:r>
          </a:p>
          <a:p>
            <a:r>
              <a:rPr lang="ja-JP" altLang="en-US" dirty="0"/>
              <a:t>魚、動き、銀色が光る</a:t>
            </a:r>
          </a:p>
          <a:p>
            <a:r>
              <a:rPr lang="ja-JP" altLang="en-US" dirty="0"/>
              <a:t>朝の光、レンガが運ばれる</a:t>
            </a:r>
          </a:p>
          <a:p>
            <a:r>
              <a:rPr lang="ja-JP" altLang="en-US" dirty="0"/>
              <a:t>薪、一日、酔いの終わり</a:t>
            </a:r>
          </a:p>
          <a:p>
            <a:r>
              <a:rPr lang="ja-JP" altLang="en-US" dirty="0"/>
              <a:t>酒びん、路上の破片</a:t>
            </a:r>
          </a:p>
          <a:p>
            <a:r>
              <a:rPr lang="ja-JP" altLang="en-US" dirty="0"/>
              <a:t>家の設計、ベッドの中の体</a:t>
            </a:r>
          </a:p>
          <a:p>
            <a:r>
              <a:rPr lang="ja-JP" altLang="en-US" dirty="0"/>
              <a:t>故障した車、泥、そして泥</a:t>
            </a:r>
          </a:p>
          <a:p>
            <a:r>
              <a:rPr lang="ja-JP" altLang="en-US" dirty="0"/>
              <a:t>足跡、橋、ひきがえる、</a:t>
            </a:r>
            <a:r>
              <a:rPr lang="ja-JP" altLang="en-US" dirty="0" err="1"/>
              <a:t>あ</a:t>
            </a:r>
            <a:r>
              <a:rPr lang="ja-JP" altLang="en-US" dirty="0"/>
              <a:t>まがえる</a:t>
            </a:r>
          </a:p>
          <a:p>
            <a:r>
              <a:rPr lang="ja-JP" altLang="en-US" dirty="0"/>
              <a:t>森の残り、朝の光の中に</a:t>
            </a:r>
          </a:p>
          <a:p>
            <a:r>
              <a:rPr lang="ja-JP" altLang="en-US" dirty="0"/>
              <a:t>夏を終わらせる三月の水たち</a:t>
            </a:r>
          </a:p>
          <a:p>
            <a:r>
              <a:rPr lang="ja-JP" altLang="en-US" dirty="0"/>
              <a:t>あなたの心の中にある命を約束するもの</a:t>
            </a:r>
          </a:p>
          <a:p>
            <a:endParaRPr lang="ja-JP" altLang="en-US" dirty="0"/>
          </a:p>
          <a:p>
            <a:r>
              <a:rPr lang="en-US" altLang="ja-JP" dirty="0" smtClean="0"/>
              <a:t>※</a:t>
            </a:r>
            <a:r>
              <a:rPr lang="ja-JP" altLang="en-US" dirty="0" smtClean="0"/>
              <a:t>マチア・ペレイラ</a:t>
            </a:r>
          </a:p>
          <a:p>
            <a:r>
              <a:rPr lang="ja-JP" altLang="en-US" dirty="0" smtClean="0"/>
              <a:t>ブラジルの民話に出てくる片足の黒人サシ・ペレレのこと</a:t>
            </a:r>
          </a:p>
          <a:p>
            <a:endParaRPr lang="ja-JP" altLang="en-US" dirty="0" smtClean="0"/>
          </a:p>
          <a:p>
            <a:r>
              <a:rPr lang="ja-JP" altLang="en-US" dirty="0"/>
              <a:t>　　　　　　　対訳　</a:t>
            </a:r>
            <a:r>
              <a:rPr lang="en-US" altLang="ja-JP" dirty="0"/>
              <a:t>by</a:t>
            </a:r>
            <a:r>
              <a:rPr lang="ja-JP" altLang="en-US" dirty="0"/>
              <a:t>　らいだぁ</a:t>
            </a:r>
            <a:endParaRPr kumimoji="1" lang="ja-JP" altLang="en-US" dirty="0"/>
          </a:p>
        </p:txBody>
      </p:sp>
    </p:spTree>
    <p:extLst>
      <p:ext uri="{BB962C8B-B14F-4D97-AF65-F5344CB8AC3E}">
        <p14:creationId xmlns:p14="http://schemas.microsoft.com/office/powerpoint/2010/main" val="4038819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726600" y="579324"/>
            <a:ext cx="288032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インド</a:t>
            </a:r>
            <a:endParaRPr lang="en-US" altLang="ja-JP" dirty="0" smtClean="0"/>
          </a:p>
          <a:p>
            <a:pPr algn="ctr"/>
            <a:r>
              <a:rPr kumimoji="1" lang="ja-JP" altLang="en-US" dirty="0"/>
              <a:t>（</a:t>
            </a:r>
            <a:r>
              <a:rPr kumimoji="1" lang="ja-JP" altLang="en-US" dirty="0" smtClean="0"/>
              <a:t>ヒンズー</a:t>
            </a:r>
            <a:r>
              <a:rPr lang="ja-JP" altLang="en-US" dirty="0" smtClean="0"/>
              <a:t>教</a:t>
            </a:r>
            <a:r>
              <a:rPr lang="ja-JP" altLang="en-US" dirty="0"/>
              <a:t>）</a:t>
            </a:r>
            <a:endParaRPr kumimoji="1" lang="ja-JP" altLang="en-US" dirty="0"/>
          </a:p>
        </p:txBody>
      </p:sp>
      <p:sp>
        <p:nvSpPr>
          <p:cNvPr id="3" name="円/楕円 2"/>
          <p:cNvSpPr/>
          <p:nvPr/>
        </p:nvSpPr>
        <p:spPr>
          <a:xfrm>
            <a:off x="4012010" y="579324"/>
            <a:ext cx="2664296"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中華人民共和国</a:t>
            </a:r>
            <a:endParaRPr kumimoji="1" lang="ja-JP" altLang="en-US" dirty="0"/>
          </a:p>
        </p:txBody>
      </p:sp>
      <p:sp>
        <p:nvSpPr>
          <p:cNvPr id="4" name="円/楕円 3"/>
          <p:cNvSpPr/>
          <p:nvPr/>
        </p:nvSpPr>
        <p:spPr>
          <a:xfrm>
            <a:off x="7236296" y="692696"/>
            <a:ext cx="1670265"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日本</a:t>
            </a:r>
            <a:endParaRPr kumimoji="1" lang="ja-JP" altLang="en-US" dirty="0"/>
          </a:p>
        </p:txBody>
      </p:sp>
      <p:sp>
        <p:nvSpPr>
          <p:cNvPr id="5" name="正方形/長方形 4"/>
          <p:cNvSpPr/>
          <p:nvPr/>
        </p:nvSpPr>
        <p:spPr>
          <a:xfrm>
            <a:off x="5917668" y="3040630"/>
            <a:ext cx="2808312"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フィリピン</a:t>
            </a:r>
            <a:endParaRPr kumimoji="1" lang="en-US" altLang="ja-JP" dirty="0" smtClean="0"/>
          </a:p>
          <a:p>
            <a:pPr algn="ctr"/>
            <a:r>
              <a:rPr lang="ja-JP" altLang="en-US" dirty="0" smtClean="0"/>
              <a:t>ベトナム</a:t>
            </a:r>
            <a:endParaRPr lang="en-US" altLang="ja-JP" dirty="0" smtClean="0"/>
          </a:p>
          <a:p>
            <a:pPr algn="ctr"/>
            <a:r>
              <a:rPr kumimoji="1" lang="ja-JP" altLang="en-US" dirty="0" smtClean="0"/>
              <a:t>タイ</a:t>
            </a:r>
            <a:endParaRPr kumimoji="1" lang="en-US" altLang="ja-JP" dirty="0" smtClean="0"/>
          </a:p>
          <a:p>
            <a:pPr algn="ctr"/>
            <a:r>
              <a:rPr lang="ja-JP" altLang="en-US" dirty="0"/>
              <a:t>インドネシア</a:t>
            </a:r>
            <a:endParaRPr kumimoji="1" lang="ja-JP" altLang="en-US" dirty="0"/>
          </a:p>
        </p:txBody>
      </p:sp>
      <p:sp>
        <p:nvSpPr>
          <p:cNvPr id="6" name="正方形/長方形 5"/>
          <p:cNvSpPr/>
          <p:nvPr/>
        </p:nvSpPr>
        <p:spPr>
          <a:xfrm>
            <a:off x="3606920" y="3946496"/>
            <a:ext cx="1728192" cy="1030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バングラデシュ</a:t>
            </a:r>
            <a:endParaRPr kumimoji="1" lang="en-US" altLang="ja-JP" dirty="0" smtClean="0"/>
          </a:p>
          <a:p>
            <a:pPr algn="ctr"/>
            <a:r>
              <a:rPr lang="ja-JP" altLang="en-US" dirty="0"/>
              <a:t>（イスラム</a:t>
            </a:r>
            <a:r>
              <a:rPr lang="ja-JP" altLang="en-US" dirty="0" smtClean="0"/>
              <a:t>教）</a:t>
            </a:r>
            <a:endParaRPr lang="en-US" altLang="ja-JP" dirty="0" smtClean="0"/>
          </a:p>
          <a:p>
            <a:pPr algn="ctr"/>
            <a:r>
              <a:rPr kumimoji="1" lang="ja-JP" altLang="en-US" dirty="0"/>
              <a:t>ベンガル人</a:t>
            </a:r>
          </a:p>
        </p:txBody>
      </p:sp>
      <p:sp>
        <p:nvSpPr>
          <p:cNvPr id="7" name="正方形/長方形 6"/>
          <p:cNvSpPr/>
          <p:nvPr/>
        </p:nvSpPr>
        <p:spPr>
          <a:xfrm>
            <a:off x="995297" y="3969060"/>
            <a:ext cx="1632487"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パキスタン</a:t>
            </a:r>
            <a:endParaRPr kumimoji="1" lang="en-US" altLang="ja-JP" dirty="0" smtClean="0"/>
          </a:p>
          <a:p>
            <a:pPr algn="ctr"/>
            <a:r>
              <a:rPr lang="ja-JP" altLang="en-US" dirty="0"/>
              <a:t>（イスラム</a:t>
            </a:r>
            <a:r>
              <a:rPr lang="ja-JP" altLang="en-US" dirty="0" smtClean="0"/>
              <a:t>教）</a:t>
            </a:r>
            <a:endParaRPr lang="en-US" altLang="ja-JP" dirty="0" smtClean="0"/>
          </a:p>
          <a:p>
            <a:pPr algn="ctr"/>
            <a:r>
              <a:rPr kumimoji="1" lang="ja-JP" altLang="en-US" dirty="0"/>
              <a:t>アーリア系</a:t>
            </a:r>
          </a:p>
        </p:txBody>
      </p:sp>
      <p:sp>
        <p:nvSpPr>
          <p:cNvPr id="9" name="左右矢印 8"/>
          <p:cNvSpPr/>
          <p:nvPr/>
        </p:nvSpPr>
        <p:spPr>
          <a:xfrm rot="16200000">
            <a:off x="1266888" y="2955242"/>
            <a:ext cx="1425648" cy="28740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762690" y="2577677"/>
            <a:ext cx="3118268" cy="369332"/>
          </a:xfrm>
          <a:prstGeom prst="rect">
            <a:avLst/>
          </a:prstGeom>
          <a:noFill/>
        </p:spPr>
        <p:txBody>
          <a:bodyPr wrap="square" rtlCol="0">
            <a:spAutoFit/>
          </a:bodyPr>
          <a:lstStyle/>
          <a:p>
            <a:r>
              <a:rPr kumimoji="1" lang="en-US" altLang="ja-JP" dirty="0" smtClean="0"/>
              <a:t>ASEAN(</a:t>
            </a:r>
            <a:r>
              <a:rPr lang="ja-JP" altLang="en-US" dirty="0" smtClean="0"/>
              <a:t>東南アジア諸国連合</a:t>
            </a:r>
            <a:r>
              <a:rPr lang="ja-JP" altLang="en-US" dirty="0"/>
              <a:t>）</a:t>
            </a:r>
            <a:endParaRPr kumimoji="1" lang="ja-JP" altLang="en-US" dirty="0"/>
          </a:p>
        </p:txBody>
      </p:sp>
      <p:sp>
        <p:nvSpPr>
          <p:cNvPr id="11" name="テキスト ボックス 10"/>
          <p:cNvSpPr txBox="1"/>
          <p:nvPr/>
        </p:nvSpPr>
        <p:spPr>
          <a:xfrm>
            <a:off x="224725" y="2577677"/>
            <a:ext cx="1541144" cy="1200329"/>
          </a:xfrm>
          <a:prstGeom prst="rect">
            <a:avLst/>
          </a:prstGeom>
          <a:noFill/>
        </p:spPr>
        <p:txBody>
          <a:bodyPr wrap="square" rtlCol="0">
            <a:spAutoFit/>
          </a:bodyPr>
          <a:lstStyle/>
          <a:p>
            <a:r>
              <a:rPr kumimoji="1" lang="ja-JP" altLang="en-US" dirty="0" smtClean="0"/>
              <a:t>対立</a:t>
            </a:r>
            <a:endParaRPr kumimoji="1" lang="en-US" altLang="ja-JP" dirty="0" smtClean="0"/>
          </a:p>
          <a:p>
            <a:r>
              <a:rPr lang="ja-JP" altLang="en-US" dirty="0"/>
              <a:t>（両国</a:t>
            </a:r>
            <a:r>
              <a:rPr lang="ja-JP" altLang="en-US" dirty="0" smtClean="0"/>
              <a:t>ともイギリスから独立）</a:t>
            </a:r>
            <a:endParaRPr kumimoji="1" lang="ja-JP" altLang="en-US" dirty="0"/>
          </a:p>
        </p:txBody>
      </p:sp>
      <p:sp>
        <p:nvSpPr>
          <p:cNvPr id="12" name="右矢印 11"/>
          <p:cNvSpPr/>
          <p:nvPr/>
        </p:nvSpPr>
        <p:spPr>
          <a:xfrm>
            <a:off x="2843808" y="4165678"/>
            <a:ext cx="648072" cy="3074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3" name="テキスト ボックス 12"/>
          <p:cNvSpPr txBox="1"/>
          <p:nvPr/>
        </p:nvSpPr>
        <p:spPr>
          <a:xfrm>
            <a:off x="2483768" y="3442438"/>
            <a:ext cx="1800200" cy="369332"/>
          </a:xfrm>
          <a:prstGeom prst="rect">
            <a:avLst/>
          </a:prstGeom>
          <a:noFill/>
        </p:spPr>
        <p:txBody>
          <a:bodyPr wrap="square" rtlCol="0">
            <a:spAutoFit/>
          </a:bodyPr>
          <a:lstStyle/>
          <a:p>
            <a:r>
              <a:rPr lang="en-US" altLang="ja-JP" dirty="0" smtClean="0"/>
              <a:t>1971</a:t>
            </a:r>
            <a:r>
              <a:rPr lang="ja-JP" altLang="en-US" dirty="0"/>
              <a:t>年</a:t>
            </a:r>
            <a:r>
              <a:rPr kumimoji="1" lang="ja-JP" altLang="en-US" dirty="0" smtClean="0"/>
              <a:t>独立</a:t>
            </a:r>
            <a:endParaRPr kumimoji="1" lang="ja-JP" altLang="en-US" dirty="0"/>
          </a:p>
        </p:txBody>
      </p:sp>
      <p:sp>
        <p:nvSpPr>
          <p:cNvPr id="14" name="テキスト ボックス 13"/>
          <p:cNvSpPr txBox="1"/>
          <p:nvPr/>
        </p:nvSpPr>
        <p:spPr>
          <a:xfrm>
            <a:off x="224725" y="5301208"/>
            <a:ext cx="6219483" cy="1200329"/>
          </a:xfrm>
          <a:prstGeom prst="rect">
            <a:avLst/>
          </a:prstGeom>
          <a:noFill/>
        </p:spPr>
        <p:txBody>
          <a:bodyPr wrap="square" rtlCol="0">
            <a:spAutoFit/>
          </a:bodyPr>
          <a:lstStyle/>
          <a:p>
            <a:r>
              <a:rPr kumimoji="1" lang="en-US" altLang="ja-JP" dirty="0" smtClean="0"/>
              <a:t>1947</a:t>
            </a:r>
            <a:r>
              <a:rPr kumimoji="1" lang="ja-JP" altLang="en-US" dirty="0" smtClean="0"/>
              <a:t>年　第一次インドパキスタン戦争→カシミールめぐり</a:t>
            </a:r>
            <a:endParaRPr kumimoji="1" lang="en-US" altLang="ja-JP" dirty="0" smtClean="0"/>
          </a:p>
          <a:p>
            <a:r>
              <a:rPr lang="en-US" altLang="ja-JP" dirty="0" smtClean="0"/>
              <a:t>1965</a:t>
            </a:r>
            <a:r>
              <a:rPr lang="ja-JP" altLang="en-US" dirty="0" smtClean="0"/>
              <a:t>年　第二次インドパキスタン戦争→中国のインド侵攻</a:t>
            </a:r>
            <a:endParaRPr lang="en-US" altLang="ja-JP" dirty="0" smtClean="0"/>
          </a:p>
          <a:p>
            <a:r>
              <a:rPr lang="en-US" altLang="ja-JP" dirty="0" smtClean="0"/>
              <a:t>1969</a:t>
            </a:r>
            <a:r>
              <a:rPr lang="ja-JP" altLang="en-US" dirty="0" smtClean="0"/>
              <a:t>年　第三次インドパキスタン戦争→バングラデシュ独立</a:t>
            </a:r>
            <a:endParaRPr lang="en-US" altLang="ja-JP" dirty="0" smtClean="0"/>
          </a:p>
          <a:p>
            <a:endParaRPr kumimoji="1" lang="ja-JP" altLang="en-US" dirty="0"/>
          </a:p>
        </p:txBody>
      </p:sp>
    </p:spTree>
    <p:extLst>
      <p:ext uri="{BB962C8B-B14F-4D97-AF65-F5344CB8AC3E}">
        <p14:creationId xmlns:p14="http://schemas.microsoft.com/office/powerpoint/2010/main" val="2014935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アフリカ</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1556792"/>
            <a:ext cx="4395795" cy="441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510976" y="2080171"/>
            <a:ext cx="1872208" cy="369332"/>
          </a:xfrm>
          <a:prstGeom prst="rect">
            <a:avLst/>
          </a:prstGeom>
          <a:noFill/>
        </p:spPr>
        <p:txBody>
          <a:bodyPr wrap="square" rtlCol="0">
            <a:spAutoFit/>
          </a:bodyPr>
          <a:lstStyle/>
          <a:p>
            <a:r>
              <a:rPr kumimoji="1" lang="ja-JP" altLang="en-US" dirty="0" smtClean="0"/>
              <a:t>エジプト</a:t>
            </a:r>
            <a:endParaRPr kumimoji="1" lang="ja-JP" altLang="en-US" dirty="0"/>
          </a:p>
        </p:txBody>
      </p:sp>
      <p:sp>
        <p:nvSpPr>
          <p:cNvPr id="4" name="テキスト ボックス 3"/>
          <p:cNvSpPr txBox="1"/>
          <p:nvPr/>
        </p:nvSpPr>
        <p:spPr>
          <a:xfrm>
            <a:off x="3142824" y="4075331"/>
            <a:ext cx="2149256" cy="369332"/>
          </a:xfrm>
          <a:prstGeom prst="rect">
            <a:avLst/>
          </a:prstGeom>
          <a:noFill/>
        </p:spPr>
        <p:txBody>
          <a:bodyPr wrap="square" rtlCol="0">
            <a:spAutoFit/>
          </a:bodyPr>
          <a:lstStyle/>
          <a:p>
            <a:r>
              <a:rPr kumimoji="1" lang="ja-JP" altLang="en-US" dirty="0" smtClean="0"/>
              <a:t>コンゴ民主共和国</a:t>
            </a:r>
            <a:endParaRPr kumimoji="1" lang="ja-JP" altLang="en-US" dirty="0"/>
          </a:p>
        </p:txBody>
      </p:sp>
      <p:sp>
        <p:nvSpPr>
          <p:cNvPr id="5" name="テキスト ボックス 4"/>
          <p:cNvSpPr txBox="1"/>
          <p:nvPr/>
        </p:nvSpPr>
        <p:spPr>
          <a:xfrm>
            <a:off x="5076056" y="3316342"/>
            <a:ext cx="1584176" cy="369332"/>
          </a:xfrm>
          <a:prstGeom prst="rect">
            <a:avLst/>
          </a:prstGeom>
          <a:noFill/>
        </p:spPr>
        <p:txBody>
          <a:bodyPr wrap="square" rtlCol="0">
            <a:spAutoFit/>
          </a:bodyPr>
          <a:lstStyle/>
          <a:p>
            <a:r>
              <a:rPr kumimoji="1" lang="ja-JP" altLang="en-US" dirty="0" smtClean="0"/>
              <a:t>エチオピア</a:t>
            </a:r>
            <a:endParaRPr kumimoji="1" lang="ja-JP" altLang="en-US" dirty="0"/>
          </a:p>
        </p:txBody>
      </p:sp>
      <p:sp>
        <p:nvSpPr>
          <p:cNvPr id="6" name="テキスト ボックス 5"/>
          <p:cNvSpPr txBox="1"/>
          <p:nvPr/>
        </p:nvSpPr>
        <p:spPr>
          <a:xfrm>
            <a:off x="2483768" y="3035195"/>
            <a:ext cx="1872208" cy="369332"/>
          </a:xfrm>
          <a:prstGeom prst="rect">
            <a:avLst/>
          </a:prstGeom>
          <a:noFill/>
        </p:spPr>
        <p:txBody>
          <a:bodyPr wrap="square" rtlCol="0">
            <a:spAutoFit/>
          </a:bodyPr>
          <a:lstStyle/>
          <a:p>
            <a:r>
              <a:rPr kumimoji="1" lang="ja-JP" altLang="en-US" dirty="0" smtClean="0"/>
              <a:t>ナイジェリア</a:t>
            </a:r>
            <a:endParaRPr kumimoji="1" lang="ja-JP" altLang="en-US" dirty="0"/>
          </a:p>
        </p:txBody>
      </p:sp>
    </p:spTree>
    <p:extLst>
      <p:ext uri="{BB962C8B-B14F-4D97-AF65-F5344CB8AC3E}">
        <p14:creationId xmlns:p14="http://schemas.microsoft.com/office/powerpoint/2010/main" val="1693842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アフリカ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096272948"/>
              </p:ext>
            </p:extLst>
          </p:nvPr>
        </p:nvGraphicFramePr>
        <p:xfrm>
          <a:off x="5148064" y="1600200"/>
          <a:ext cx="3538736" cy="2966720"/>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2746648">
                  <a:extLst>
                    <a:ext uri="{9D8B030D-6E8A-4147-A177-3AD203B41FA5}">
                      <a16:colId xmlns:a16="http://schemas.microsoft.com/office/drawing/2014/main" val="20001"/>
                    </a:ext>
                  </a:extLst>
                </a:gridCol>
              </a:tblGrid>
              <a:tr h="370840">
                <a:tc>
                  <a:txBody>
                    <a:bodyPr/>
                    <a:lstStyle/>
                    <a:p>
                      <a:r>
                        <a:rPr kumimoji="1" lang="ja-JP" altLang="en-US" dirty="0" smtClean="0"/>
                        <a:t>番号</a:t>
                      </a:r>
                      <a:endParaRPr kumimoji="1" lang="ja-JP" altLang="en-US" dirty="0"/>
                    </a:p>
                  </a:txBody>
                  <a:tcPr/>
                </a:tc>
                <a:tc>
                  <a:txBody>
                    <a:bodyPr/>
                    <a:lstStyle/>
                    <a:p>
                      <a:r>
                        <a:rPr kumimoji="1" lang="ja-JP" altLang="en-US" dirty="0" smtClean="0"/>
                        <a:t>国名</a:t>
                      </a:r>
                      <a:endParaRPr kumimoji="1" lang="ja-JP" altLang="en-US" dirty="0"/>
                    </a:p>
                  </a:txBody>
                  <a:tcPr/>
                </a:tc>
                <a:extLst>
                  <a:ext uri="{0D108BD9-81ED-4DB2-BD59-A6C34878D82A}">
                    <a16:rowId xmlns:a16="http://schemas.microsoft.com/office/drawing/2014/main" val="10000"/>
                  </a:ext>
                </a:extLst>
              </a:tr>
              <a:tr h="370840">
                <a:tc>
                  <a:txBody>
                    <a:bodyPr/>
                    <a:lstStyle/>
                    <a:p>
                      <a:r>
                        <a:rPr kumimoji="1" lang="ja-JP" altLang="en-US" dirty="0" smtClean="0"/>
                        <a:t>１</a:t>
                      </a:r>
                      <a:endParaRPr kumimoji="1" lang="ja-JP" altLang="en-US" dirty="0"/>
                    </a:p>
                  </a:txBody>
                  <a:tcPr/>
                </a:tc>
                <a:tc>
                  <a:txBody>
                    <a:bodyPr/>
                    <a:lstStyle/>
                    <a:p>
                      <a:r>
                        <a:rPr kumimoji="1" lang="ja-JP" altLang="en-US" dirty="0" smtClean="0"/>
                        <a:t>南アフリカ</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ja-JP" altLang="en-US" dirty="0" smtClean="0"/>
                        <a:t>２</a:t>
                      </a:r>
                      <a:endParaRPr kumimoji="1" lang="ja-JP" altLang="en-US" dirty="0"/>
                    </a:p>
                  </a:txBody>
                  <a:tcPr/>
                </a:tc>
                <a:tc>
                  <a:txBody>
                    <a:bodyPr/>
                    <a:lstStyle/>
                    <a:p>
                      <a:r>
                        <a:rPr kumimoji="1" lang="ja-JP" altLang="en-US" dirty="0" smtClean="0"/>
                        <a:t>チュニジア</a:t>
                      </a: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smtClean="0"/>
                        <a:t>３</a:t>
                      </a:r>
                      <a:endParaRPr kumimoji="1" lang="ja-JP" altLang="en-US" dirty="0"/>
                    </a:p>
                  </a:txBody>
                  <a:tcPr/>
                </a:tc>
                <a:tc>
                  <a:txBody>
                    <a:bodyPr/>
                    <a:lstStyle/>
                    <a:p>
                      <a:r>
                        <a:rPr kumimoji="1" lang="ja-JP" altLang="en-US" dirty="0" smtClean="0"/>
                        <a:t>エジプト</a:t>
                      </a: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smtClean="0"/>
                        <a:t>４</a:t>
                      </a:r>
                      <a:endParaRPr kumimoji="1" lang="ja-JP" altLang="en-US" dirty="0"/>
                    </a:p>
                  </a:txBody>
                  <a:tcPr/>
                </a:tc>
                <a:tc>
                  <a:txBody>
                    <a:bodyPr/>
                    <a:lstStyle/>
                    <a:p>
                      <a:r>
                        <a:rPr kumimoji="1" lang="ja-JP" altLang="en-US" dirty="0" smtClean="0"/>
                        <a:t>エチオピア</a:t>
                      </a: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smtClean="0"/>
                        <a:t>５</a:t>
                      </a:r>
                      <a:endParaRPr kumimoji="1" lang="ja-JP" altLang="en-US" dirty="0"/>
                    </a:p>
                  </a:txBody>
                  <a:tcPr/>
                </a:tc>
                <a:tc>
                  <a:txBody>
                    <a:bodyPr/>
                    <a:lstStyle/>
                    <a:p>
                      <a:r>
                        <a:rPr kumimoji="1" lang="ja-JP" altLang="en-US" dirty="0" smtClean="0"/>
                        <a:t>ケニア</a:t>
                      </a: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smtClean="0"/>
                        <a:t>６</a:t>
                      </a:r>
                      <a:endParaRPr kumimoji="1" lang="ja-JP" altLang="en-US" dirty="0"/>
                    </a:p>
                  </a:txBody>
                  <a:tcPr/>
                </a:tc>
                <a:tc>
                  <a:txBody>
                    <a:bodyPr/>
                    <a:lstStyle/>
                    <a:p>
                      <a:r>
                        <a:rPr kumimoji="1" lang="ja-JP" altLang="en-US" dirty="0" smtClean="0"/>
                        <a:t>ソマリア</a:t>
                      </a:r>
                      <a:endParaRPr kumimoji="1" lang="ja-JP" altLang="en-US" dirty="0"/>
                    </a:p>
                  </a:txBody>
                  <a:tcPr/>
                </a:tc>
                <a:extLst>
                  <a:ext uri="{0D108BD9-81ED-4DB2-BD59-A6C34878D82A}">
                    <a16:rowId xmlns:a16="http://schemas.microsoft.com/office/drawing/2014/main" val="10006"/>
                  </a:ext>
                </a:extLst>
              </a:tr>
              <a:tr h="370840">
                <a:tc>
                  <a:txBody>
                    <a:bodyPr/>
                    <a:lstStyle/>
                    <a:p>
                      <a:r>
                        <a:rPr kumimoji="1" lang="ja-JP" altLang="en-US" dirty="0" smtClean="0"/>
                        <a:t>７</a:t>
                      </a:r>
                      <a:endParaRPr kumimoji="1" lang="ja-JP" altLang="en-US" dirty="0"/>
                    </a:p>
                  </a:txBody>
                  <a:tcPr/>
                </a:tc>
                <a:tc>
                  <a:txBody>
                    <a:bodyPr/>
                    <a:lstStyle/>
                    <a:p>
                      <a:r>
                        <a:rPr kumimoji="1" lang="ja-JP" altLang="en-US" dirty="0" smtClean="0"/>
                        <a:t>ルワンダ</a:t>
                      </a:r>
                      <a:endParaRPr kumimoji="1" lang="ja-JP" altLang="en-US" dirty="0"/>
                    </a:p>
                  </a:txBody>
                  <a:tcPr/>
                </a:tc>
                <a:extLst>
                  <a:ext uri="{0D108BD9-81ED-4DB2-BD59-A6C34878D82A}">
                    <a16:rowId xmlns:a16="http://schemas.microsoft.com/office/drawing/2014/main" val="10007"/>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4248472" cy="452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073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1"/>
            <a:ext cx="8081963"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51521" y="2204864"/>
            <a:ext cx="8712968" cy="4154984"/>
          </a:xfrm>
          <a:prstGeom prst="rect">
            <a:avLst/>
          </a:prstGeom>
        </p:spPr>
        <p:txBody>
          <a:bodyPr wrap="square">
            <a:spAutoFit/>
          </a:bodyPr>
          <a:lstStyle/>
          <a:p>
            <a:r>
              <a:rPr lang="ja-JP" altLang="en-US" sz="2400" dirty="0"/>
              <a:t>皆様に御愛顧いただいておりますカリーライス専門店「エチオピア」は、昭和</a:t>
            </a:r>
            <a:r>
              <a:rPr lang="en-US" altLang="ja-JP" sz="2400" dirty="0"/>
              <a:t>63</a:t>
            </a:r>
            <a:r>
              <a:rPr lang="ja-JP" altLang="en-US" sz="2400" dirty="0"/>
              <a:t>年</a:t>
            </a:r>
            <a:r>
              <a:rPr lang="en-US" altLang="ja-JP" sz="2400" dirty="0"/>
              <a:t>4</a:t>
            </a:r>
            <a:r>
              <a:rPr lang="ja-JP" altLang="en-US" sz="2400" dirty="0"/>
              <a:t>月、神田小川町に第一号店をオープンいたしました。</a:t>
            </a:r>
            <a:br>
              <a:rPr lang="ja-JP" altLang="en-US" sz="2400" dirty="0"/>
            </a:br>
            <a:r>
              <a:rPr lang="ja-JP" altLang="en-US" sz="2400" dirty="0"/>
              <a:t>開店当初はカレーとコーヒーの専門店として、古書店の町神田小川町で“知る人ぞ知る”のチョッとした有名店でした。それで、よく聞かれるこの店名の由来なのですが、実は開店当事扱っていた</a:t>
            </a:r>
            <a:r>
              <a:rPr lang="ja-JP" altLang="en-US" sz="2400" dirty="0">
                <a:solidFill>
                  <a:srgbClr val="FF0000"/>
                </a:solidFill>
              </a:rPr>
              <a:t>「エチオピアコーヒー 」が評判であった為、この「エチオピア」を店名にしてしまいました。</a:t>
            </a:r>
            <a:r>
              <a:rPr lang="ja-JP" altLang="en-US" sz="2400" dirty="0"/>
              <a:t/>
            </a:r>
            <a:br>
              <a:rPr lang="ja-JP" altLang="en-US" sz="2400" dirty="0"/>
            </a:br>
            <a:r>
              <a:rPr lang="ja-JP" altLang="en-US" sz="2400" dirty="0"/>
              <a:t>良く言えばマーケティングですが、悪く言えば短絡的ズボラ発想とでも言いましょうか。</a:t>
            </a:r>
            <a:r>
              <a:rPr lang="ja-JP" altLang="en-US" sz="2400" dirty="0">
                <a:solidFill>
                  <a:srgbClr val="FF0000"/>
                </a:solidFill>
              </a:rPr>
              <a:t>“国の「エチオピア」って、カレー料理が有名なんでしたっけ”</a:t>
            </a:r>
            <a:r>
              <a:rPr lang="ja-JP" altLang="en-US" sz="2400" dirty="0"/>
              <a:t>等とご利用者の方々からのご質問もありますが、以上の様な理由でカリーライス専門店「エチオピア」なわけです。</a:t>
            </a:r>
          </a:p>
        </p:txBody>
      </p:sp>
    </p:spTree>
    <p:extLst>
      <p:ext uri="{BB962C8B-B14F-4D97-AF65-F5344CB8AC3E}">
        <p14:creationId xmlns:p14="http://schemas.microsoft.com/office/powerpoint/2010/main" val="2613911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チュニジア料理　ラジュール</a:t>
            </a:r>
            <a:endParaRPr kumimoji="1" lang="ja-JP" alt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877" y="1916832"/>
            <a:ext cx="4202574" cy="389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084168" y="3789040"/>
            <a:ext cx="2232248" cy="646331"/>
          </a:xfrm>
          <a:prstGeom prst="rect">
            <a:avLst/>
          </a:prstGeom>
          <a:noFill/>
        </p:spPr>
        <p:txBody>
          <a:bodyPr wrap="square" rtlCol="0">
            <a:spAutoFit/>
          </a:bodyPr>
          <a:lstStyle/>
          <a:p>
            <a:r>
              <a:rPr kumimoji="1" lang="ja-JP" altLang="en-US" dirty="0" smtClean="0">
                <a:hlinkClick r:id="rId3"/>
              </a:rPr>
              <a:t>チュニジア料理（旭化成ホームプロダクツ）</a:t>
            </a:r>
            <a:endParaRPr kumimoji="1" lang="ja-JP" altLang="en-US" dirty="0"/>
          </a:p>
        </p:txBody>
      </p:sp>
    </p:spTree>
    <p:extLst>
      <p:ext uri="{BB962C8B-B14F-4D97-AF65-F5344CB8AC3E}">
        <p14:creationId xmlns:p14="http://schemas.microsoft.com/office/powerpoint/2010/main" val="2875883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ja-JP" altLang="en-US" dirty="0" smtClean="0"/>
              <a:t>チュニジアの食文化（１）</a:t>
            </a:r>
            <a:endParaRPr kumimoji="1" lang="ja-JP" altLang="en-US" dirty="0"/>
          </a:p>
        </p:txBody>
      </p:sp>
      <p:sp>
        <p:nvSpPr>
          <p:cNvPr id="3" name="コンテンツ プレースホルダー 2"/>
          <p:cNvSpPr>
            <a:spLocks noGrp="1"/>
          </p:cNvSpPr>
          <p:nvPr>
            <p:ph idx="1"/>
          </p:nvPr>
        </p:nvSpPr>
        <p:spPr>
          <a:xfrm>
            <a:off x="683568" y="620688"/>
            <a:ext cx="8229600" cy="4608512"/>
          </a:xfrm>
        </p:spPr>
        <p:txBody>
          <a:bodyPr>
            <a:noAutofit/>
          </a:bodyPr>
          <a:lstStyle/>
          <a:p>
            <a:pPr marL="0" indent="0">
              <a:buNone/>
            </a:pPr>
            <a:endParaRPr lang="ja-JP" altLang="en-US" dirty="0"/>
          </a:p>
          <a:p>
            <a:r>
              <a:rPr lang="ja-JP" altLang="en-US" sz="2000" dirty="0">
                <a:solidFill>
                  <a:srgbClr val="FF0000"/>
                </a:solidFill>
              </a:rPr>
              <a:t>アフリカでもっとも治安のよいリゾート地</a:t>
            </a:r>
            <a:r>
              <a:rPr lang="ja-JP" altLang="en-US" sz="2000" dirty="0"/>
              <a:t>として、ヨーロッパから多くの観光客が訪れるチュニジア。地中海をのぞむ沿岸部では、</a:t>
            </a:r>
            <a:r>
              <a:rPr lang="ja-JP" altLang="en-US" sz="2000" dirty="0">
                <a:solidFill>
                  <a:srgbClr val="FF0000"/>
                </a:solidFill>
              </a:rPr>
              <a:t>チュニジアンブルーの窓枠や扉の色彩</a:t>
            </a:r>
            <a:r>
              <a:rPr lang="ja-JP" altLang="en-US" sz="2000" dirty="0"/>
              <a:t>がはえる白壁の家並みが印象的です。</a:t>
            </a:r>
          </a:p>
          <a:p>
            <a:endParaRPr lang="ja-JP" altLang="en-US" sz="2000" dirty="0"/>
          </a:p>
          <a:p>
            <a:r>
              <a:rPr lang="ja-JP" altLang="en-US" sz="2000" dirty="0"/>
              <a:t>アフリカ大陸の北に位置するチュニジアは、モロッコ、アルジェリアと共に</a:t>
            </a:r>
            <a:r>
              <a:rPr lang="ja-JP" altLang="en-US" sz="2000" dirty="0">
                <a:solidFill>
                  <a:srgbClr val="FF0000"/>
                </a:solidFill>
              </a:rPr>
              <a:t>マグレブ三国</a:t>
            </a:r>
            <a:r>
              <a:rPr lang="ja-JP" altLang="en-US" sz="2000" dirty="0"/>
              <a:t>と呼ばれています（マグレブとは日の沈む西方の地の意）。ヨーロッパ、アラブ、アフリカを結ぶ交易の中心地として、数多くの国に支配された歴史があり、</a:t>
            </a:r>
            <a:r>
              <a:rPr lang="en-US" altLang="ja-JP" sz="2000" dirty="0"/>
              <a:t>1956</a:t>
            </a:r>
            <a:r>
              <a:rPr lang="ja-JP" altLang="en-US" sz="2000" dirty="0"/>
              <a:t>年フランスの保護領をへて独立しました。</a:t>
            </a:r>
          </a:p>
          <a:p>
            <a:endParaRPr lang="ja-JP" alt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149079"/>
            <a:ext cx="2975425" cy="21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051940"/>
            <a:ext cx="298016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080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チュニジアの食文化</a:t>
            </a:r>
            <a:r>
              <a:rPr lang="ja-JP" altLang="en-US" dirty="0" smtClean="0"/>
              <a:t>（２）</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国民の</a:t>
            </a:r>
            <a:r>
              <a:rPr lang="en-US" altLang="ja-JP" dirty="0"/>
              <a:t>90</a:t>
            </a:r>
            <a:r>
              <a:rPr lang="ja-JP" altLang="en-US" dirty="0"/>
              <a:t>％以上はアラブ人で、残りをヨーロッパ系、ベルベル人などが占めます。公用語はアラブ語ですが、</a:t>
            </a:r>
            <a:r>
              <a:rPr lang="ja-JP" altLang="en-US" dirty="0">
                <a:solidFill>
                  <a:srgbClr val="FF0000"/>
                </a:solidFill>
              </a:rPr>
              <a:t>ほとんどの人がフランス語も話します</a:t>
            </a:r>
            <a:r>
              <a:rPr lang="ja-JP" altLang="en-US" dirty="0"/>
              <a:t>。イスラム教国とはいえ、比較的戒律はゆるやか。レストランやホテルではアルコール類を飲むことができ、都市部ではベールを被っていない女性を多く見かけます。西欧的近代性と古いアラブの世界が交じり合い、チュニジアの多種多様な魅力を創り出しています。</a:t>
            </a:r>
          </a:p>
          <a:p>
            <a:endParaRPr lang="ja-JP" altLang="en-US" dirty="0"/>
          </a:p>
          <a:p>
            <a:r>
              <a:rPr lang="ja-JP" altLang="en-US" dirty="0" smtClean="0">
                <a:solidFill>
                  <a:srgbClr val="FF0000"/>
                </a:solidFill>
              </a:rPr>
              <a:t>かつて</a:t>
            </a:r>
            <a:r>
              <a:rPr lang="ja-JP" altLang="en-US" dirty="0">
                <a:solidFill>
                  <a:srgbClr val="FF0000"/>
                </a:solidFill>
              </a:rPr>
              <a:t>「ローマの穀倉地帯」といわれたチュニジアは食材に恵まれ、果実類、野菜、魚、肉、スパイス、ナツメヤシでつくったお菓子などが食卓を賑わせています。</a:t>
            </a:r>
            <a:r>
              <a:rPr lang="ja-JP" altLang="en-US" dirty="0"/>
              <a:t>特にチュニジアの温暖な気候はぶどうやオリーブの栽培に合い、高品質なワインやオリーブオイルが造られ、輸出も盛んです。また、乾燥唐辛子、オリーブオイル、にんにく、スパイス等で作られる独特の辛味調味料「ハリッサ」は、チュニジアの食生活には欠かせません。卓上におき、パンに付けて食べたり、料理の味付けとしてもよく使われます。</a:t>
            </a:r>
          </a:p>
          <a:p>
            <a:endParaRPr kumimoji="1" lang="ja-JP" altLang="en-US" dirty="0"/>
          </a:p>
        </p:txBody>
      </p:sp>
    </p:spTree>
    <p:extLst>
      <p:ext uri="{BB962C8B-B14F-4D97-AF65-F5344CB8AC3E}">
        <p14:creationId xmlns:p14="http://schemas.microsoft.com/office/powerpoint/2010/main" val="1225442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コンゴ民主共和国</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08" y="1700808"/>
            <a:ext cx="367240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941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コンゴ略史</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896953617"/>
              </p:ext>
            </p:extLst>
          </p:nvPr>
        </p:nvGraphicFramePr>
        <p:xfrm>
          <a:off x="395536" y="260648"/>
          <a:ext cx="8748464" cy="6594560"/>
        </p:xfrm>
        <a:graphic>
          <a:graphicData uri="http://schemas.openxmlformats.org/drawingml/2006/table">
            <a:tbl>
              <a:tblPr/>
              <a:tblGrid>
                <a:gridCol w="2187116">
                  <a:extLst>
                    <a:ext uri="{9D8B030D-6E8A-4147-A177-3AD203B41FA5}">
                      <a16:colId xmlns:a16="http://schemas.microsoft.com/office/drawing/2014/main" val="20000"/>
                    </a:ext>
                  </a:extLst>
                </a:gridCol>
                <a:gridCol w="6561348">
                  <a:extLst>
                    <a:ext uri="{9D8B030D-6E8A-4147-A177-3AD203B41FA5}">
                      <a16:colId xmlns:a16="http://schemas.microsoft.com/office/drawing/2014/main" val="20001"/>
                    </a:ext>
                  </a:extLst>
                </a:gridCol>
              </a:tblGrid>
              <a:tr h="0">
                <a:tc>
                  <a:txBody>
                    <a:bodyPr/>
                    <a:lstStyle/>
                    <a:p>
                      <a:pPr algn="ctr"/>
                      <a:r>
                        <a:rPr lang="ja-JP" altLang="en-US" sz="1800" dirty="0">
                          <a:effectLst/>
                        </a:rPr>
                        <a:t>年月</a:t>
                      </a:r>
                    </a:p>
                  </a:txBody>
                  <a:tcPr marL="39095" marR="39095" marT="39095" marB="3909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ja-JP" altLang="en-US" sz="1800">
                          <a:effectLst/>
                        </a:rPr>
                        <a:t>略史</a:t>
                      </a:r>
                    </a:p>
                  </a:txBody>
                  <a:tcPr marL="39095" marR="39095" marT="39095" marB="3909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87658">
                <a:tc>
                  <a:txBody>
                    <a:bodyPr/>
                    <a:lstStyle/>
                    <a:p>
                      <a:pPr algn="l"/>
                      <a:r>
                        <a:rPr lang="en-US" altLang="ja-JP" sz="1800" dirty="0">
                          <a:effectLst/>
                        </a:rPr>
                        <a:t>1908</a:t>
                      </a:r>
                      <a:r>
                        <a:rPr lang="ja-JP" altLang="en-US" sz="1800" dirty="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a:effectLst/>
                        </a:rPr>
                        <a:t>ベルギー領</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7658">
                <a:tc>
                  <a:txBody>
                    <a:bodyPr/>
                    <a:lstStyle/>
                    <a:p>
                      <a:pPr algn="l"/>
                      <a:r>
                        <a:rPr lang="en-US" altLang="ja-JP" sz="1800" dirty="0">
                          <a:effectLst/>
                        </a:rPr>
                        <a:t>1960</a:t>
                      </a:r>
                      <a:r>
                        <a:rPr lang="ja-JP" altLang="en-US" sz="1800" dirty="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a:effectLst/>
                        </a:rPr>
                        <a:t>ベルギーより独立（コンゴ共和国），コンゴ動乱</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73174">
                <a:tc>
                  <a:txBody>
                    <a:bodyPr/>
                    <a:lstStyle/>
                    <a:p>
                      <a:pPr algn="l"/>
                      <a:r>
                        <a:rPr lang="en-US" altLang="ja-JP" sz="1800">
                          <a:effectLst/>
                        </a:rPr>
                        <a:t>1965</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モブツ政権成立（クーデター）</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87658">
                <a:tc>
                  <a:txBody>
                    <a:bodyPr/>
                    <a:lstStyle/>
                    <a:p>
                      <a:pPr algn="l"/>
                      <a:r>
                        <a:rPr lang="en-US" altLang="ja-JP" sz="1800">
                          <a:effectLst/>
                        </a:rPr>
                        <a:t>1971</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solidFill>
                            <a:srgbClr val="FF0000"/>
                          </a:solidFill>
                          <a:effectLst/>
                        </a:rPr>
                        <a:t>ザイール共和国に国名変更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87658">
                <a:tc>
                  <a:txBody>
                    <a:bodyPr/>
                    <a:lstStyle/>
                    <a:p>
                      <a:pPr algn="l"/>
                      <a:r>
                        <a:rPr lang="en-US" altLang="ja-JP" sz="1800">
                          <a:effectLst/>
                        </a:rPr>
                        <a:t>1990</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zh-TW" altLang="en-US" sz="1800" dirty="0">
                          <a:effectLst/>
                        </a:rPr>
                        <a:t>複数政党制導入</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87658">
                <a:tc>
                  <a:txBody>
                    <a:bodyPr/>
                    <a:lstStyle/>
                    <a:p>
                      <a:pPr algn="l"/>
                      <a:r>
                        <a:rPr lang="en-US" altLang="ja-JP" sz="1800">
                          <a:effectLst/>
                        </a:rPr>
                        <a:t>1996</a:t>
                      </a:r>
                      <a:r>
                        <a:rPr lang="ja-JP" altLang="en-US" sz="1800">
                          <a:effectLst/>
                        </a:rPr>
                        <a:t>－</a:t>
                      </a:r>
                      <a:r>
                        <a:rPr lang="en-US" altLang="ja-JP" sz="1800">
                          <a:effectLst/>
                        </a:rPr>
                        <a:t>97</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第一次コンゴ内戦</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69146">
                <a:tc>
                  <a:txBody>
                    <a:bodyPr/>
                    <a:lstStyle/>
                    <a:p>
                      <a:pPr algn="l"/>
                      <a:r>
                        <a:rPr lang="en-US" altLang="ja-JP" sz="1800">
                          <a:effectLst/>
                        </a:rPr>
                        <a:t>1997</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ローラン・デジレ・カビラ大統領就任，</a:t>
                      </a:r>
                      <a:br>
                        <a:rPr lang="ja-JP" altLang="en-US" sz="1800" dirty="0">
                          <a:effectLst/>
                        </a:rPr>
                      </a:br>
                      <a:r>
                        <a:rPr lang="ja-JP" altLang="en-US" sz="1800" dirty="0">
                          <a:effectLst/>
                        </a:rPr>
                        <a:t>モブツ大統領国外逃亡，</a:t>
                      </a:r>
                      <a:br>
                        <a:rPr lang="ja-JP" altLang="en-US" sz="1800" dirty="0">
                          <a:effectLst/>
                        </a:rPr>
                      </a:br>
                      <a:r>
                        <a:rPr lang="ja-JP" altLang="en-US" sz="1800" dirty="0">
                          <a:solidFill>
                            <a:srgbClr val="FF0000"/>
                          </a:solidFill>
                          <a:effectLst/>
                        </a:rPr>
                        <a:t>国名変更（コンゴ民主共和国）</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87658">
                <a:tc>
                  <a:txBody>
                    <a:bodyPr/>
                    <a:lstStyle/>
                    <a:p>
                      <a:pPr algn="l"/>
                      <a:r>
                        <a:rPr lang="en-US" altLang="ja-JP" sz="1800">
                          <a:effectLst/>
                        </a:rPr>
                        <a:t>1998</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第二次コンゴ内戦発生</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8402">
                <a:tc>
                  <a:txBody>
                    <a:bodyPr/>
                    <a:lstStyle/>
                    <a:p>
                      <a:pPr algn="l"/>
                      <a:r>
                        <a:rPr lang="en-US" altLang="ja-JP" sz="1800">
                          <a:effectLst/>
                        </a:rPr>
                        <a:t>2001</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ローラン・デジレ・カビラ大統領暗殺，</a:t>
                      </a:r>
                      <a:br>
                        <a:rPr lang="ja-JP" altLang="en-US" sz="1800" dirty="0">
                          <a:effectLst/>
                        </a:rPr>
                      </a:br>
                      <a:r>
                        <a:rPr lang="ja-JP" altLang="en-US" sz="1800" dirty="0">
                          <a:effectLst/>
                        </a:rPr>
                        <a:t>息子のジョゼフ・カビラが大統領職を後継</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87658">
                <a:tc>
                  <a:txBody>
                    <a:bodyPr/>
                    <a:lstStyle/>
                    <a:p>
                      <a:pPr algn="l"/>
                      <a:r>
                        <a:rPr lang="en-US" altLang="ja-JP" sz="1800">
                          <a:effectLst/>
                        </a:rPr>
                        <a:t>2002</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プレトリア包括和平合意</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87658">
                <a:tc>
                  <a:txBody>
                    <a:bodyPr/>
                    <a:lstStyle/>
                    <a:p>
                      <a:pPr algn="l"/>
                      <a:r>
                        <a:rPr lang="en-US" altLang="ja-JP" sz="1800">
                          <a:effectLst/>
                        </a:rPr>
                        <a:t>2003</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zh-TW" altLang="en-US" sz="1800" dirty="0">
                          <a:effectLst/>
                        </a:rPr>
                        <a:t>暫定政権成立（内戦終結）</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87658">
                <a:tc>
                  <a:txBody>
                    <a:bodyPr/>
                    <a:lstStyle/>
                    <a:p>
                      <a:pPr algn="l"/>
                      <a:r>
                        <a:rPr lang="en-US" altLang="ja-JP" sz="1800">
                          <a:effectLst/>
                        </a:rPr>
                        <a:t>2005</a:t>
                      </a:r>
                      <a:r>
                        <a:rPr lang="ja-JP" altLang="en-US" sz="1800">
                          <a:effectLst/>
                        </a:rPr>
                        <a:t>年</a:t>
                      </a:r>
                      <a:r>
                        <a:rPr lang="en-US" altLang="ja-JP" sz="1800">
                          <a:effectLst/>
                        </a:rPr>
                        <a:t>12</a:t>
                      </a:r>
                      <a:r>
                        <a:rPr lang="ja-JP" altLang="en-US" sz="1800">
                          <a:effectLst/>
                        </a:rPr>
                        <a:t>月</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憲法草案に対する国民投票</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87658">
                <a:tc>
                  <a:txBody>
                    <a:bodyPr/>
                    <a:lstStyle/>
                    <a:p>
                      <a:pPr algn="l"/>
                      <a:r>
                        <a:rPr lang="en-US" altLang="ja-JP" sz="1800">
                          <a:effectLst/>
                        </a:rPr>
                        <a:t>2006</a:t>
                      </a:r>
                      <a:r>
                        <a:rPr lang="ja-JP" altLang="en-US" sz="1800">
                          <a:effectLst/>
                        </a:rPr>
                        <a:t>年</a:t>
                      </a:r>
                      <a:r>
                        <a:rPr lang="en-US" altLang="ja-JP" sz="1800">
                          <a:effectLst/>
                        </a:rPr>
                        <a:t>2</a:t>
                      </a:r>
                      <a:r>
                        <a:rPr lang="ja-JP" altLang="en-US" sz="1800">
                          <a:effectLst/>
                        </a:rPr>
                        <a:t>月</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新憲法公布</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328402">
                <a:tc>
                  <a:txBody>
                    <a:bodyPr/>
                    <a:lstStyle/>
                    <a:p>
                      <a:pPr algn="l"/>
                      <a:r>
                        <a:rPr lang="en-US" altLang="ja-JP" sz="1800">
                          <a:effectLst/>
                        </a:rPr>
                        <a:t>2006</a:t>
                      </a:r>
                      <a:r>
                        <a:rPr lang="ja-JP" altLang="en-US" sz="1800">
                          <a:effectLst/>
                        </a:rPr>
                        <a:t>年</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大統領選挙，国民議会選挙実施，</a:t>
                      </a:r>
                      <a:br>
                        <a:rPr lang="ja-JP" altLang="en-US" sz="1800" dirty="0">
                          <a:effectLst/>
                        </a:rPr>
                      </a:br>
                      <a:r>
                        <a:rPr lang="ja-JP" altLang="en-US" sz="1800" dirty="0">
                          <a:effectLst/>
                        </a:rPr>
                        <a:t>ジョゼフ・カビラ大統領就任</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28402">
                <a:tc>
                  <a:txBody>
                    <a:bodyPr/>
                    <a:lstStyle/>
                    <a:p>
                      <a:pPr algn="l"/>
                      <a:r>
                        <a:rPr lang="en-US" altLang="ja-JP" sz="1800">
                          <a:effectLst/>
                        </a:rPr>
                        <a:t>2011</a:t>
                      </a:r>
                      <a:r>
                        <a:rPr lang="ja-JP" altLang="en-US" sz="1800">
                          <a:effectLst/>
                        </a:rPr>
                        <a:t>年</a:t>
                      </a:r>
                      <a:r>
                        <a:rPr lang="en-US" altLang="ja-JP" sz="1800">
                          <a:effectLst/>
                        </a:rPr>
                        <a:t>12</a:t>
                      </a:r>
                      <a:r>
                        <a:rPr lang="ja-JP" altLang="en-US" sz="1800">
                          <a:effectLst/>
                        </a:rPr>
                        <a:t>月</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a:r>
                        <a:rPr lang="ja-JP" altLang="en-US" sz="1800" dirty="0">
                          <a:effectLst/>
                        </a:rPr>
                        <a:t>大統領選挙，国民議会選挙実施，</a:t>
                      </a:r>
                      <a:br>
                        <a:rPr lang="ja-JP" altLang="en-US" sz="1800" dirty="0">
                          <a:effectLst/>
                        </a:rPr>
                      </a:br>
                      <a:r>
                        <a:rPr lang="ja-JP" altLang="en-US" sz="1800" dirty="0">
                          <a:effectLst/>
                        </a:rPr>
                        <a:t>ジョゼフ・カビラ大統領再選</a:t>
                      </a:r>
                    </a:p>
                  </a:txBody>
                  <a:tcPr marL="24435" marR="46915" marT="23457" marB="2345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81279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683" y="188640"/>
            <a:ext cx="4752528" cy="581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894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核保有国</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64676457"/>
              </p:ext>
            </p:extLst>
          </p:nvPr>
        </p:nvGraphicFramePr>
        <p:xfrm>
          <a:off x="899592" y="1340768"/>
          <a:ext cx="7931224" cy="4576544"/>
        </p:xfrm>
        <a:graphic>
          <a:graphicData uri="http://schemas.openxmlformats.org/drawingml/2006/table">
            <a:tbl>
              <a:tblPr firstRow="1" bandRow="1">
                <a:tableStyleId>{5C22544A-7EE6-4342-B048-85BDC9FD1C3A}</a:tableStyleId>
              </a:tblPr>
              <a:tblGrid>
                <a:gridCol w="3965612">
                  <a:extLst>
                    <a:ext uri="{9D8B030D-6E8A-4147-A177-3AD203B41FA5}">
                      <a16:colId xmlns:a16="http://schemas.microsoft.com/office/drawing/2014/main" val="20000"/>
                    </a:ext>
                  </a:extLst>
                </a:gridCol>
                <a:gridCol w="3965612">
                  <a:extLst>
                    <a:ext uri="{9D8B030D-6E8A-4147-A177-3AD203B41FA5}">
                      <a16:colId xmlns:a16="http://schemas.microsoft.com/office/drawing/2014/main" val="20001"/>
                    </a:ext>
                  </a:extLst>
                </a:gridCol>
              </a:tblGrid>
              <a:tr h="1376144">
                <a:tc>
                  <a:txBody>
                    <a:bodyPr/>
                    <a:lstStyle/>
                    <a:p>
                      <a:r>
                        <a:rPr kumimoji="1" lang="en-US" altLang="ja-JP" sz="3600" dirty="0" smtClean="0"/>
                        <a:t>NPT</a:t>
                      </a:r>
                      <a:r>
                        <a:rPr kumimoji="1" lang="ja-JP" altLang="en-US" sz="3600" dirty="0" smtClean="0"/>
                        <a:t>（核拡散防止条約）批准国</a:t>
                      </a:r>
                      <a:endParaRPr kumimoji="1" lang="ja-JP" altLang="en-US" sz="3600" dirty="0"/>
                    </a:p>
                  </a:txBody>
                  <a:tcPr/>
                </a:tc>
                <a:tc>
                  <a:txBody>
                    <a:bodyPr/>
                    <a:lstStyle/>
                    <a:p>
                      <a:r>
                        <a:rPr kumimoji="1" lang="en-US" altLang="ja-JP" sz="3600" dirty="0" smtClean="0"/>
                        <a:t>NPT</a:t>
                      </a:r>
                      <a:r>
                        <a:rPr kumimoji="1" lang="ja-JP" altLang="en-US" sz="3600" dirty="0" smtClean="0"/>
                        <a:t>非批准国</a:t>
                      </a:r>
                      <a:endParaRPr kumimoji="1" lang="ja-JP" altLang="en-US" sz="3600" dirty="0"/>
                    </a:p>
                  </a:txBody>
                  <a:tcPr/>
                </a:tc>
                <a:extLst>
                  <a:ext uri="{0D108BD9-81ED-4DB2-BD59-A6C34878D82A}">
                    <a16:rowId xmlns:a16="http://schemas.microsoft.com/office/drawing/2014/main" val="10000"/>
                  </a:ext>
                </a:extLst>
              </a:tr>
              <a:tr h="370840">
                <a:tc>
                  <a:txBody>
                    <a:bodyPr/>
                    <a:lstStyle/>
                    <a:p>
                      <a:r>
                        <a:rPr kumimoji="1" lang="ja-JP" altLang="en-US" sz="3600" dirty="0" smtClean="0"/>
                        <a:t>米国</a:t>
                      </a:r>
                      <a:endParaRPr kumimoji="1" lang="ja-JP" altLang="en-US" sz="3600" dirty="0"/>
                    </a:p>
                  </a:txBody>
                  <a:tcPr/>
                </a:tc>
                <a:tc>
                  <a:txBody>
                    <a:bodyPr/>
                    <a:lstStyle/>
                    <a:p>
                      <a:r>
                        <a:rPr kumimoji="1" lang="ja-JP" altLang="en-US" sz="3600" dirty="0" smtClean="0"/>
                        <a:t>インド</a:t>
                      </a:r>
                      <a:endParaRPr kumimoji="1" lang="ja-JP" altLang="en-US" sz="3600" dirty="0"/>
                    </a:p>
                  </a:txBody>
                  <a:tcPr/>
                </a:tc>
                <a:extLst>
                  <a:ext uri="{0D108BD9-81ED-4DB2-BD59-A6C34878D82A}">
                    <a16:rowId xmlns:a16="http://schemas.microsoft.com/office/drawing/2014/main" val="10001"/>
                  </a:ext>
                </a:extLst>
              </a:tr>
              <a:tr h="370840">
                <a:tc>
                  <a:txBody>
                    <a:bodyPr/>
                    <a:lstStyle/>
                    <a:p>
                      <a:r>
                        <a:rPr kumimoji="1" lang="ja-JP" altLang="en-US" sz="3600" dirty="0" smtClean="0"/>
                        <a:t>ロシア</a:t>
                      </a:r>
                      <a:endParaRPr kumimoji="1" lang="ja-JP" altLang="en-US" sz="3600" dirty="0"/>
                    </a:p>
                  </a:txBody>
                  <a:tcPr/>
                </a:tc>
                <a:tc>
                  <a:txBody>
                    <a:bodyPr/>
                    <a:lstStyle/>
                    <a:p>
                      <a:r>
                        <a:rPr kumimoji="1" lang="ja-JP" altLang="en-US" sz="3600" dirty="0" smtClean="0"/>
                        <a:t>パキスタン</a:t>
                      </a:r>
                      <a:endParaRPr kumimoji="1" lang="ja-JP" altLang="en-US" sz="3600" dirty="0"/>
                    </a:p>
                  </a:txBody>
                  <a:tcPr/>
                </a:tc>
                <a:extLst>
                  <a:ext uri="{0D108BD9-81ED-4DB2-BD59-A6C34878D82A}">
                    <a16:rowId xmlns:a16="http://schemas.microsoft.com/office/drawing/2014/main" val="10002"/>
                  </a:ext>
                </a:extLst>
              </a:tr>
              <a:tr h="370840">
                <a:tc>
                  <a:txBody>
                    <a:bodyPr/>
                    <a:lstStyle/>
                    <a:p>
                      <a:r>
                        <a:rPr kumimoji="1" lang="ja-JP" altLang="en-US" sz="3600" dirty="0" smtClean="0"/>
                        <a:t>イギリス</a:t>
                      </a:r>
                      <a:endParaRPr kumimoji="1" lang="ja-JP" altLang="en-US" sz="3600" dirty="0"/>
                    </a:p>
                  </a:txBody>
                  <a:tcPr/>
                </a:tc>
                <a:tc>
                  <a:txBody>
                    <a:bodyPr/>
                    <a:lstStyle/>
                    <a:p>
                      <a:r>
                        <a:rPr kumimoji="1" lang="ja-JP" altLang="en-US" sz="3600" dirty="0" smtClean="0"/>
                        <a:t>北朝鮮</a:t>
                      </a:r>
                      <a:endParaRPr kumimoji="1" lang="ja-JP" altLang="en-US" sz="3600" dirty="0"/>
                    </a:p>
                  </a:txBody>
                  <a:tcPr/>
                </a:tc>
                <a:extLst>
                  <a:ext uri="{0D108BD9-81ED-4DB2-BD59-A6C34878D82A}">
                    <a16:rowId xmlns:a16="http://schemas.microsoft.com/office/drawing/2014/main" val="10003"/>
                  </a:ext>
                </a:extLst>
              </a:tr>
              <a:tr h="370840">
                <a:tc>
                  <a:txBody>
                    <a:bodyPr/>
                    <a:lstStyle/>
                    <a:p>
                      <a:r>
                        <a:rPr kumimoji="1" lang="ja-JP" altLang="en-US" sz="3600" dirty="0" smtClean="0"/>
                        <a:t>フランス</a:t>
                      </a:r>
                      <a:endParaRPr kumimoji="1" lang="ja-JP" altLang="en-US" sz="3600" dirty="0"/>
                    </a:p>
                  </a:txBody>
                  <a:tcPr/>
                </a:tc>
                <a:tc>
                  <a:txBody>
                    <a:bodyPr/>
                    <a:lstStyle/>
                    <a:p>
                      <a:endParaRPr kumimoji="1" lang="ja-JP" altLang="en-US" sz="3600"/>
                    </a:p>
                  </a:txBody>
                  <a:tcPr/>
                </a:tc>
                <a:extLst>
                  <a:ext uri="{0D108BD9-81ED-4DB2-BD59-A6C34878D82A}">
                    <a16:rowId xmlns:a16="http://schemas.microsoft.com/office/drawing/2014/main" val="10004"/>
                  </a:ext>
                </a:extLst>
              </a:tr>
              <a:tr h="370840">
                <a:tc>
                  <a:txBody>
                    <a:bodyPr/>
                    <a:lstStyle/>
                    <a:p>
                      <a:r>
                        <a:rPr kumimoji="1" lang="ja-JP" altLang="en-US" sz="3600" dirty="0" smtClean="0"/>
                        <a:t>中国</a:t>
                      </a:r>
                      <a:endParaRPr kumimoji="1" lang="ja-JP" altLang="en-US" sz="3600" dirty="0"/>
                    </a:p>
                  </a:txBody>
                  <a:tcPr/>
                </a:tc>
                <a:tc>
                  <a:txBody>
                    <a:bodyPr/>
                    <a:lstStyle/>
                    <a:p>
                      <a:endParaRPr kumimoji="1" lang="ja-JP" altLang="en-US" sz="3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08203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東南アジア</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040295553"/>
              </p:ext>
            </p:extLst>
          </p:nvPr>
        </p:nvGraphicFramePr>
        <p:xfrm>
          <a:off x="457200" y="1600200"/>
          <a:ext cx="7715200" cy="3155127"/>
        </p:xfrm>
        <a:graphic>
          <a:graphicData uri="http://schemas.openxmlformats.org/drawingml/2006/table">
            <a:tbl>
              <a:tblPr firstRow="1" bandRow="1">
                <a:tableStyleId>{5C22544A-7EE6-4342-B048-85BDC9FD1C3A}</a:tableStyleId>
              </a:tblPr>
              <a:tblGrid>
                <a:gridCol w="1928800">
                  <a:extLst>
                    <a:ext uri="{9D8B030D-6E8A-4147-A177-3AD203B41FA5}">
                      <a16:colId xmlns:a16="http://schemas.microsoft.com/office/drawing/2014/main" val="20000"/>
                    </a:ext>
                  </a:extLst>
                </a:gridCol>
                <a:gridCol w="1928800">
                  <a:extLst>
                    <a:ext uri="{9D8B030D-6E8A-4147-A177-3AD203B41FA5}">
                      <a16:colId xmlns:a16="http://schemas.microsoft.com/office/drawing/2014/main" val="20001"/>
                    </a:ext>
                  </a:extLst>
                </a:gridCol>
                <a:gridCol w="1928800">
                  <a:extLst>
                    <a:ext uri="{9D8B030D-6E8A-4147-A177-3AD203B41FA5}">
                      <a16:colId xmlns:a16="http://schemas.microsoft.com/office/drawing/2014/main" val="20002"/>
                    </a:ext>
                  </a:extLst>
                </a:gridCol>
                <a:gridCol w="1928800">
                  <a:extLst>
                    <a:ext uri="{9D8B030D-6E8A-4147-A177-3AD203B41FA5}">
                      <a16:colId xmlns:a16="http://schemas.microsoft.com/office/drawing/2014/main" val="20003"/>
                    </a:ext>
                  </a:extLst>
                </a:gridCol>
              </a:tblGrid>
              <a:tr h="624989">
                <a:tc>
                  <a:txBody>
                    <a:bodyPr/>
                    <a:lstStyle/>
                    <a:p>
                      <a:endParaRPr kumimoji="1" lang="ja-JP" altLang="en-US" dirty="0"/>
                    </a:p>
                  </a:txBody>
                  <a:tcPr/>
                </a:tc>
                <a:tc>
                  <a:txBody>
                    <a:bodyPr/>
                    <a:lstStyle/>
                    <a:p>
                      <a:r>
                        <a:rPr kumimoji="1" lang="ja-JP" altLang="en-US" dirty="0" smtClean="0"/>
                        <a:t>特徴</a:t>
                      </a:r>
                      <a:endParaRPr kumimoji="1" lang="ja-JP" altLang="en-US" dirty="0"/>
                    </a:p>
                  </a:txBody>
                  <a:tcPr/>
                </a:tc>
                <a:tc>
                  <a:txBody>
                    <a:bodyPr/>
                    <a:lstStyle/>
                    <a:p>
                      <a:r>
                        <a:rPr kumimoji="1" lang="ja-JP" altLang="en-US" dirty="0" smtClean="0"/>
                        <a:t>観光地</a:t>
                      </a:r>
                      <a:endParaRPr kumimoji="1" lang="ja-JP" altLang="en-US" dirty="0"/>
                    </a:p>
                  </a:txBody>
                  <a:tcPr/>
                </a:tc>
                <a:tc>
                  <a:txBody>
                    <a:bodyPr/>
                    <a:lstStyle/>
                    <a:p>
                      <a:r>
                        <a:rPr kumimoji="1" lang="ja-JP" altLang="en-US" dirty="0" smtClean="0"/>
                        <a:t>宗教</a:t>
                      </a:r>
                      <a:endParaRPr kumimoji="1" lang="ja-JP" altLang="en-US" dirty="0"/>
                    </a:p>
                  </a:txBody>
                  <a:tcPr/>
                </a:tc>
                <a:extLst>
                  <a:ext uri="{0D108BD9-81ED-4DB2-BD59-A6C34878D82A}">
                    <a16:rowId xmlns:a16="http://schemas.microsoft.com/office/drawing/2014/main" val="10000"/>
                  </a:ext>
                </a:extLst>
              </a:tr>
              <a:tr h="624989">
                <a:tc>
                  <a:txBody>
                    <a:bodyPr/>
                    <a:lstStyle/>
                    <a:p>
                      <a:r>
                        <a:rPr kumimoji="1" lang="ja-JP" altLang="en-US" dirty="0" smtClean="0"/>
                        <a:t>フィリピン</a:t>
                      </a:r>
                      <a:endParaRPr kumimoji="1" lang="ja-JP" altLang="en-US" dirty="0"/>
                    </a:p>
                  </a:txBody>
                  <a:tcPr/>
                </a:tc>
                <a:tc>
                  <a:txBody>
                    <a:bodyPr/>
                    <a:lstStyle/>
                    <a:p>
                      <a:r>
                        <a:rPr kumimoji="1" lang="ja-JP" altLang="en-US" dirty="0" smtClean="0"/>
                        <a:t>島国、介護士</a:t>
                      </a:r>
                      <a:endParaRPr kumimoji="1" lang="ja-JP" altLang="en-US" dirty="0"/>
                    </a:p>
                  </a:txBody>
                  <a:tcPr/>
                </a:tc>
                <a:tc>
                  <a:txBody>
                    <a:bodyPr/>
                    <a:lstStyle/>
                    <a:p>
                      <a:r>
                        <a:rPr kumimoji="1" lang="ja-JP" altLang="en-US" dirty="0" smtClean="0"/>
                        <a:t>セブ島</a:t>
                      </a:r>
                      <a:endParaRPr kumimoji="1" lang="ja-JP" altLang="en-US" dirty="0"/>
                    </a:p>
                  </a:txBody>
                  <a:tcPr/>
                </a:tc>
                <a:tc>
                  <a:txBody>
                    <a:bodyPr/>
                    <a:lstStyle/>
                    <a:p>
                      <a:r>
                        <a:rPr kumimoji="1" lang="ja-JP" altLang="en-US" dirty="0" smtClean="0"/>
                        <a:t>キリスト教</a:t>
                      </a:r>
                      <a:endParaRPr kumimoji="1" lang="ja-JP" altLang="en-US" dirty="0"/>
                    </a:p>
                  </a:txBody>
                  <a:tcPr/>
                </a:tc>
                <a:extLst>
                  <a:ext uri="{0D108BD9-81ED-4DB2-BD59-A6C34878D82A}">
                    <a16:rowId xmlns:a16="http://schemas.microsoft.com/office/drawing/2014/main" val="10001"/>
                  </a:ext>
                </a:extLst>
              </a:tr>
              <a:tr h="624989">
                <a:tc>
                  <a:txBody>
                    <a:bodyPr/>
                    <a:lstStyle/>
                    <a:p>
                      <a:r>
                        <a:rPr kumimoji="1" lang="ja-JP" altLang="en-US" dirty="0" smtClean="0"/>
                        <a:t>ベトナム</a:t>
                      </a:r>
                      <a:endParaRPr kumimoji="1" lang="ja-JP" altLang="en-US" dirty="0"/>
                    </a:p>
                  </a:txBody>
                  <a:tcPr/>
                </a:tc>
                <a:tc>
                  <a:txBody>
                    <a:bodyPr/>
                    <a:lstStyle/>
                    <a:p>
                      <a:r>
                        <a:rPr kumimoji="1" lang="ja-JP" altLang="en-US" dirty="0" smtClean="0"/>
                        <a:t>工業化</a:t>
                      </a:r>
                      <a:endParaRPr kumimoji="1" lang="ja-JP" altLang="en-US" dirty="0"/>
                    </a:p>
                  </a:txBody>
                  <a:tcPr/>
                </a:tc>
                <a:tc>
                  <a:txBody>
                    <a:bodyPr/>
                    <a:lstStyle/>
                    <a:p>
                      <a:r>
                        <a:rPr kumimoji="1" lang="ja-JP" altLang="en-US" dirty="0" smtClean="0"/>
                        <a:t>ハノイ、サイゴン、ハロン湾</a:t>
                      </a:r>
                      <a:endParaRPr kumimoji="1" lang="ja-JP" altLang="en-US" dirty="0"/>
                    </a:p>
                  </a:txBody>
                  <a:tcPr/>
                </a:tc>
                <a:tc>
                  <a:txBody>
                    <a:bodyPr/>
                    <a:lstStyle/>
                    <a:p>
                      <a:r>
                        <a:rPr kumimoji="1" lang="ja-JP" altLang="en-US" dirty="0" smtClean="0"/>
                        <a:t>仏教</a:t>
                      </a:r>
                      <a:endParaRPr kumimoji="1" lang="ja-JP" altLang="en-US" dirty="0"/>
                    </a:p>
                  </a:txBody>
                  <a:tcPr/>
                </a:tc>
                <a:extLst>
                  <a:ext uri="{0D108BD9-81ED-4DB2-BD59-A6C34878D82A}">
                    <a16:rowId xmlns:a16="http://schemas.microsoft.com/office/drawing/2014/main" val="10002"/>
                  </a:ext>
                </a:extLst>
              </a:tr>
              <a:tr h="624989">
                <a:tc>
                  <a:txBody>
                    <a:bodyPr/>
                    <a:lstStyle/>
                    <a:p>
                      <a:r>
                        <a:rPr kumimoji="1" lang="ja-JP" altLang="en-US" dirty="0" smtClean="0"/>
                        <a:t>タイ</a:t>
                      </a:r>
                      <a:endParaRPr kumimoji="1" lang="ja-JP" altLang="en-US" dirty="0"/>
                    </a:p>
                  </a:txBody>
                  <a:tcPr/>
                </a:tc>
                <a:tc>
                  <a:txBody>
                    <a:bodyPr/>
                    <a:lstStyle/>
                    <a:p>
                      <a:r>
                        <a:rPr kumimoji="1" lang="ja-JP" altLang="en-US" dirty="0" smtClean="0"/>
                        <a:t>アジアのデトロイト</a:t>
                      </a:r>
                      <a:endParaRPr kumimoji="1" lang="ja-JP" altLang="en-US" dirty="0"/>
                    </a:p>
                  </a:txBody>
                  <a:tcPr/>
                </a:tc>
                <a:tc>
                  <a:txBody>
                    <a:bodyPr/>
                    <a:lstStyle/>
                    <a:p>
                      <a:r>
                        <a:rPr kumimoji="1" lang="ja-JP" altLang="en-US" dirty="0" smtClean="0"/>
                        <a:t>バンコク、プーケット</a:t>
                      </a:r>
                      <a:endParaRPr kumimoji="1" lang="ja-JP" altLang="en-US" dirty="0"/>
                    </a:p>
                  </a:txBody>
                  <a:tcPr/>
                </a:tc>
                <a:tc>
                  <a:txBody>
                    <a:bodyPr/>
                    <a:lstStyle/>
                    <a:p>
                      <a:r>
                        <a:rPr kumimoji="1" lang="ja-JP" altLang="en-US" dirty="0" smtClean="0"/>
                        <a:t>仏教</a:t>
                      </a:r>
                      <a:endParaRPr kumimoji="1" lang="ja-JP" altLang="en-US" dirty="0"/>
                    </a:p>
                  </a:txBody>
                  <a:tcPr/>
                </a:tc>
                <a:extLst>
                  <a:ext uri="{0D108BD9-81ED-4DB2-BD59-A6C34878D82A}">
                    <a16:rowId xmlns:a16="http://schemas.microsoft.com/office/drawing/2014/main" val="10003"/>
                  </a:ext>
                </a:extLst>
              </a:tr>
              <a:tr h="624989">
                <a:tc>
                  <a:txBody>
                    <a:bodyPr/>
                    <a:lstStyle/>
                    <a:p>
                      <a:r>
                        <a:rPr kumimoji="1" lang="ja-JP" altLang="en-US" dirty="0" smtClean="0"/>
                        <a:t>インドネシア</a:t>
                      </a:r>
                      <a:endParaRPr kumimoji="1" lang="ja-JP" altLang="en-US" dirty="0"/>
                    </a:p>
                  </a:txBody>
                  <a:tcPr/>
                </a:tc>
                <a:tc>
                  <a:txBody>
                    <a:bodyPr/>
                    <a:lstStyle/>
                    <a:p>
                      <a:r>
                        <a:rPr kumimoji="1" lang="ja-JP" altLang="en-US" dirty="0" smtClean="0"/>
                        <a:t>島国、人口が多い。</a:t>
                      </a:r>
                      <a:endParaRPr kumimoji="1" lang="ja-JP" altLang="en-US" dirty="0"/>
                    </a:p>
                  </a:txBody>
                  <a:tcPr/>
                </a:tc>
                <a:tc>
                  <a:txBody>
                    <a:bodyPr/>
                    <a:lstStyle/>
                    <a:p>
                      <a:r>
                        <a:rPr kumimoji="1" lang="ja-JP" altLang="en-US" dirty="0" smtClean="0"/>
                        <a:t>バリ島</a:t>
                      </a:r>
                      <a:endParaRPr kumimoji="1" lang="ja-JP" altLang="en-US" dirty="0"/>
                    </a:p>
                  </a:txBody>
                  <a:tcPr/>
                </a:tc>
                <a:tc>
                  <a:txBody>
                    <a:bodyPr/>
                    <a:lstStyle/>
                    <a:p>
                      <a:r>
                        <a:rPr kumimoji="1" lang="ja-JP" altLang="en-US" dirty="0" smtClean="0"/>
                        <a:t>イスラム教</a:t>
                      </a:r>
                      <a:endParaRPr kumimoji="1" lang="ja-JP" alt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92938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2194</Words>
  <Application>Microsoft Office PowerPoint</Application>
  <PresentationFormat>画面に合わせる (4:3)</PresentationFormat>
  <Paragraphs>530</Paragraphs>
  <Slides>67</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67</vt:i4>
      </vt:variant>
    </vt:vector>
  </HeadingPairs>
  <TitlesOfParts>
    <vt:vector size="78" baseType="lpstr">
      <vt:lpstr>ＭＳ Ｐゴシック</vt:lpstr>
      <vt:lpstr>ＭＳ ゴシック</vt:lpstr>
      <vt:lpstr>ＭＳ 明朝</vt:lpstr>
      <vt:lpstr>新細明體</vt:lpstr>
      <vt:lpstr>游ゴシック</vt:lpstr>
      <vt:lpstr>Arial</vt:lpstr>
      <vt:lpstr>Calibri</vt:lpstr>
      <vt:lpstr>Century</vt:lpstr>
      <vt:lpstr>Times New Roman</vt:lpstr>
      <vt:lpstr>Wingdings</vt:lpstr>
      <vt:lpstr>Office ​​テーマ</vt:lpstr>
      <vt:lpstr>地域別動向</vt:lpstr>
      <vt:lpstr>問題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核保有国</vt:lpstr>
      <vt:lpstr>東南アジア</vt:lpstr>
      <vt:lpstr>東南アジアの料理</vt:lpstr>
      <vt:lpstr>東武池袋</vt:lpstr>
      <vt:lpstr>中国と台湾、香港</vt:lpstr>
      <vt:lpstr>PowerPoint プレゼンテーション</vt:lpstr>
      <vt:lpstr>PowerPoint プレゼンテーション</vt:lpstr>
      <vt:lpstr>PowerPoint プレゼンテーション</vt:lpstr>
      <vt:lpstr>アメリカの歴史</vt:lpstr>
      <vt:lpstr>ウオルト・ディズニーとディズニーランド</vt:lpstr>
      <vt:lpstr>ディズニーワールド</vt:lpstr>
      <vt:lpstr>それぞれに違う背景</vt:lpstr>
      <vt:lpstr>カリブの海賊</vt:lpstr>
      <vt:lpstr>１８００年ころのアメリカ</vt:lpstr>
      <vt:lpstr>ニューオリンズ</vt:lpstr>
      <vt:lpstr>バイユー(bayou)</vt:lpstr>
      <vt:lpstr>ディズニーランドでは…</vt:lpstr>
      <vt:lpstr>PowerPoint プレゼンテーション</vt:lpstr>
      <vt:lpstr>スプラッシュマウンテン</vt:lpstr>
      <vt:lpstr>ジョージア州</vt:lpstr>
      <vt:lpstr>南北戦争（1861年～1965年）</vt:lpstr>
      <vt:lpstr>バックグラウンドストーリー</vt:lpstr>
      <vt:lpstr>ビッグサンダーマウンテン</vt:lpstr>
      <vt:lpstr>アリゾナ州</vt:lpstr>
      <vt:lpstr>トム・ソーヤー島</vt:lpstr>
      <vt:lpstr>ミズーリ州</vt:lpstr>
      <vt:lpstr>ウオルトディズニーとトム・ソーヤー</vt:lpstr>
      <vt:lpstr>まとめ</vt:lpstr>
      <vt:lpstr>ジャングルクルーズ</vt:lpstr>
      <vt:lpstr>ジャングルクルーズ</vt:lpstr>
      <vt:lpstr>アマゾン川</vt:lpstr>
      <vt:lpstr>ナイル川</vt:lpstr>
      <vt:lpstr>PowerPoint プレゼンテーション</vt:lpstr>
      <vt:lpstr>アルベルト・シュヴァイツァー（1875年1月14日 - 1965年9月4日）</vt:lpstr>
      <vt:lpstr>エーヤワディー川</vt:lpstr>
      <vt:lpstr>ガンジス河</vt:lpstr>
      <vt:lpstr>PowerPoint プレゼンテーション</vt:lpstr>
      <vt:lpstr>中・南米</vt:lpstr>
      <vt:lpstr>ペルー</vt:lpstr>
      <vt:lpstr>キューバ</vt:lpstr>
      <vt:lpstr>メキシコ</vt:lpstr>
      <vt:lpstr>マヤ文明</vt:lpstr>
      <vt:lpstr>PowerPoint プレゼンテーション</vt:lpstr>
      <vt:lpstr>ブラジル</vt:lpstr>
      <vt:lpstr>ボサノバ</vt:lpstr>
      <vt:lpstr>ボサノバの代表曲</vt:lpstr>
      <vt:lpstr>映画：音楽に説明はいらない－アントニオ・カルロス・ジョビン</vt:lpstr>
      <vt:lpstr>デザフィナード（調子はずれ）</vt:lpstr>
      <vt:lpstr>イパネマの娘</vt:lpstr>
      <vt:lpstr>三月の雨</vt:lpstr>
      <vt:lpstr>歌詞</vt:lpstr>
      <vt:lpstr>PowerPoint プレゼンテーション</vt:lpstr>
      <vt:lpstr>アフリカ</vt:lpstr>
      <vt:lpstr>アフリカ</vt:lpstr>
      <vt:lpstr>PowerPoint プレゼンテーション</vt:lpstr>
      <vt:lpstr>チュニジア料理　ラジュール</vt:lpstr>
      <vt:lpstr>チュニジアの食文化（１）</vt:lpstr>
      <vt:lpstr>チュニジアの食文化（２）</vt:lpstr>
      <vt:lpstr>コンゴ民主共和国</vt:lpstr>
      <vt:lpstr>コンゴ略史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地域別 アジア、アメリカ、ヨーロッパ、南米、中東、アフリカ</dc:title>
  <dc:creator>Nariyasu Yamasawa</dc:creator>
  <cp:lastModifiedBy>山澤 成康</cp:lastModifiedBy>
  <cp:revision>45</cp:revision>
  <dcterms:created xsi:type="dcterms:W3CDTF">2018-04-15T01:12:42Z</dcterms:created>
  <dcterms:modified xsi:type="dcterms:W3CDTF">2018-06-27T06:53:52Z</dcterms:modified>
</cp:coreProperties>
</file>