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36" r:id="rId1"/>
  </p:sldMasterIdLst>
  <p:notesMasterIdLst>
    <p:notesMasterId r:id="rId76"/>
  </p:notesMasterIdLst>
  <p:handoutMasterIdLst>
    <p:handoutMasterId r:id="rId77"/>
  </p:handoutMasterIdLst>
  <p:sldIdLst>
    <p:sldId id="498" r:id="rId2"/>
    <p:sldId id="499" r:id="rId3"/>
    <p:sldId id="500" r:id="rId4"/>
    <p:sldId id="501" r:id="rId5"/>
    <p:sldId id="502" r:id="rId6"/>
    <p:sldId id="503" r:id="rId7"/>
    <p:sldId id="560" r:id="rId8"/>
    <p:sldId id="505" r:id="rId9"/>
    <p:sldId id="506" r:id="rId10"/>
    <p:sldId id="507" r:id="rId11"/>
    <p:sldId id="412" r:id="rId12"/>
    <p:sldId id="413" r:id="rId13"/>
    <p:sldId id="414" r:id="rId14"/>
    <p:sldId id="415" r:id="rId15"/>
    <p:sldId id="472" r:id="rId16"/>
    <p:sldId id="470" r:id="rId17"/>
    <p:sldId id="473" r:id="rId18"/>
    <p:sldId id="474" r:id="rId19"/>
    <p:sldId id="533" r:id="rId20"/>
    <p:sldId id="548" r:id="rId21"/>
    <p:sldId id="534" r:id="rId22"/>
    <p:sldId id="535" r:id="rId23"/>
    <p:sldId id="536" r:id="rId24"/>
    <p:sldId id="537" r:id="rId25"/>
    <p:sldId id="538" r:id="rId26"/>
    <p:sldId id="539" r:id="rId27"/>
    <p:sldId id="540" r:id="rId28"/>
    <p:sldId id="541" r:id="rId29"/>
    <p:sldId id="542" r:id="rId30"/>
    <p:sldId id="543" r:id="rId31"/>
    <p:sldId id="544" r:id="rId32"/>
    <p:sldId id="565" r:id="rId33"/>
    <p:sldId id="545" r:id="rId34"/>
    <p:sldId id="566" r:id="rId35"/>
    <p:sldId id="547" r:id="rId36"/>
    <p:sldId id="546" r:id="rId37"/>
    <p:sldId id="554" r:id="rId38"/>
    <p:sldId id="568" r:id="rId39"/>
    <p:sldId id="564" r:id="rId40"/>
    <p:sldId id="556" r:id="rId41"/>
    <p:sldId id="569" r:id="rId42"/>
    <p:sldId id="557" r:id="rId43"/>
    <p:sldId id="577" r:id="rId44"/>
    <p:sldId id="558" r:id="rId45"/>
    <p:sldId id="581" r:id="rId46"/>
    <p:sldId id="559" r:id="rId47"/>
    <p:sldId id="555" r:id="rId48"/>
    <p:sldId id="496" r:id="rId49"/>
    <p:sldId id="451" r:id="rId50"/>
    <p:sldId id="453" r:id="rId51"/>
    <p:sldId id="454" r:id="rId52"/>
    <p:sldId id="455" r:id="rId53"/>
    <p:sldId id="456" r:id="rId54"/>
    <p:sldId id="457" r:id="rId55"/>
    <p:sldId id="459" r:id="rId56"/>
    <p:sldId id="460" r:id="rId57"/>
    <p:sldId id="461" r:id="rId58"/>
    <p:sldId id="462" r:id="rId59"/>
    <p:sldId id="463" r:id="rId60"/>
    <p:sldId id="464" r:id="rId61"/>
    <p:sldId id="465" r:id="rId62"/>
    <p:sldId id="466" r:id="rId63"/>
    <p:sldId id="467" r:id="rId64"/>
    <p:sldId id="468" r:id="rId65"/>
    <p:sldId id="469" r:id="rId66"/>
    <p:sldId id="570" r:id="rId67"/>
    <p:sldId id="571" r:id="rId68"/>
    <p:sldId id="572" r:id="rId69"/>
    <p:sldId id="573" r:id="rId70"/>
    <p:sldId id="574" r:id="rId71"/>
    <p:sldId id="575" r:id="rId72"/>
    <p:sldId id="576" r:id="rId73"/>
    <p:sldId id="579" r:id="rId74"/>
    <p:sldId id="580" r:id="rId75"/>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FF"/>
    <a:srgbClr val="CCFF33"/>
    <a:srgbClr val="CC0099"/>
    <a:srgbClr val="CC0000"/>
    <a:srgbClr val="993300"/>
    <a:srgbClr val="0000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6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1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F57D7-95C5-4780-AC4C-A8B8DF9ACED1}" type="doc">
      <dgm:prSet loTypeId="urn:microsoft.com/office/officeart/2005/8/layout/pList2#1" loCatId="list" qsTypeId="urn:microsoft.com/office/officeart/2005/8/quickstyle/simple1" qsCatId="simple" csTypeId="urn:microsoft.com/office/officeart/2005/8/colors/accent1_2" csCatId="accent1" phldr="1"/>
      <dgm:spPr/>
    </dgm:pt>
    <dgm:pt modelId="{08186A3E-EE96-4A04-8C9B-AC3015D8FD34}">
      <dgm:prSet phldrT="[テキスト]" custT="1"/>
      <dgm:spPr/>
      <dgm:t>
        <a:bodyPr anchor="ctr" anchorCtr="0"/>
        <a:lstStyle/>
        <a:p>
          <a:r>
            <a:rPr kumimoji="1" lang="ja-JP" altLang="en-US" sz="1800" dirty="0" smtClean="0"/>
            <a:t>カリブの海賊</a:t>
          </a:r>
          <a:endParaRPr kumimoji="1" lang="ja-JP" altLang="en-US" sz="1800" dirty="0"/>
        </a:p>
      </dgm:t>
    </dgm:pt>
    <dgm:pt modelId="{4027EE30-F3D5-47CD-8439-8C93AF7586A0}" type="parTrans" cxnId="{6F28D9D4-A201-4C25-940B-3324CE6EDB65}">
      <dgm:prSet/>
      <dgm:spPr/>
    </dgm:pt>
    <dgm:pt modelId="{E78F9988-7CD4-4620-848D-B867C285D130}" type="sibTrans" cxnId="{6F28D9D4-A201-4C25-940B-3324CE6EDB65}">
      <dgm:prSet/>
      <dgm:spPr/>
    </dgm:pt>
    <dgm:pt modelId="{647178A9-1BDC-43F8-9330-5E1777BB3669}">
      <dgm:prSet phldrT="[テキスト]" custT="1"/>
      <dgm:spPr/>
      <dgm:t>
        <a:bodyPr anchor="ctr" anchorCtr="0"/>
        <a:lstStyle/>
        <a:p>
          <a:r>
            <a:rPr kumimoji="1" lang="ja-JP" altLang="en-US" sz="1800" dirty="0" smtClean="0"/>
            <a:t>ビッグ・</a:t>
          </a:r>
          <a:endParaRPr kumimoji="1" lang="en-US" altLang="ja-JP" sz="1800" dirty="0" smtClean="0"/>
        </a:p>
        <a:p>
          <a:r>
            <a:rPr kumimoji="1" lang="ja-JP" altLang="en-US" sz="1800" dirty="0" smtClean="0"/>
            <a:t>サンダー・</a:t>
          </a:r>
          <a:endParaRPr kumimoji="1" lang="en-US" altLang="ja-JP" sz="1800" dirty="0" smtClean="0"/>
        </a:p>
        <a:p>
          <a:r>
            <a:rPr kumimoji="1" lang="ja-JP" altLang="en-US" sz="1800" dirty="0" smtClean="0"/>
            <a:t>マウンテン</a:t>
          </a:r>
          <a:endParaRPr kumimoji="1" lang="ja-JP" altLang="en-US" sz="1800" dirty="0"/>
        </a:p>
      </dgm:t>
    </dgm:pt>
    <dgm:pt modelId="{7548B622-B960-4018-A1FC-E4E6647EEBA5}" type="parTrans" cxnId="{D2419DBB-263D-4C78-B4D7-EF4EA7395BC7}">
      <dgm:prSet/>
      <dgm:spPr/>
    </dgm:pt>
    <dgm:pt modelId="{412462EF-F7CF-43D2-B771-97BD26996F96}" type="sibTrans" cxnId="{D2419DBB-263D-4C78-B4D7-EF4EA7395BC7}">
      <dgm:prSet/>
      <dgm:spPr/>
    </dgm:pt>
    <dgm:pt modelId="{12DA5DDE-9449-436B-B3C6-AF176B2F025D}">
      <dgm:prSet phldrT="[テキスト]" custT="1"/>
      <dgm:spPr/>
      <dgm:t>
        <a:bodyPr anchor="ctr" anchorCtr="0"/>
        <a:lstStyle/>
        <a:p>
          <a:r>
            <a:rPr kumimoji="1" lang="ja-JP" altLang="en-US" sz="1800" dirty="0" smtClean="0"/>
            <a:t>トムソーヤー島</a:t>
          </a:r>
          <a:endParaRPr kumimoji="1" lang="ja-JP" altLang="en-US" sz="1800" dirty="0"/>
        </a:p>
      </dgm:t>
    </dgm:pt>
    <dgm:pt modelId="{3565D34D-30A2-4475-B3C6-C3E67C3EC775}" type="parTrans" cxnId="{FA50784F-26EA-40A2-8E0E-5D6044F8CF15}">
      <dgm:prSet/>
      <dgm:spPr/>
    </dgm:pt>
    <dgm:pt modelId="{ADC4B3A5-7533-4D2E-88D9-834C9B330F2D}" type="sibTrans" cxnId="{FA50784F-26EA-40A2-8E0E-5D6044F8CF15}">
      <dgm:prSet/>
      <dgm:spPr/>
    </dgm:pt>
    <dgm:pt modelId="{EA06A31F-5D04-4689-976A-D61580594FB7}">
      <dgm:prSet phldrT="[テキスト]" custT="1"/>
      <dgm:spPr/>
      <dgm:t>
        <a:bodyPr anchor="ctr" anchorCtr="0"/>
        <a:lstStyle/>
        <a:p>
          <a:r>
            <a:rPr kumimoji="1" lang="ja-JP" altLang="en-US" sz="1800" dirty="0" smtClean="0"/>
            <a:t>スプラッシュ・</a:t>
          </a:r>
          <a:endParaRPr kumimoji="1" lang="en-US" altLang="ja-JP" sz="1800" dirty="0" smtClean="0"/>
        </a:p>
        <a:p>
          <a:r>
            <a:rPr kumimoji="1" lang="ja-JP" altLang="en-US" sz="1800" dirty="0" smtClean="0"/>
            <a:t>マウンテン</a:t>
          </a:r>
          <a:endParaRPr kumimoji="1" lang="ja-JP" altLang="en-US" sz="1800" dirty="0"/>
        </a:p>
      </dgm:t>
    </dgm:pt>
    <dgm:pt modelId="{9A87DDB0-B0B5-429F-BDE9-E784625160B7}" type="parTrans" cxnId="{A862BC60-CBE5-43BE-A15D-9D0B55589618}">
      <dgm:prSet/>
      <dgm:spPr/>
    </dgm:pt>
    <dgm:pt modelId="{4A02D705-041C-4149-BE63-C3E84E7BDCEB}" type="sibTrans" cxnId="{A862BC60-CBE5-43BE-A15D-9D0B55589618}">
      <dgm:prSet/>
      <dgm:spPr/>
    </dgm:pt>
    <dgm:pt modelId="{C9549582-6E61-407E-A97B-D8F6DF88E2DA}" type="pres">
      <dgm:prSet presAssocID="{D19F57D7-95C5-4780-AC4C-A8B8DF9ACED1}" presName="Name0" presStyleCnt="0">
        <dgm:presLayoutVars>
          <dgm:dir/>
          <dgm:resizeHandles val="exact"/>
        </dgm:presLayoutVars>
      </dgm:prSet>
      <dgm:spPr/>
    </dgm:pt>
    <dgm:pt modelId="{3244CAD2-6AC5-4383-B883-D932794201F0}" type="pres">
      <dgm:prSet presAssocID="{D19F57D7-95C5-4780-AC4C-A8B8DF9ACED1}" presName="bkgdShp" presStyleLbl="alignAccFollowNode1" presStyleIdx="0" presStyleCnt="1"/>
      <dgm:spPr/>
    </dgm:pt>
    <dgm:pt modelId="{CEAA8EE5-8B62-45DB-A02A-2F0A17C0C828}" type="pres">
      <dgm:prSet presAssocID="{D19F57D7-95C5-4780-AC4C-A8B8DF9ACED1}" presName="linComp" presStyleCnt="0"/>
      <dgm:spPr/>
    </dgm:pt>
    <dgm:pt modelId="{9FC5B259-6D18-41A6-8D4A-D9A3C9C2B5D7}" type="pres">
      <dgm:prSet presAssocID="{08186A3E-EE96-4A04-8C9B-AC3015D8FD34}" presName="compNode" presStyleCnt="0"/>
      <dgm:spPr/>
    </dgm:pt>
    <dgm:pt modelId="{3E6D67A8-DA53-4C61-AB64-62C05E781A70}" type="pres">
      <dgm:prSet presAssocID="{08186A3E-EE96-4A04-8C9B-AC3015D8FD34}" presName="node" presStyleLbl="node1" presStyleIdx="0" presStyleCnt="4" custLinFactNeighborX="-1267" custLinFactNeighborY="327">
        <dgm:presLayoutVars>
          <dgm:bulletEnabled val="1"/>
        </dgm:presLayoutVars>
      </dgm:prSet>
      <dgm:spPr/>
      <dgm:t>
        <a:bodyPr/>
        <a:lstStyle/>
        <a:p>
          <a:endParaRPr kumimoji="1" lang="ja-JP" altLang="en-US"/>
        </a:p>
      </dgm:t>
    </dgm:pt>
    <dgm:pt modelId="{E366C0B1-A5C6-483D-9A64-D4CCCD59C547}" type="pres">
      <dgm:prSet presAssocID="{08186A3E-EE96-4A04-8C9B-AC3015D8FD34}" presName="invisiNode" presStyleLbl="node1" presStyleIdx="0" presStyleCnt="4"/>
      <dgm:spPr/>
    </dgm:pt>
    <dgm:pt modelId="{5F1B9D63-73E9-480F-84BC-3D39E421C95F}" type="pres">
      <dgm:prSet presAssocID="{08186A3E-EE96-4A04-8C9B-AC3015D8FD34}" presName="imagNode" presStyleLbl="fgImgPlace1" presStyleIdx="0" presStyleCnt="4" custScaleY="84322"/>
      <dgm:spPr>
        <a:blipFill rotWithShape="0">
          <a:blip xmlns:r="http://schemas.openxmlformats.org/officeDocument/2006/relationships" r:embed="rId1"/>
          <a:stretch>
            <a:fillRect/>
          </a:stretch>
        </a:blipFill>
      </dgm:spPr>
    </dgm:pt>
    <dgm:pt modelId="{4C6AD271-18B5-4E1F-BB38-049164EC39DF}" type="pres">
      <dgm:prSet presAssocID="{E78F9988-7CD4-4620-848D-B867C285D130}" presName="sibTrans" presStyleLbl="sibTrans2D1" presStyleIdx="0" presStyleCnt="0"/>
      <dgm:spPr/>
    </dgm:pt>
    <dgm:pt modelId="{D2B430D4-210B-4122-8C84-BC6F09B87E91}" type="pres">
      <dgm:prSet presAssocID="{EA06A31F-5D04-4689-976A-D61580594FB7}" presName="compNode" presStyleCnt="0"/>
      <dgm:spPr/>
    </dgm:pt>
    <dgm:pt modelId="{2194C13A-F907-49A6-82B2-FA895440091D}" type="pres">
      <dgm:prSet presAssocID="{EA06A31F-5D04-4689-976A-D61580594FB7}" presName="node" presStyleLbl="node1" presStyleIdx="1" presStyleCnt="4">
        <dgm:presLayoutVars>
          <dgm:bulletEnabled val="1"/>
        </dgm:presLayoutVars>
      </dgm:prSet>
      <dgm:spPr/>
      <dgm:t>
        <a:bodyPr/>
        <a:lstStyle/>
        <a:p>
          <a:endParaRPr kumimoji="1" lang="ja-JP" altLang="en-US"/>
        </a:p>
      </dgm:t>
    </dgm:pt>
    <dgm:pt modelId="{08558D4F-68F8-4F5F-AF6A-DA6CC304AC08}" type="pres">
      <dgm:prSet presAssocID="{EA06A31F-5D04-4689-976A-D61580594FB7}" presName="invisiNode" presStyleLbl="node1" presStyleIdx="1" presStyleCnt="4"/>
      <dgm:spPr/>
    </dgm:pt>
    <dgm:pt modelId="{311D3493-DEC9-47A4-89AE-BE15152FEB46}" type="pres">
      <dgm:prSet presAssocID="{EA06A31F-5D04-4689-976A-D61580594FB7}" presName="imagNode" presStyleLbl="fgImgPlace1" presStyleIdx="1" presStyleCnt="4" custScaleY="79599"/>
      <dgm:spPr>
        <a:blipFill rotWithShape="0">
          <a:blip xmlns:r="http://schemas.openxmlformats.org/officeDocument/2006/relationships" r:embed="rId2"/>
          <a:stretch>
            <a:fillRect/>
          </a:stretch>
        </a:blipFill>
      </dgm:spPr>
    </dgm:pt>
    <dgm:pt modelId="{90A27D84-BA86-4A5C-8B28-78524093D2F4}" type="pres">
      <dgm:prSet presAssocID="{4A02D705-041C-4149-BE63-C3E84E7BDCEB}" presName="sibTrans" presStyleLbl="sibTrans2D1" presStyleIdx="0" presStyleCnt="0"/>
      <dgm:spPr/>
    </dgm:pt>
    <dgm:pt modelId="{871A55E0-17EF-48E6-BA81-4818C9F5F8E3}" type="pres">
      <dgm:prSet presAssocID="{647178A9-1BDC-43F8-9330-5E1777BB3669}" presName="compNode" presStyleCnt="0"/>
      <dgm:spPr/>
    </dgm:pt>
    <dgm:pt modelId="{A0C55CF6-7421-4D05-A67E-837B69953AA9}" type="pres">
      <dgm:prSet presAssocID="{647178A9-1BDC-43F8-9330-5E1777BB3669}" presName="node" presStyleLbl="node1" presStyleIdx="2" presStyleCnt="4">
        <dgm:presLayoutVars>
          <dgm:bulletEnabled val="1"/>
        </dgm:presLayoutVars>
      </dgm:prSet>
      <dgm:spPr/>
      <dgm:t>
        <a:bodyPr/>
        <a:lstStyle/>
        <a:p>
          <a:endParaRPr kumimoji="1" lang="ja-JP" altLang="en-US"/>
        </a:p>
      </dgm:t>
    </dgm:pt>
    <dgm:pt modelId="{BA6D9EF3-EBC2-41CB-85DB-5FEC1673C632}" type="pres">
      <dgm:prSet presAssocID="{647178A9-1BDC-43F8-9330-5E1777BB3669}" presName="invisiNode" presStyleLbl="node1" presStyleIdx="2" presStyleCnt="4"/>
      <dgm:spPr/>
    </dgm:pt>
    <dgm:pt modelId="{CC0E720A-9EAC-4B57-82AB-1D155FD17ED3}" type="pres">
      <dgm:prSet presAssocID="{647178A9-1BDC-43F8-9330-5E1777BB3669}" presName="imagNode" presStyleLbl="fgImgPlace1" presStyleIdx="2" presStyleCnt="4" custScaleY="74679" custLinFactNeighborX="3010" custLinFactNeighborY="0"/>
      <dgm:spPr>
        <a:blipFill rotWithShape="0">
          <a:blip xmlns:r="http://schemas.openxmlformats.org/officeDocument/2006/relationships" r:embed="rId1"/>
          <a:stretch>
            <a:fillRect/>
          </a:stretch>
        </a:blipFill>
      </dgm:spPr>
    </dgm:pt>
    <dgm:pt modelId="{0B557E75-7663-4103-AE7A-70316FCCB621}" type="pres">
      <dgm:prSet presAssocID="{412462EF-F7CF-43D2-B771-97BD26996F96}" presName="sibTrans" presStyleLbl="sibTrans2D1" presStyleIdx="0" presStyleCnt="0"/>
      <dgm:spPr/>
    </dgm:pt>
    <dgm:pt modelId="{D16D09B8-C0AC-4849-9C12-FFDF3AC4D92B}" type="pres">
      <dgm:prSet presAssocID="{12DA5DDE-9449-436B-B3C6-AF176B2F025D}" presName="compNode" presStyleCnt="0"/>
      <dgm:spPr/>
    </dgm:pt>
    <dgm:pt modelId="{E584EB15-31C8-46BC-9C0B-89FF1F069B91}" type="pres">
      <dgm:prSet presAssocID="{12DA5DDE-9449-436B-B3C6-AF176B2F025D}" presName="node" presStyleLbl="node1" presStyleIdx="3" presStyleCnt="4">
        <dgm:presLayoutVars>
          <dgm:bulletEnabled val="1"/>
        </dgm:presLayoutVars>
      </dgm:prSet>
      <dgm:spPr/>
      <dgm:t>
        <a:bodyPr/>
        <a:lstStyle/>
        <a:p>
          <a:endParaRPr kumimoji="1" lang="ja-JP" altLang="en-US"/>
        </a:p>
      </dgm:t>
    </dgm:pt>
    <dgm:pt modelId="{F0F424FC-A91C-4849-A3FC-19948E6EDC4C}" type="pres">
      <dgm:prSet presAssocID="{12DA5DDE-9449-436B-B3C6-AF176B2F025D}" presName="invisiNode" presStyleLbl="node1" presStyleIdx="3" presStyleCnt="4"/>
      <dgm:spPr/>
    </dgm:pt>
    <dgm:pt modelId="{7A10BC44-EA91-4778-9A20-A196ACAD7DCD}" type="pres">
      <dgm:prSet presAssocID="{12DA5DDE-9449-436B-B3C6-AF176B2F025D}" presName="imagNode" presStyleLbl="fgImgPlace1" presStyleIdx="3" presStyleCnt="4" custScaleY="74679"/>
      <dgm:spPr>
        <a:blipFill rotWithShape="0">
          <a:blip xmlns:r="http://schemas.openxmlformats.org/officeDocument/2006/relationships" r:embed="rId1"/>
          <a:stretch>
            <a:fillRect/>
          </a:stretch>
        </a:blipFill>
      </dgm:spPr>
    </dgm:pt>
  </dgm:ptLst>
  <dgm:cxnLst>
    <dgm:cxn modelId="{57E4BC5B-A24C-41C7-9F00-C9DFC14229F7}" type="presOf" srcId="{D19F57D7-95C5-4780-AC4C-A8B8DF9ACED1}" destId="{C9549582-6E61-407E-A97B-D8F6DF88E2DA}" srcOrd="0" destOrd="0" presId="urn:microsoft.com/office/officeart/2005/8/layout/pList2#1"/>
    <dgm:cxn modelId="{F5E7AC0B-B6CE-454E-A6D8-61D4577DBC9A}" type="presOf" srcId="{E78F9988-7CD4-4620-848D-B867C285D130}" destId="{4C6AD271-18B5-4E1F-BB38-049164EC39DF}" srcOrd="0" destOrd="0" presId="urn:microsoft.com/office/officeart/2005/8/layout/pList2#1"/>
    <dgm:cxn modelId="{D2419DBB-263D-4C78-B4D7-EF4EA7395BC7}" srcId="{D19F57D7-95C5-4780-AC4C-A8B8DF9ACED1}" destId="{647178A9-1BDC-43F8-9330-5E1777BB3669}" srcOrd="2" destOrd="0" parTransId="{7548B622-B960-4018-A1FC-E4E6647EEBA5}" sibTransId="{412462EF-F7CF-43D2-B771-97BD26996F96}"/>
    <dgm:cxn modelId="{3AEF6E7E-A20F-4AE6-9652-64AA673412DB}" type="presOf" srcId="{647178A9-1BDC-43F8-9330-5E1777BB3669}" destId="{A0C55CF6-7421-4D05-A67E-837B69953AA9}" srcOrd="0" destOrd="0" presId="urn:microsoft.com/office/officeart/2005/8/layout/pList2#1"/>
    <dgm:cxn modelId="{65DB17E0-9D08-4B85-8895-E0600C677DA7}" type="presOf" srcId="{EA06A31F-5D04-4689-976A-D61580594FB7}" destId="{2194C13A-F907-49A6-82B2-FA895440091D}" srcOrd="0" destOrd="0" presId="urn:microsoft.com/office/officeart/2005/8/layout/pList2#1"/>
    <dgm:cxn modelId="{F8F2CC4C-0F89-4CAE-8E20-42D80A355A8D}" type="presOf" srcId="{412462EF-F7CF-43D2-B771-97BD26996F96}" destId="{0B557E75-7663-4103-AE7A-70316FCCB621}" srcOrd="0" destOrd="0" presId="urn:microsoft.com/office/officeart/2005/8/layout/pList2#1"/>
    <dgm:cxn modelId="{A862BC60-CBE5-43BE-A15D-9D0B55589618}" srcId="{D19F57D7-95C5-4780-AC4C-A8B8DF9ACED1}" destId="{EA06A31F-5D04-4689-976A-D61580594FB7}" srcOrd="1" destOrd="0" parTransId="{9A87DDB0-B0B5-429F-BDE9-E784625160B7}" sibTransId="{4A02D705-041C-4149-BE63-C3E84E7BDCEB}"/>
    <dgm:cxn modelId="{3B7D1F38-E23A-431B-9FA1-09D9D83CF02F}" type="presOf" srcId="{08186A3E-EE96-4A04-8C9B-AC3015D8FD34}" destId="{3E6D67A8-DA53-4C61-AB64-62C05E781A70}" srcOrd="0" destOrd="0" presId="urn:microsoft.com/office/officeart/2005/8/layout/pList2#1"/>
    <dgm:cxn modelId="{FA50784F-26EA-40A2-8E0E-5D6044F8CF15}" srcId="{D19F57D7-95C5-4780-AC4C-A8B8DF9ACED1}" destId="{12DA5DDE-9449-436B-B3C6-AF176B2F025D}" srcOrd="3" destOrd="0" parTransId="{3565D34D-30A2-4475-B3C6-C3E67C3EC775}" sibTransId="{ADC4B3A5-7533-4D2E-88D9-834C9B330F2D}"/>
    <dgm:cxn modelId="{9B0121F6-B577-4244-95AB-2A32E94BEA1A}" type="presOf" srcId="{12DA5DDE-9449-436B-B3C6-AF176B2F025D}" destId="{E584EB15-31C8-46BC-9C0B-89FF1F069B91}" srcOrd="0" destOrd="0" presId="urn:microsoft.com/office/officeart/2005/8/layout/pList2#1"/>
    <dgm:cxn modelId="{BEC1EEA6-3AFE-481A-99CF-2EE500348588}" type="presOf" srcId="{4A02D705-041C-4149-BE63-C3E84E7BDCEB}" destId="{90A27D84-BA86-4A5C-8B28-78524093D2F4}" srcOrd="0" destOrd="0" presId="urn:microsoft.com/office/officeart/2005/8/layout/pList2#1"/>
    <dgm:cxn modelId="{6F28D9D4-A201-4C25-940B-3324CE6EDB65}" srcId="{D19F57D7-95C5-4780-AC4C-A8B8DF9ACED1}" destId="{08186A3E-EE96-4A04-8C9B-AC3015D8FD34}" srcOrd="0" destOrd="0" parTransId="{4027EE30-F3D5-47CD-8439-8C93AF7586A0}" sibTransId="{E78F9988-7CD4-4620-848D-B867C285D130}"/>
    <dgm:cxn modelId="{6BB801C1-7524-40B2-8D39-E98FC7C18669}" type="presParOf" srcId="{C9549582-6E61-407E-A97B-D8F6DF88E2DA}" destId="{3244CAD2-6AC5-4383-B883-D932794201F0}" srcOrd="0" destOrd="0" presId="urn:microsoft.com/office/officeart/2005/8/layout/pList2#1"/>
    <dgm:cxn modelId="{2436ADDF-207B-4113-9C86-1F3C0112D8F9}" type="presParOf" srcId="{C9549582-6E61-407E-A97B-D8F6DF88E2DA}" destId="{CEAA8EE5-8B62-45DB-A02A-2F0A17C0C828}" srcOrd="1" destOrd="0" presId="urn:microsoft.com/office/officeart/2005/8/layout/pList2#1"/>
    <dgm:cxn modelId="{9CA814BE-DFA4-4B8E-AC55-89E885D26F55}" type="presParOf" srcId="{CEAA8EE5-8B62-45DB-A02A-2F0A17C0C828}" destId="{9FC5B259-6D18-41A6-8D4A-D9A3C9C2B5D7}" srcOrd="0" destOrd="0" presId="urn:microsoft.com/office/officeart/2005/8/layout/pList2#1"/>
    <dgm:cxn modelId="{D8592DED-7790-4C7E-96A2-EF243A87034E}" type="presParOf" srcId="{9FC5B259-6D18-41A6-8D4A-D9A3C9C2B5D7}" destId="{3E6D67A8-DA53-4C61-AB64-62C05E781A70}" srcOrd="0" destOrd="0" presId="urn:microsoft.com/office/officeart/2005/8/layout/pList2#1"/>
    <dgm:cxn modelId="{3C555EC0-CF71-4DB5-97A6-CFAEB18D4DE3}" type="presParOf" srcId="{9FC5B259-6D18-41A6-8D4A-D9A3C9C2B5D7}" destId="{E366C0B1-A5C6-483D-9A64-D4CCCD59C547}" srcOrd="1" destOrd="0" presId="urn:microsoft.com/office/officeart/2005/8/layout/pList2#1"/>
    <dgm:cxn modelId="{42F51010-A299-4B3B-8AF0-674235E8131B}" type="presParOf" srcId="{9FC5B259-6D18-41A6-8D4A-D9A3C9C2B5D7}" destId="{5F1B9D63-73E9-480F-84BC-3D39E421C95F}" srcOrd="2" destOrd="0" presId="urn:microsoft.com/office/officeart/2005/8/layout/pList2#1"/>
    <dgm:cxn modelId="{534D767D-5AD0-4875-B37F-0CE34960FDD5}" type="presParOf" srcId="{CEAA8EE5-8B62-45DB-A02A-2F0A17C0C828}" destId="{4C6AD271-18B5-4E1F-BB38-049164EC39DF}" srcOrd="1" destOrd="0" presId="urn:microsoft.com/office/officeart/2005/8/layout/pList2#1"/>
    <dgm:cxn modelId="{51A83398-A92C-4066-914A-CB1E070BDEBA}" type="presParOf" srcId="{CEAA8EE5-8B62-45DB-A02A-2F0A17C0C828}" destId="{D2B430D4-210B-4122-8C84-BC6F09B87E91}" srcOrd="2" destOrd="0" presId="urn:microsoft.com/office/officeart/2005/8/layout/pList2#1"/>
    <dgm:cxn modelId="{73A10248-27C3-403E-8405-E5210B3C96CA}" type="presParOf" srcId="{D2B430D4-210B-4122-8C84-BC6F09B87E91}" destId="{2194C13A-F907-49A6-82B2-FA895440091D}" srcOrd="0" destOrd="0" presId="urn:microsoft.com/office/officeart/2005/8/layout/pList2#1"/>
    <dgm:cxn modelId="{1B92895C-985E-45D2-A7C2-922BFCAB092A}" type="presParOf" srcId="{D2B430D4-210B-4122-8C84-BC6F09B87E91}" destId="{08558D4F-68F8-4F5F-AF6A-DA6CC304AC08}" srcOrd="1" destOrd="0" presId="urn:microsoft.com/office/officeart/2005/8/layout/pList2#1"/>
    <dgm:cxn modelId="{24DFECA4-777D-4509-BB1B-90DD9FE4EC3E}" type="presParOf" srcId="{D2B430D4-210B-4122-8C84-BC6F09B87E91}" destId="{311D3493-DEC9-47A4-89AE-BE15152FEB46}" srcOrd="2" destOrd="0" presId="urn:microsoft.com/office/officeart/2005/8/layout/pList2#1"/>
    <dgm:cxn modelId="{2E96EC38-095D-4817-B0BE-8CFBA19E0173}" type="presParOf" srcId="{CEAA8EE5-8B62-45DB-A02A-2F0A17C0C828}" destId="{90A27D84-BA86-4A5C-8B28-78524093D2F4}" srcOrd="3" destOrd="0" presId="urn:microsoft.com/office/officeart/2005/8/layout/pList2#1"/>
    <dgm:cxn modelId="{9727E705-0A03-40C9-97BD-DE55551C4DC9}" type="presParOf" srcId="{CEAA8EE5-8B62-45DB-A02A-2F0A17C0C828}" destId="{871A55E0-17EF-48E6-BA81-4818C9F5F8E3}" srcOrd="4" destOrd="0" presId="urn:microsoft.com/office/officeart/2005/8/layout/pList2#1"/>
    <dgm:cxn modelId="{8C44A2D5-5BC4-4DF7-9B31-A1802A53A1F1}" type="presParOf" srcId="{871A55E0-17EF-48E6-BA81-4818C9F5F8E3}" destId="{A0C55CF6-7421-4D05-A67E-837B69953AA9}" srcOrd="0" destOrd="0" presId="urn:microsoft.com/office/officeart/2005/8/layout/pList2#1"/>
    <dgm:cxn modelId="{2C8FD127-D520-41F1-B099-D36F756723A2}" type="presParOf" srcId="{871A55E0-17EF-48E6-BA81-4818C9F5F8E3}" destId="{BA6D9EF3-EBC2-41CB-85DB-5FEC1673C632}" srcOrd="1" destOrd="0" presId="urn:microsoft.com/office/officeart/2005/8/layout/pList2#1"/>
    <dgm:cxn modelId="{69379A8E-B758-4213-8A00-4BD2D0652BD6}" type="presParOf" srcId="{871A55E0-17EF-48E6-BA81-4818C9F5F8E3}" destId="{CC0E720A-9EAC-4B57-82AB-1D155FD17ED3}" srcOrd="2" destOrd="0" presId="urn:microsoft.com/office/officeart/2005/8/layout/pList2#1"/>
    <dgm:cxn modelId="{0478DB89-4D3E-42A1-A5B2-AEA45C7E2B0D}" type="presParOf" srcId="{CEAA8EE5-8B62-45DB-A02A-2F0A17C0C828}" destId="{0B557E75-7663-4103-AE7A-70316FCCB621}" srcOrd="5" destOrd="0" presId="urn:microsoft.com/office/officeart/2005/8/layout/pList2#1"/>
    <dgm:cxn modelId="{315F5749-5D3F-4472-BB1C-7F04A4146D95}" type="presParOf" srcId="{CEAA8EE5-8B62-45DB-A02A-2F0A17C0C828}" destId="{D16D09B8-C0AC-4849-9C12-FFDF3AC4D92B}" srcOrd="6" destOrd="0" presId="urn:microsoft.com/office/officeart/2005/8/layout/pList2#1"/>
    <dgm:cxn modelId="{F0B78D07-C594-4FD0-B403-D97A06F1ACD0}" type="presParOf" srcId="{D16D09B8-C0AC-4849-9C12-FFDF3AC4D92B}" destId="{E584EB15-31C8-46BC-9C0B-89FF1F069B91}" srcOrd="0" destOrd="0" presId="urn:microsoft.com/office/officeart/2005/8/layout/pList2#1"/>
    <dgm:cxn modelId="{1C774FA7-5E15-4745-8892-6E65B837BD9C}" type="presParOf" srcId="{D16D09B8-C0AC-4849-9C12-FFDF3AC4D92B}" destId="{F0F424FC-A91C-4849-A3FC-19948E6EDC4C}" srcOrd="1" destOrd="0" presId="urn:microsoft.com/office/officeart/2005/8/layout/pList2#1"/>
    <dgm:cxn modelId="{BD4543DE-83B6-4462-A0BC-C693EC887F41}" type="presParOf" srcId="{D16D09B8-C0AC-4849-9C12-FFDF3AC4D92B}" destId="{7A10BC44-EA91-4778-9A20-A196ACAD7DCD}" srcOrd="2" destOrd="0" presId="urn:microsoft.com/office/officeart/2005/8/layout/p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497BD-E124-46CD-AD6B-A51478654272}" type="doc">
      <dgm:prSet loTypeId="urn:microsoft.com/office/officeart/2005/8/layout/rings+Icon" loCatId="officeonline" qsTypeId="urn:microsoft.com/office/officeart/2005/8/quickstyle/simple1" qsCatId="simple" csTypeId="urn:microsoft.com/office/officeart/2005/8/colors/colorful5" csCatId="colorful" phldr="1"/>
      <dgm:spPr/>
    </dgm:pt>
    <dgm:pt modelId="{7C3E1290-C28C-407F-8C8F-5726D116F917}">
      <dgm:prSet phldrT="[テキスト]" custT="1"/>
      <dgm:spPr/>
      <dgm:t>
        <a:bodyPr/>
        <a:lstStyle/>
        <a:p>
          <a:r>
            <a:rPr kumimoji="1" lang="ja-JP" altLang="en-US" sz="3600" baseline="0" dirty="0" smtClean="0"/>
            <a:t>きつね</a:t>
          </a:r>
          <a:endParaRPr kumimoji="1" lang="ja-JP" altLang="en-US" sz="3600" baseline="0" dirty="0"/>
        </a:p>
      </dgm:t>
    </dgm:pt>
    <dgm:pt modelId="{8C4A85D8-7F18-4390-BD8E-F322AB583DF8}" type="parTrans" cxnId="{8BCD7F7D-2058-4395-913B-BAD9CD9E2907}">
      <dgm:prSet/>
      <dgm:spPr/>
      <dgm:t>
        <a:bodyPr/>
        <a:lstStyle/>
        <a:p>
          <a:endParaRPr kumimoji="1" lang="ja-JP" altLang="en-US"/>
        </a:p>
      </dgm:t>
    </dgm:pt>
    <dgm:pt modelId="{CF9802CC-B7EB-44B8-8445-A14D224060D5}" type="sibTrans" cxnId="{8BCD7F7D-2058-4395-913B-BAD9CD9E2907}">
      <dgm:prSet/>
      <dgm:spPr/>
      <dgm:t>
        <a:bodyPr/>
        <a:lstStyle/>
        <a:p>
          <a:endParaRPr kumimoji="1" lang="ja-JP" altLang="en-US"/>
        </a:p>
      </dgm:t>
    </dgm:pt>
    <dgm:pt modelId="{24794EC1-8FD9-4F54-87A7-D638CDCAAF6E}">
      <dgm:prSet phldrT="[テキスト]" custT="1"/>
      <dgm:spPr/>
      <dgm:t>
        <a:bodyPr/>
        <a:lstStyle/>
        <a:p>
          <a:r>
            <a:rPr kumimoji="1" lang="ja-JP" altLang="en-US" sz="4400" dirty="0" smtClean="0"/>
            <a:t>くま</a:t>
          </a:r>
          <a:endParaRPr kumimoji="1" lang="ja-JP" altLang="en-US" sz="4400" dirty="0"/>
        </a:p>
      </dgm:t>
    </dgm:pt>
    <dgm:pt modelId="{0EFF01CA-4773-47D5-B05D-169660673F54}" type="parTrans" cxnId="{0600818D-D089-442B-B005-3A9E73FEB2D0}">
      <dgm:prSet/>
      <dgm:spPr/>
      <dgm:t>
        <a:bodyPr/>
        <a:lstStyle/>
        <a:p>
          <a:endParaRPr kumimoji="1" lang="ja-JP" altLang="en-US"/>
        </a:p>
      </dgm:t>
    </dgm:pt>
    <dgm:pt modelId="{E9588BA4-A8FA-4631-BE40-C4E10200FD6E}" type="sibTrans" cxnId="{0600818D-D089-442B-B005-3A9E73FEB2D0}">
      <dgm:prSet/>
      <dgm:spPr/>
      <dgm:t>
        <a:bodyPr/>
        <a:lstStyle/>
        <a:p>
          <a:endParaRPr kumimoji="1" lang="ja-JP" altLang="en-US"/>
        </a:p>
      </dgm:t>
    </dgm:pt>
    <dgm:pt modelId="{64762AD5-30CC-4CAF-9F09-994A1CB4D50F}">
      <dgm:prSet phldrT="[テキスト]" custT="1"/>
      <dgm:spPr/>
      <dgm:t>
        <a:bodyPr/>
        <a:lstStyle/>
        <a:p>
          <a:r>
            <a:rPr kumimoji="1" lang="ja-JP" altLang="en-US" sz="3600" dirty="0" smtClean="0"/>
            <a:t>ウサギ</a:t>
          </a:r>
          <a:endParaRPr kumimoji="1" lang="ja-JP" altLang="en-US" sz="3600" dirty="0"/>
        </a:p>
      </dgm:t>
    </dgm:pt>
    <dgm:pt modelId="{84D70B44-B854-4003-AB7B-CF7831179691}" type="parTrans" cxnId="{21005D97-5304-41C7-9DBB-F6E706A9ED80}">
      <dgm:prSet/>
      <dgm:spPr/>
      <dgm:t>
        <a:bodyPr/>
        <a:lstStyle/>
        <a:p>
          <a:endParaRPr kumimoji="1" lang="ja-JP" altLang="en-US"/>
        </a:p>
      </dgm:t>
    </dgm:pt>
    <dgm:pt modelId="{F59E36C7-F877-4AC5-B442-CDD20558A6E3}" type="sibTrans" cxnId="{21005D97-5304-41C7-9DBB-F6E706A9ED80}">
      <dgm:prSet/>
      <dgm:spPr/>
      <dgm:t>
        <a:bodyPr/>
        <a:lstStyle/>
        <a:p>
          <a:endParaRPr kumimoji="1" lang="ja-JP" altLang="en-US"/>
        </a:p>
      </dgm:t>
    </dgm:pt>
    <dgm:pt modelId="{72E2539E-1FD7-4EEA-B39C-A2BD775E5703}" type="pres">
      <dgm:prSet presAssocID="{AA8497BD-E124-46CD-AD6B-A51478654272}" presName="Name0" presStyleCnt="0">
        <dgm:presLayoutVars>
          <dgm:chMax val="7"/>
          <dgm:dir/>
          <dgm:resizeHandles val="exact"/>
        </dgm:presLayoutVars>
      </dgm:prSet>
      <dgm:spPr/>
    </dgm:pt>
    <dgm:pt modelId="{A86223A7-3CA4-429B-A3A2-6A2ABCA9D093}" type="pres">
      <dgm:prSet presAssocID="{AA8497BD-E124-46CD-AD6B-A51478654272}" presName="ellipse1" presStyleLbl="vennNode1" presStyleIdx="0" presStyleCnt="3" custLinFactNeighborX="-44423" custLinFactNeighborY="-1599">
        <dgm:presLayoutVars>
          <dgm:bulletEnabled val="1"/>
        </dgm:presLayoutVars>
      </dgm:prSet>
      <dgm:spPr/>
      <dgm:t>
        <a:bodyPr/>
        <a:lstStyle/>
        <a:p>
          <a:endParaRPr kumimoji="1" lang="ja-JP" altLang="en-US"/>
        </a:p>
      </dgm:t>
    </dgm:pt>
    <dgm:pt modelId="{E0B1B0A2-A144-4B2F-99AA-CBC073A2F8DE}" type="pres">
      <dgm:prSet presAssocID="{AA8497BD-E124-46CD-AD6B-A51478654272}" presName="ellipse2" presStyleLbl="vennNode1" presStyleIdx="1" presStyleCnt="3" custLinFactNeighborX="-420" custLinFactNeighborY="662">
        <dgm:presLayoutVars>
          <dgm:bulletEnabled val="1"/>
        </dgm:presLayoutVars>
      </dgm:prSet>
      <dgm:spPr/>
      <dgm:t>
        <a:bodyPr/>
        <a:lstStyle/>
        <a:p>
          <a:endParaRPr kumimoji="1" lang="ja-JP" altLang="en-US"/>
        </a:p>
      </dgm:t>
    </dgm:pt>
    <dgm:pt modelId="{CC390D72-829C-4F39-8F7B-D2CDE3726EE5}" type="pres">
      <dgm:prSet presAssocID="{AA8497BD-E124-46CD-AD6B-A51478654272}" presName="ellipse3" presStyleLbl="vennNode1" presStyleIdx="2" presStyleCnt="3" custLinFactNeighborX="35689" custLinFactNeighborY="-1599">
        <dgm:presLayoutVars>
          <dgm:bulletEnabled val="1"/>
        </dgm:presLayoutVars>
      </dgm:prSet>
      <dgm:spPr/>
      <dgm:t>
        <a:bodyPr/>
        <a:lstStyle/>
        <a:p>
          <a:endParaRPr kumimoji="1" lang="ja-JP" altLang="en-US"/>
        </a:p>
      </dgm:t>
    </dgm:pt>
  </dgm:ptLst>
  <dgm:cxnLst>
    <dgm:cxn modelId="{0600818D-D089-442B-B005-3A9E73FEB2D0}" srcId="{AA8497BD-E124-46CD-AD6B-A51478654272}" destId="{24794EC1-8FD9-4F54-87A7-D638CDCAAF6E}" srcOrd="1" destOrd="0" parTransId="{0EFF01CA-4773-47D5-B05D-169660673F54}" sibTransId="{E9588BA4-A8FA-4631-BE40-C4E10200FD6E}"/>
    <dgm:cxn modelId="{9E38FD59-71B3-428F-A78E-4FF15A7BA0A6}" type="presOf" srcId="{64762AD5-30CC-4CAF-9F09-994A1CB4D50F}" destId="{CC390D72-829C-4F39-8F7B-D2CDE3726EE5}" srcOrd="0" destOrd="0" presId="urn:microsoft.com/office/officeart/2005/8/layout/rings+Icon"/>
    <dgm:cxn modelId="{9F2546E9-3786-4332-9485-4D27EFBF7A4A}" type="presOf" srcId="{7C3E1290-C28C-407F-8C8F-5726D116F917}" destId="{A86223A7-3CA4-429B-A3A2-6A2ABCA9D093}" srcOrd="0" destOrd="0" presId="urn:microsoft.com/office/officeart/2005/8/layout/rings+Icon"/>
    <dgm:cxn modelId="{8BCD7F7D-2058-4395-913B-BAD9CD9E2907}" srcId="{AA8497BD-E124-46CD-AD6B-A51478654272}" destId="{7C3E1290-C28C-407F-8C8F-5726D116F917}" srcOrd="0" destOrd="0" parTransId="{8C4A85D8-7F18-4390-BD8E-F322AB583DF8}" sibTransId="{CF9802CC-B7EB-44B8-8445-A14D224060D5}"/>
    <dgm:cxn modelId="{21005D97-5304-41C7-9DBB-F6E706A9ED80}" srcId="{AA8497BD-E124-46CD-AD6B-A51478654272}" destId="{64762AD5-30CC-4CAF-9F09-994A1CB4D50F}" srcOrd="2" destOrd="0" parTransId="{84D70B44-B854-4003-AB7B-CF7831179691}" sibTransId="{F59E36C7-F877-4AC5-B442-CDD20558A6E3}"/>
    <dgm:cxn modelId="{48898741-EC22-4EF0-8C90-E9689D0A3FAB}" type="presOf" srcId="{24794EC1-8FD9-4F54-87A7-D638CDCAAF6E}" destId="{E0B1B0A2-A144-4B2F-99AA-CBC073A2F8DE}" srcOrd="0" destOrd="0" presId="urn:microsoft.com/office/officeart/2005/8/layout/rings+Icon"/>
    <dgm:cxn modelId="{D2528909-C33D-4787-8239-0351B456082F}" type="presOf" srcId="{AA8497BD-E124-46CD-AD6B-A51478654272}" destId="{72E2539E-1FD7-4EEA-B39C-A2BD775E5703}" srcOrd="0" destOrd="0" presId="urn:microsoft.com/office/officeart/2005/8/layout/rings+Icon"/>
    <dgm:cxn modelId="{9DD1F2D0-D9A1-4658-A3C5-D3E6DF840667}" type="presParOf" srcId="{72E2539E-1FD7-4EEA-B39C-A2BD775E5703}" destId="{A86223A7-3CA4-429B-A3A2-6A2ABCA9D093}" srcOrd="0" destOrd="0" presId="urn:microsoft.com/office/officeart/2005/8/layout/rings+Icon"/>
    <dgm:cxn modelId="{1A834144-AA07-4C15-9852-9C78CBFD90DC}" type="presParOf" srcId="{72E2539E-1FD7-4EEA-B39C-A2BD775E5703}" destId="{E0B1B0A2-A144-4B2F-99AA-CBC073A2F8DE}" srcOrd="1" destOrd="0" presId="urn:microsoft.com/office/officeart/2005/8/layout/rings+Icon"/>
    <dgm:cxn modelId="{2CB54EA8-0862-4BD6-8C59-F1C8D74F65FA}" type="presParOf" srcId="{72E2539E-1FD7-4EEA-B39C-A2BD775E5703}" destId="{CC390D72-829C-4F39-8F7B-D2CDE3726EE5}" srcOrd="2" destOrd="0" presId="urn:microsoft.com/office/officeart/2005/8/layout/rings+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44CAD2-6AC5-4383-B883-D932794201F0}">
      <dsp:nvSpPr>
        <dsp:cNvPr id="0" name=""/>
        <dsp:cNvSpPr/>
      </dsp:nvSpPr>
      <dsp:spPr>
        <a:xfrm>
          <a:off x="0" y="0"/>
          <a:ext cx="8229600" cy="203668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1B9D63-73E9-480F-84BC-3D39E421C95F}">
      <dsp:nvSpPr>
        <dsp:cNvPr id="0" name=""/>
        <dsp:cNvSpPr/>
      </dsp:nvSpPr>
      <dsp:spPr>
        <a:xfrm>
          <a:off x="249154" y="388638"/>
          <a:ext cx="1797974" cy="125940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6D67A8-DA53-4C61-AB64-62C05E781A70}">
      <dsp:nvSpPr>
        <dsp:cNvPr id="0" name=""/>
        <dsp:cNvSpPr/>
      </dsp:nvSpPr>
      <dsp:spPr>
        <a:xfrm rot="10800000">
          <a:off x="226374"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カリブの海賊</a:t>
          </a:r>
          <a:endParaRPr kumimoji="1" lang="ja-JP" altLang="en-US" sz="1800" kern="1200" dirty="0"/>
        </a:p>
      </dsp:txBody>
      <dsp:txXfrm rot="10800000">
        <a:off x="226374" y="2036683"/>
        <a:ext cx="1797974" cy="2489279"/>
      </dsp:txXfrm>
    </dsp:sp>
    <dsp:sp modelId="{311D3493-DEC9-47A4-89AE-BE15152FEB46}">
      <dsp:nvSpPr>
        <dsp:cNvPr id="0" name=""/>
        <dsp:cNvSpPr/>
      </dsp:nvSpPr>
      <dsp:spPr>
        <a:xfrm>
          <a:off x="2226926" y="423909"/>
          <a:ext cx="1797974" cy="118886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4C13A-F907-49A6-82B2-FA895440091D}">
      <dsp:nvSpPr>
        <dsp:cNvPr id="0" name=""/>
        <dsp:cNvSpPr/>
      </dsp:nvSpPr>
      <dsp:spPr>
        <a:xfrm rot="10800000">
          <a:off x="2226926"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スプラッシュ・</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マウンテン</a:t>
          </a:r>
          <a:endParaRPr kumimoji="1" lang="ja-JP" altLang="en-US" sz="1800" kern="1200" dirty="0"/>
        </a:p>
      </dsp:txBody>
      <dsp:txXfrm rot="10800000">
        <a:off x="2226926" y="2036683"/>
        <a:ext cx="1797974" cy="2489279"/>
      </dsp:txXfrm>
    </dsp:sp>
    <dsp:sp modelId="{CC0E720A-9EAC-4B57-82AB-1D155FD17ED3}">
      <dsp:nvSpPr>
        <dsp:cNvPr id="0" name=""/>
        <dsp:cNvSpPr/>
      </dsp:nvSpPr>
      <dsp:spPr>
        <a:xfrm>
          <a:off x="4258817" y="460650"/>
          <a:ext cx="1797974" cy="11153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55CF6-7421-4D05-A67E-837B69953AA9}">
      <dsp:nvSpPr>
        <dsp:cNvPr id="0" name=""/>
        <dsp:cNvSpPr/>
      </dsp:nvSpPr>
      <dsp:spPr>
        <a:xfrm rot="10800000">
          <a:off x="4204698"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ビッグ・</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サンダー・</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マウンテン</a:t>
          </a:r>
          <a:endParaRPr kumimoji="1" lang="ja-JP" altLang="en-US" sz="1800" kern="1200" dirty="0"/>
        </a:p>
      </dsp:txBody>
      <dsp:txXfrm rot="10800000">
        <a:off x="4204698" y="2036683"/>
        <a:ext cx="1797974" cy="2489279"/>
      </dsp:txXfrm>
    </dsp:sp>
    <dsp:sp modelId="{7A10BC44-EA91-4778-9A20-A196ACAD7DCD}">
      <dsp:nvSpPr>
        <dsp:cNvPr id="0" name=""/>
        <dsp:cNvSpPr/>
      </dsp:nvSpPr>
      <dsp:spPr>
        <a:xfrm>
          <a:off x="6182470" y="460650"/>
          <a:ext cx="1797974" cy="11153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4EB15-31C8-46BC-9C0B-89FF1F069B91}">
      <dsp:nvSpPr>
        <dsp:cNvPr id="0" name=""/>
        <dsp:cNvSpPr/>
      </dsp:nvSpPr>
      <dsp:spPr>
        <a:xfrm rot="10800000">
          <a:off x="6182470"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トムソーヤー島</a:t>
          </a:r>
          <a:endParaRPr kumimoji="1" lang="ja-JP" altLang="en-US" sz="1800" kern="1200" dirty="0"/>
        </a:p>
      </dsp:txBody>
      <dsp:txXfrm rot="10800000">
        <a:off x="6182470" y="2036683"/>
        <a:ext cx="1797974" cy="248927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6223A7-3CA4-429B-A3A2-6A2ABCA9D093}">
      <dsp:nvSpPr>
        <dsp:cNvPr id="0" name=""/>
        <dsp:cNvSpPr/>
      </dsp:nvSpPr>
      <dsp:spPr>
        <a:xfrm>
          <a:off x="0" y="278790"/>
          <a:ext cx="2276634" cy="2276601"/>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baseline="0" dirty="0" smtClean="0"/>
            <a:t>きつね</a:t>
          </a:r>
          <a:endParaRPr kumimoji="1" lang="ja-JP" altLang="en-US" sz="3600" kern="1200" baseline="0" dirty="0"/>
        </a:p>
      </dsp:txBody>
      <dsp:txXfrm>
        <a:off x="0" y="278790"/>
        <a:ext cx="2276634" cy="2276601"/>
      </dsp:txXfrm>
    </dsp:sp>
    <dsp:sp modelId="{E0B1B0A2-A144-4B2F-99AA-CBC073A2F8DE}">
      <dsp:nvSpPr>
        <dsp:cNvPr id="0" name=""/>
        <dsp:cNvSpPr/>
      </dsp:nvSpPr>
      <dsp:spPr>
        <a:xfrm>
          <a:off x="1162241" y="1848631"/>
          <a:ext cx="2276634" cy="2276601"/>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kumimoji="1" lang="ja-JP" altLang="en-US" sz="4400" kern="1200" dirty="0" smtClean="0"/>
            <a:t>くま</a:t>
          </a:r>
          <a:endParaRPr kumimoji="1" lang="ja-JP" altLang="en-US" sz="4400" kern="1200" dirty="0"/>
        </a:p>
      </dsp:txBody>
      <dsp:txXfrm>
        <a:off x="1162241" y="1848631"/>
        <a:ext cx="2276634" cy="2276601"/>
      </dsp:txXfrm>
    </dsp:sp>
    <dsp:sp modelId="{CC390D72-829C-4F39-8F7B-D2CDE3726EE5}">
      <dsp:nvSpPr>
        <dsp:cNvPr id="0" name=""/>
        <dsp:cNvSpPr/>
      </dsp:nvSpPr>
      <dsp:spPr>
        <a:xfrm>
          <a:off x="2342221" y="278790"/>
          <a:ext cx="2276634" cy="2276601"/>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smtClean="0"/>
            <a:t>ウサギ</a:t>
          </a:r>
          <a:endParaRPr kumimoji="1" lang="ja-JP" altLang="en-US" sz="3600" kern="1200" dirty="0"/>
        </a:p>
      </dsp:txBody>
      <dsp:txXfrm>
        <a:off x="2342221" y="278790"/>
        <a:ext cx="2276634" cy="2276601"/>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4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324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4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62017112-E0FC-44D4-9680-76F5C922404C}" type="slidenum">
              <a:rPr lang="en-US" altLang="ja-JP"/>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3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2052"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3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3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pitchFamily="50" charset="-128"/>
                <a:cs typeface="+mn-cs"/>
              </a:defRPr>
            </a:lvl1pPr>
          </a:lstStyle>
          <a:p>
            <a:pPr>
              <a:defRPr/>
            </a:pPr>
            <a:endParaRPr lang="en-US" altLang="ja-JP"/>
          </a:p>
        </p:txBody>
      </p:sp>
      <p:sp>
        <p:nvSpPr>
          <p:cNvPr id="323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0AB111B-BBE3-4BD0-863F-05700355A0B2}" type="slidenum">
              <a:rPr lang="en-US" altLang="ja-JP"/>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ln/>
        </p:spPr>
      </p:sp>
      <p:sp>
        <p:nvSpPr>
          <p:cNvPr id="25603" name="ノート プレースホルダ 2"/>
          <p:cNvSpPr>
            <a:spLocks noGrp="1"/>
          </p:cNvSpPr>
          <p:nvPr>
            <p:ph type="body" idx="1"/>
          </p:nvPr>
        </p:nvSpPr>
        <p:spPr>
          <a:noFill/>
          <a:ln/>
        </p:spPr>
        <p:txBody>
          <a:bodyPr/>
          <a:lstStyle/>
          <a:p>
            <a:pPr eaLnBrk="1" hangingPunct="1">
              <a:spcBef>
                <a:spcPct val="0"/>
              </a:spcBef>
            </a:pPr>
            <a:r>
              <a:rPr lang="ja-JP" altLang="en-US" smtClean="0"/>
              <a:t>誕生ストーリー</a:t>
            </a:r>
            <a:endParaRPr lang="en-US" altLang="ja-JP" smtClean="0"/>
          </a:p>
          <a:p>
            <a:pPr eaLnBrk="1" hangingPunct="1">
              <a:spcBef>
                <a:spcPct val="0"/>
              </a:spcBef>
            </a:pPr>
            <a:endParaRPr lang="en-US" altLang="ja-JP" smtClean="0"/>
          </a:p>
          <a:p>
            <a:pPr eaLnBrk="1" hangingPunct="1">
              <a:spcBef>
                <a:spcPct val="0"/>
              </a:spcBef>
            </a:pPr>
            <a:r>
              <a:rPr lang="ja-JP" altLang="en-US" smtClean="0"/>
              <a:t>人気の秘密</a:t>
            </a:r>
          </a:p>
        </p:txBody>
      </p:sp>
      <p:sp>
        <p:nvSpPr>
          <p:cNvPr id="25604" name="スライド番号プレースホルダ 3"/>
          <p:cNvSpPr>
            <a:spLocks noGrp="1"/>
          </p:cNvSpPr>
          <p:nvPr>
            <p:ph type="sldNum" sz="quarter" idx="5"/>
          </p:nvPr>
        </p:nvSpPr>
        <p:spPr>
          <a:noFill/>
        </p:spPr>
        <p:txBody>
          <a:bodyPr/>
          <a:lstStyle/>
          <a:p>
            <a:fld id="{EFA3EF7C-58FB-4A90-8156-3F2E17E82BBA}" type="slidenum">
              <a:rPr lang="ja-JP" altLang="en-US"/>
              <a:pPr/>
              <a:t>19</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ln/>
        </p:spPr>
      </p:sp>
      <p:sp>
        <p:nvSpPr>
          <p:cNvPr id="65539" name="ノート プレースホルダ 2"/>
          <p:cNvSpPr>
            <a:spLocks noGrp="1"/>
          </p:cNvSpPr>
          <p:nvPr>
            <p:ph type="body" idx="1"/>
          </p:nvPr>
        </p:nvSpPr>
        <p:spPr>
          <a:noFill/>
          <a:ln/>
        </p:spPr>
        <p:txBody>
          <a:bodyPr/>
          <a:lstStyle/>
          <a:p>
            <a:r>
              <a:rPr lang="ja-JP" altLang="en-US" smtClean="0"/>
              <a:t>１９０１年生まれ　　シカゴ、博覧会関係の建設現場　マーセリン（１９０６）</a:t>
            </a:r>
            <a:r>
              <a:rPr lang="en-US" altLang="ja-JP" smtClean="0"/>
              <a:t>5</a:t>
            </a:r>
            <a:r>
              <a:rPr lang="ja-JP" altLang="en-US" smtClean="0"/>
              <a:t>歳　　農業　カンザスシティ（１９０９）</a:t>
            </a:r>
            <a:r>
              <a:rPr lang="en-US" altLang="ja-JP" smtClean="0"/>
              <a:t>8</a:t>
            </a:r>
            <a:r>
              <a:rPr lang="ja-JP" altLang="en-US" smtClean="0"/>
              <a:t>歳　新聞販売店　ロサンゼルス（</a:t>
            </a:r>
            <a:r>
              <a:rPr lang="en-US" altLang="ja-JP" smtClean="0"/>
              <a:t>1923</a:t>
            </a:r>
            <a:r>
              <a:rPr lang="ja-JP" altLang="en-US" smtClean="0"/>
              <a:t>）</a:t>
            </a:r>
            <a:r>
              <a:rPr lang="en-US" altLang="ja-JP" smtClean="0"/>
              <a:t>22</a:t>
            </a:r>
            <a:r>
              <a:rPr lang="ja-JP" altLang="en-US" smtClean="0"/>
              <a:t>歳</a:t>
            </a:r>
          </a:p>
        </p:txBody>
      </p:sp>
      <p:sp>
        <p:nvSpPr>
          <p:cNvPr id="65540" name="スライド番号プレースホルダ 3"/>
          <p:cNvSpPr>
            <a:spLocks noGrp="1"/>
          </p:cNvSpPr>
          <p:nvPr>
            <p:ph type="sldNum" sz="quarter" idx="5"/>
          </p:nvPr>
        </p:nvSpPr>
        <p:spPr>
          <a:noFill/>
        </p:spPr>
        <p:txBody>
          <a:bodyPr/>
          <a:lstStyle/>
          <a:p>
            <a:fld id="{992E636C-BD42-4291-9050-6AB89715ACCB}" type="slidenum">
              <a:rPr lang="ja-JP" altLang="en-US"/>
              <a:pPr/>
              <a:t>49</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ln/>
        </p:spPr>
      </p:sp>
      <p:sp>
        <p:nvSpPr>
          <p:cNvPr id="29699" name="ノート プレースホルダ 2"/>
          <p:cNvSpPr>
            <a:spLocks noGrp="1"/>
          </p:cNvSpPr>
          <p:nvPr>
            <p:ph type="body" idx="1"/>
          </p:nvPr>
        </p:nvSpPr>
        <p:spPr>
          <a:noFill/>
          <a:ln/>
        </p:spPr>
        <p:txBody>
          <a:bodyPr/>
          <a:lstStyle/>
          <a:p>
            <a:pPr eaLnBrk="1" hangingPunct="1">
              <a:spcBef>
                <a:spcPct val="0"/>
              </a:spcBef>
            </a:pPr>
            <a:r>
              <a:rPr lang="en-US" altLang="ja-JP" smtClean="0"/>
              <a:t>1927</a:t>
            </a:r>
            <a:r>
              <a:rPr lang="ja-JP" altLang="en-US" smtClean="0"/>
              <a:t>年にデビュー作となるトロリー・トラブルズ</a:t>
            </a:r>
            <a:r>
              <a:rPr lang="en-US" altLang="ja-JP" smtClean="0"/>
              <a:t>【Trolley troubles】</a:t>
            </a:r>
            <a:r>
              <a:rPr lang="ja-JP" altLang="en-US" smtClean="0"/>
              <a:t>を発表。</a:t>
            </a:r>
            <a:br>
              <a:rPr lang="ja-JP" altLang="en-US" smtClean="0"/>
            </a:br>
            <a:r>
              <a:rPr lang="ja-JP" altLang="en-US" smtClean="0"/>
              <a:t>ただしこれは</a:t>
            </a:r>
            <a:r>
              <a:rPr lang="en-US" altLang="ja-JP" smtClean="0"/>
              <a:t>2</a:t>
            </a:r>
            <a:r>
              <a:rPr lang="ja-JP" altLang="en-US" smtClean="0"/>
              <a:t>作目で、</a:t>
            </a:r>
            <a:r>
              <a:rPr lang="en-US" altLang="ja-JP" smtClean="0"/>
              <a:t>1</a:t>
            </a:r>
            <a:r>
              <a:rPr lang="ja-JP" altLang="en-US" smtClean="0"/>
              <a:t>作目のかわいそうなパパ</a:t>
            </a:r>
            <a:r>
              <a:rPr lang="en-US" altLang="ja-JP" smtClean="0"/>
              <a:t>【poor papa】</a:t>
            </a:r>
            <a:r>
              <a:rPr lang="ja-JP" altLang="en-US" smtClean="0"/>
              <a:t>は放映されていない。</a:t>
            </a:r>
            <a:br>
              <a:rPr lang="ja-JP" altLang="en-US" smtClean="0"/>
            </a:br>
            <a:r>
              <a:rPr lang="ja-JP" altLang="en-US" smtClean="0"/>
              <a:t>ディズニーの巧みな演出とアイワークスの親しみやすい作画により、オズワルドはデビューから大きな人気を博した。</a:t>
            </a:r>
          </a:p>
          <a:p>
            <a:pPr eaLnBrk="1" hangingPunct="1">
              <a:spcBef>
                <a:spcPct val="0"/>
              </a:spcBef>
            </a:pPr>
            <a:r>
              <a:rPr lang="ja-JP" altLang="en-US" smtClean="0"/>
              <a:t>その後オズワルドは、ウォルト達の手によって合計</a:t>
            </a:r>
            <a:r>
              <a:rPr lang="en-US" altLang="ja-JP" smtClean="0"/>
              <a:t>26</a:t>
            </a:r>
            <a:r>
              <a:rPr lang="ja-JP" altLang="en-US" smtClean="0"/>
              <a:t>作品が制作された。</a:t>
            </a:r>
            <a:br>
              <a:rPr lang="ja-JP" altLang="en-US" smtClean="0"/>
            </a:br>
            <a:r>
              <a:rPr lang="ja-JP" altLang="en-US" smtClean="0"/>
              <a:t>しかし、その間ユニバース・ピクチャーズと取引金額や所有権について対立することになる。</a:t>
            </a:r>
            <a:br>
              <a:rPr lang="ja-JP" altLang="en-US" smtClean="0"/>
            </a:br>
            <a:r>
              <a:rPr lang="ja-JP" altLang="en-US" smtClean="0"/>
              <a:t>そこでユニバース・ピクチャーズは秘密裏にディズニーの会社からスタッフの引き抜きを画策。</a:t>
            </a:r>
            <a:br>
              <a:rPr lang="ja-JP" altLang="en-US" smtClean="0"/>
            </a:br>
            <a:r>
              <a:rPr lang="ja-JP" altLang="en-US" smtClean="0"/>
              <a:t>しかもウォルト達にとっては不幸なことに、その引き抜きに多くのスタッフが乗ってしまったのである。</a:t>
            </a:r>
            <a:br>
              <a:rPr lang="ja-JP" altLang="en-US" smtClean="0"/>
            </a:br>
            <a:r>
              <a:rPr lang="ja-JP" altLang="en-US" smtClean="0"/>
              <a:t>そのあげく、残ったのは生涯の友人であるアイワークスと、わずかなスタッフだけだった。</a:t>
            </a:r>
          </a:p>
          <a:p>
            <a:pPr eaLnBrk="1" hangingPunct="1">
              <a:spcBef>
                <a:spcPct val="0"/>
              </a:spcBef>
            </a:pPr>
            <a:r>
              <a:rPr lang="ja-JP" altLang="en-US" smtClean="0"/>
              <a:t>自社キャラであるオズワルドと多くのスタッフを失った（ウォルトからすれば奪われた）会社はあわや倒産の危機に陥る。</a:t>
            </a:r>
            <a:br>
              <a:rPr lang="ja-JP" altLang="en-US" smtClean="0"/>
            </a:br>
            <a:r>
              <a:rPr lang="ja-JP" altLang="en-US" smtClean="0"/>
              <a:t>おまけにウォルトは、当時残ったスタッフと契約上制作しなくてはいけなかった残る</a:t>
            </a:r>
            <a:r>
              <a:rPr lang="en-US" altLang="ja-JP" smtClean="0"/>
              <a:t>4</a:t>
            </a:r>
            <a:r>
              <a:rPr lang="ja-JP" altLang="en-US" smtClean="0"/>
              <a:t>作品を手がけないといけなかった。</a:t>
            </a:r>
            <a:br>
              <a:rPr lang="ja-JP" altLang="en-US" smtClean="0"/>
            </a:br>
            <a:r>
              <a:rPr lang="ja-JP" altLang="en-US" smtClean="0"/>
              <a:t>版権を奪われておきながら新作を作らなくてはならなかったスタジオスタッフの心境は、察するに余りあるだろう。</a:t>
            </a:r>
          </a:p>
          <a:p>
            <a:pPr eaLnBrk="1" hangingPunct="1">
              <a:spcBef>
                <a:spcPct val="0"/>
              </a:spcBef>
            </a:pPr>
            <a:r>
              <a:rPr lang="ja-JP" altLang="en-US" smtClean="0"/>
              <a:t>そんな苦心の合間、ウォルトは夜中にこっそりと自社キャラクターの考案する作業にとりかかるようになる。</a:t>
            </a:r>
            <a:br>
              <a:rPr lang="ja-JP" altLang="en-US" smtClean="0"/>
            </a:br>
            <a:r>
              <a:rPr lang="ja-JP" altLang="en-US" smtClean="0"/>
              <a:t>この時誕生したのが、かの有名なミッキーマウスである。</a:t>
            </a:r>
          </a:p>
          <a:p>
            <a:pPr eaLnBrk="1" hangingPunct="1">
              <a:spcBef>
                <a:spcPct val="0"/>
              </a:spcBef>
            </a:pPr>
            <a:endParaRPr lang="ja-JP" altLang="en-US" smtClean="0"/>
          </a:p>
        </p:txBody>
      </p:sp>
      <p:sp>
        <p:nvSpPr>
          <p:cNvPr id="29700" name="スライド番号プレースホルダ 3"/>
          <p:cNvSpPr>
            <a:spLocks noGrp="1"/>
          </p:cNvSpPr>
          <p:nvPr>
            <p:ph type="sldNum" sz="quarter" idx="5"/>
          </p:nvPr>
        </p:nvSpPr>
        <p:spPr>
          <a:noFill/>
        </p:spPr>
        <p:txBody>
          <a:bodyPr/>
          <a:lstStyle/>
          <a:p>
            <a:fld id="{15982DA7-2278-4116-AC2B-1C2CB373C59F}" type="slidenum">
              <a:rPr lang="ja-JP" altLang="en-US"/>
              <a:pPr/>
              <a:t>22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p:spPr>
        <p:txBody>
          <a:bodyPr/>
          <a:lstStyle/>
          <a:p>
            <a:pPr eaLnBrk="1" hangingPunct="1">
              <a:spcBef>
                <a:spcPct val="0"/>
              </a:spcBef>
            </a:pPr>
            <a:endParaRPr lang="ja-JP" altLang="en-US" smtClean="0"/>
          </a:p>
        </p:txBody>
      </p:sp>
      <p:sp>
        <p:nvSpPr>
          <p:cNvPr id="31748" name="スライド番号プレースホルダ 3"/>
          <p:cNvSpPr>
            <a:spLocks noGrp="1"/>
          </p:cNvSpPr>
          <p:nvPr>
            <p:ph type="sldNum" sz="quarter" idx="5"/>
          </p:nvPr>
        </p:nvSpPr>
        <p:spPr>
          <a:noFill/>
        </p:spPr>
        <p:txBody>
          <a:bodyPr/>
          <a:lstStyle/>
          <a:p>
            <a:fld id="{65085D99-A052-470E-8801-8964415396A4}" type="slidenum">
              <a:rPr lang="ja-JP" altLang="en-US"/>
              <a:pPr/>
              <a:t>23</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p:spPr>
        <p:txBody>
          <a:bodyPr/>
          <a:lstStyle/>
          <a:p>
            <a:pPr eaLnBrk="1" hangingPunct="1">
              <a:spcBef>
                <a:spcPct val="0"/>
              </a:spcBef>
            </a:pPr>
            <a:endParaRPr lang="ja-JP" altLang="en-US" smtClean="0"/>
          </a:p>
        </p:txBody>
      </p:sp>
      <p:sp>
        <p:nvSpPr>
          <p:cNvPr id="34820" name="スライド番号プレースホルダ 3"/>
          <p:cNvSpPr>
            <a:spLocks noGrp="1"/>
          </p:cNvSpPr>
          <p:nvPr>
            <p:ph type="sldNum" sz="quarter" idx="5"/>
          </p:nvPr>
        </p:nvSpPr>
        <p:spPr>
          <a:noFill/>
        </p:spPr>
        <p:txBody>
          <a:bodyPr/>
          <a:lstStyle/>
          <a:p>
            <a:fld id="{7EECC5B8-5348-4003-8971-61A499EEDFCB}" type="slidenum">
              <a:rPr lang="ja-JP" altLang="en-US"/>
              <a:pPr/>
              <a:t>25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a:ln/>
        </p:spPr>
      </p:sp>
      <p:sp>
        <p:nvSpPr>
          <p:cNvPr id="44035" name="ノート プレースホルダ 2"/>
          <p:cNvSpPr>
            <a:spLocks noGrp="1"/>
          </p:cNvSpPr>
          <p:nvPr>
            <p:ph type="body" idx="1"/>
          </p:nvPr>
        </p:nvSpPr>
        <p:spPr>
          <a:noFill/>
          <a:ln/>
        </p:spPr>
        <p:txBody>
          <a:bodyPr/>
          <a:lstStyle/>
          <a:p>
            <a:pPr eaLnBrk="1" hangingPunct="1">
              <a:spcBef>
                <a:spcPct val="0"/>
              </a:spcBef>
            </a:pPr>
            <a:r>
              <a:rPr lang="ja-JP" altLang="en-US" smtClean="0"/>
              <a:t>１作目プレーンクレイジー</a:t>
            </a:r>
            <a:endParaRPr lang="en-US" altLang="ja-JP" smtClean="0"/>
          </a:p>
          <a:p>
            <a:pPr eaLnBrk="1" hangingPunct="1">
              <a:spcBef>
                <a:spcPct val="0"/>
              </a:spcBef>
            </a:pPr>
            <a:r>
              <a:rPr lang="ja-JP" altLang="en-US" smtClean="0"/>
              <a:t>２作目ギャロッピン・ガウチョ←★</a:t>
            </a:r>
            <a:endParaRPr lang="en-US" altLang="ja-JP" smtClean="0"/>
          </a:p>
          <a:p>
            <a:pPr eaLnBrk="1" hangingPunct="1">
              <a:spcBef>
                <a:spcPct val="0"/>
              </a:spcBef>
            </a:pPr>
            <a:r>
              <a:rPr lang="ja-JP" altLang="en-US" smtClean="0"/>
              <a:t>３作目蒸気船ウィリー</a:t>
            </a:r>
          </a:p>
        </p:txBody>
      </p:sp>
      <p:sp>
        <p:nvSpPr>
          <p:cNvPr id="44036" name="スライド番号プレースホルダ 3"/>
          <p:cNvSpPr>
            <a:spLocks noGrp="1"/>
          </p:cNvSpPr>
          <p:nvPr>
            <p:ph type="sldNum" sz="quarter" idx="5"/>
          </p:nvPr>
        </p:nvSpPr>
        <p:spPr>
          <a:noFill/>
        </p:spPr>
        <p:txBody>
          <a:bodyPr/>
          <a:lstStyle/>
          <a:p>
            <a:fld id="{4491564F-32FB-4C6F-92D4-C5B01D3C379D}" type="slidenum">
              <a:rPr lang="ja-JP" altLang="en-US"/>
              <a:pPr/>
              <a:t>33</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ln/>
        </p:spPr>
      </p:sp>
      <p:sp>
        <p:nvSpPr>
          <p:cNvPr id="47107" name="ノート プレースホルダ 2"/>
          <p:cNvSpPr>
            <a:spLocks noGrp="1"/>
          </p:cNvSpPr>
          <p:nvPr>
            <p:ph type="body" idx="1"/>
          </p:nvPr>
        </p:nvSpPr>
        <p:spPr>
          <a:noFill/>
          <a:ln/>
        </p:spPr>
        <p:txBody>
          <a:bodyPr/>
          <a:lstStyle/>
          <a:p>
            <a:pPr eaLnBrk="1" hangingPunct="1">
              <a:spcBef>
                <a:spcPct val="0"/>
              </a:spcBef>
            </a:pPr>
            <a:r>
              <a:rPr lang="ja-JP" altLang="en-US" b="1" smtClean="0">
                <a:solidFill>
                  <a:srgbClr val="FF0000"/>
                </a:solidFill>
              </a:rPr>
              <a:t>ミッキーが大人気になったため、子供が真似するので変なことはさせないでくれと親から苦情がたくさん増えていました。</a:t>
            </a:r>
          </a:p>
          <a:p>
            <a:pPr eaLnBrk="1" hangingPunct="1">
              <a:spcBef>
                <a:spcPct val="0"/>
              </a:spcBef>
            </a:pPr>
            <a:endParaRPr lang="en-US" altLang="ja-JP" smtClean="0"/>
          </a:p>
          <a:p>
            <a:pPr eaLnBrk="1" hangingPunct="1">
              <a:spcBef>
                <a:spcPct val="0"/>
              </a:spcBef>
            </a:pPr>
            <a:r>
              <a:rPr lang="ja-JP" altLang="en-US" u="sng" smtClean="0"/>
              <a:t>その結果ウォルトの指示によって、酒もタバコも禁止になってしまいました。</a:t>
            </a:r>
            <a:endParaRPr lang="en-US" altLang="ja-JP" u="sng" smtClean="0"/>
          </a:p>
          <a:p>
            <a:pPr eaLnBrk="1" hangingPunct="1">
              <a:spcBef>
                <a:spcPct val="0"/>
              </a:spcBef>
            </a:pPr>
            <a:r>
              <a:rPr lang="ja-JP" altLang="en-US" u="sng" smtClean="0"/>
              <a:t>ミッキーは優等生で礼儀正しく正義感の強いキャラクターとして描かれるようになります。</a:t>
            </a:r>
            <a:endParaRPr lang="en-US" altLang="ja-JP" u="sng" smtClean="0"/>
          </a:p>
          <a:p>
            <a:pPr eaLnBrk="1" hangingPunct="1">
              <a:spcBef>
                <a:spcPct val="0"/>
              </a:spcBef>
            </a:pPr>
            <a:endParaRPr lang="ja-JP" altLang="en-US" smtClean="0"/>
          </a:p>
        </p:txBody>
      </p:sp>
      <p:sp>
        <p:nvSpPr>
          <p:cNvPr id="47108" name="スライド番号プレースホルダ 3"/>
          <p:cNvSpPr>
            <a:spLocks noGrp="1"/>
          </p:cNvSpPr>
          <p:nvPr>
            <p:ph type="sldNum" sz="quarter" idx="5"/>
          </p:nvPr>
        </p:nvSpPr>
        <p:spPr>
          <a:noFill/>
        </p:spPr>
        <p:txBody>
          <a:bodyPr/>
          <a:lstStyle/>
          <a:p>
            <a:fld id="{B4C3E58B-E930-4FC6-BBBF-207DE3DB65AA}" type="slidenum">
              <a:rPr lang="ja-JP" altLang="en-US"/>
              <a:pPr/>
              <a:t>35</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ln/>
        </p:spPr>
      </p:sp>
      <p:sp>
        <p:nvSpPr>
          <p:cNvPr id="49155" name="ノート プレースホルダ 2"/>
          <p:cNvSpPr>
            <a:spLocks noGrp="1"/>
          </p:cNvSpPr>
          <p:nvPr>
            <p:ph type="body" idx="1"/>
          </p:nvPr>
        </p:nvSpPr>
        <p:spPr>
          <a:noFill/>
          <a:ln/>
        </p:spPr>
        <p:txBody>
          <a:bodyPr/>
          <a:lstStyle/>
          <a:p>
            <a:pPr eaLnBrk="1" hangingPunct="1">
              <a:spcBef>
                <a:spcPct val="0"/>
              </a:spcBef>
            </a:pPr>
            <a:r>
              <a:rPr lang="en-US" altLang="ja-JP" smtClean="0"/>
              <a:t>11</a:t>
            </a:r>
            <a:r>
              <a:rPr lang="ja-JP" altLang="en-US" smtClean="0"/>
              <a:t>月</a:t>
            </a:r>
            <a:r>
              <a:rPr lang="en-US" altLang="ja-JP" smtClean="0"/>
              <a:t>18</a:t>
            </a:r>
            <a:r>
              <a:rPr lang="ja-JP" altLang="en-US" smtClean="0"/>
              <a:t>日ニューヨーク・コロニー劇場にてミッキーの３作目「蒸気船ウィリー」が上映されました。またしても多くの配給会社が相手にしなかったのですが、ニューヨークのコロンビアピクチャーだけがウォルトと契約を結びました。このコロンビアの社長は「相手の胃に胃潰瘍を作る」ことを自慢にしているくらい恐ろしい人物だったのですが、ウォルトはそんなことはお構い無しに堂々と交渉しました。</a:t>
            </a:r>
          </a:p>
          <a:p>
            <a:pPr eaLnBrk="1" hangingPunct="1">
              <a:spcBef>
                <a:spcPct val="0"/>
              </a:spcBef>
            </a:pPr>
            <a:endParaRPr lang="en-US" altLang="ja-JP" smtClean="0"/>
          </a:p>
          <a:p>
            <a:pPr eaLnBrk="1" hangingPunct="1">
              <a:spcBef>
                <a:spcPct val="0"/>
              </a:spcBef>
            </a:pPr>
            <a:r>
              <a:rPr lang="ja-JP" altLang="en-US" smtClean="0"/>
              <a:t>これはバスターキートンの映画「海底王キートン」を下敷きに作られたアニメでした。トーキーという声を入れる技術をアニメに応用し、ウォルトディズニー自身がミッキーの声を吹き込みました。そしてこの映画でミッキーマウスは大人気を得てしまいました！多くの配給会社が慌てて契約を取り付けに戻ってきたということです。</a:t>
            </a:r>
            <a:br>
              <a:rPr lang="ja-JP" altLang="en-US" smtClean="0"/>
            </a:br>
            <a:endParaRPr lang="en-US" altLang="ja-JP" smtClean="0"/>
          </a:p>
          <a:p>
            <a:pPr eaLnBrk="1" hangingPunct="1">
              <a:spcBef>
                <a:spcPct val="0"/>
              </a:spcBef>
            </a:pPr>
            <a:endParaRPr lang="en-US" altLang="ja-JP" smtClean="0"/>
          </a:p>
          <a:p>
            <a:pPr eaLnBrk="1" hangingPunct="1">
              <a:spcBef>
                <a:spcPct val="0"/>
              </a:spcBef>
            </a:pPr>
            <a:endParaRPr lang="en-US" altLang="ja-JP" smtClean="0"/>
          </a:p>
        </p:txBody>
      </p:sp>
      <p:sp>
        <p:nvSpPr>
          <p:cNvPr id="49156" name="スライド番号プレースホルダ 3"/>
          <p:cNvSpPr>
            <a:spLocks noGrp="1"/>
          </p:cNvSpPr>
          <p:nvPr>
            <p:ph type="sldNum" sz="quarter" idx="5"/>
          </p:nvPr>
        </p:nvSpPr>
        <p:spPr>
          <a:noFill/>
        </p:spPr>
        <p:txBody>
          <a:bodyPr/>
          <a:lstStyle/>
          <a:p>
            <a:fld id="{5334D2BA-5280-4404-A09A-A2DF547FBC79}" type="slidenum">
              <a:rPr lang="ja-JP" altLang="en-US"/>
              <a:pPr/>
              <a:t>36</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ln/>
        </p:spPr>
      </p:sp>
      <p:sp>
        <p:nvSpPr>
          <p:cNvPr id="60419" name="ノート プレースホルダ 2"/>
          <p:cNvSpPr>
            <a:spLocks noGrp="1"/>
          </p:cNvSpPr>
          <p:nvPr>
            <p:ph type="body" idx="1"/>
          </p:nvPr>
        </p:nvSpPr>
        <p:spPr>
          <a:noFill/>
          <a:ln/>
        </p:spPr>
        <p:txBody>
          <a:bodyPr/>
          <a:lstStyle/>
          <a:p>
            <a:pPr eaLnBrk="1" hangingPunct="1">
              <a:spcBef>
                <a:spcPct val="0"/>
              </a:spcBef>
            </a:pPr>
            <a:r>
              <a:rPr lang="ja-JP" altLang="en-US" smtClean="0"/>
              <a:t>ミッキー人気の理由はその「大人から子供まで広く愛される礼儀正しい性格」となにより「世界で初めて喋ったアニメキャラクターである」ことだと言える。</a:t>
            </a:r>
          </a:p>
        </p:txBody>
      </p:sp>
      <p:sp>
        <p:nvSpPr>
          <p:cNvPr id="60420" name="スライド番号プレースホルダ 3"/>
          <p:cNvSpPr>
            <a:spLocks noGrp="1"/>
          </p:cNvSpPr>
          <p:nvPr>
            <p:ph type="sldNum" sz="quarter" idx="5"/>
          </p:nvPr>
        </p:nvSpPr>
        <p:spPr>
          <a:noFill/>
        </p:spPr>
        <p:txBody>
          <a:bodyPr/>
          <a:lstStyle/>
          <a:p>
            <a:fld id="{737E3342-8AC5-40B6-AFC5-E71E337DED1F}" type="slidenum">
              <a:rPr lang="ja-JP" altLang="en-US"/>
              <a:pPr/>
              <a:t>46</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99F7698-75DD-4359-B4A1-1A4B73426530}" type="slidenum">
              <a:rPr lang="en-US" altLang="ja-JP"/>
              <a:pPr/>
              <a:t>48</a:t>
            </a:fld>
            <a:endParaRPr lang="en-US" altLang="ja-JP"/>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BA975C09-72C7-4414-93EF-810854FF5FE0}" type="slidenum">
              <a:rPr lang="en-US" altLang="ja-JP"/>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26CAC83-D6CA-4D07-A7C2-34BCC9A10EC0}" type="slidenum">
              <a:rPr lang="en-US" altLang="ja-JP"/>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8F9A86B-8974-41BB-9696-DB4FAB803F6D}" type="slidenum">
              <a:rPr lang="en-US" altLang="ja-JP"/>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E32F398B-DE9B-4257-BFEF-F89C6FDB38AE}" type="slidenum">
              <a:rPr lang="en-US" altLang="ja-JP"/>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98FB93A9-44E4-420E-AB8F-AEFCF9203544}" type="slidenum">
              <a:rPr lang="en-US" altLang="ja-JP"/>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7F474D8C-B1E8-4393-B08B-2871E6D1BD61}" type="slidenum">
              <a:rPr lang="en-US" altLang="ja-JP"/>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fld id="{21668FBC-E106-4DCE-9795-7346213F0A04}" type="slidenum">
              <a:rPr lang="en-US" altLang="ja-JP"/>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fld id="{E826A377-5C18-4776-A9FA-278D6456691D}"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fld id="{35F4B68D-FEEA-4D62-AC73-5EAC0CF46CE6}" type="slidenum">
              <a:rPr lang="en-US" altLang="ja-JP"/>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25F2ACEA-D652-48DC-B649-C933FC879A4B}" type="slidenum">
              <a:rPr lang="en-US" altLang="ja-JP"/>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566B19C0-05F6-47CA-97F0-22C03BE7DBB5}" type="slidenum">
              <a:rPr lang="en-US" altLang="ja-JP"/>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CA3AC67-B2B4-4C88-BA75-8E2934784C12}"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images3.wikia.nocookie.net/__cb20110417173355/disney/images/8/83/Julius2.gi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f.hatena.ne.jp/ima-inat/20101001024121"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d.yahoo.co.jp/MMSIMG/Q=%A5%DF%A5%C3%A5%AD%A1%BC%A5%DE%A5%A6%A5%B9/U=http%3A%2F%2Fwww.suikoudou.co.jp%2Fmikimausu.JPG/O=33470c6e861d13f0/P=218/C=enm6k0905fj7l&amp;b=2/F=f/I=yahoojp/T=1150176211/SIG=11d7hgoqb/*-http%3A/www.suikoudou.co.jp/mikimausu.JPG"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jp/imgres?imgurl=http://image.rakuten.co.jp/citron-g/cabinet/idea_2/25-0346_2.jpg&amp;imgrefurl=http://item.rakuten.co.jp/citron-g/25-0346/&amp;usg=__fABRxIOEADtpigbd0F9IaywLHXI=&amp;h=227&amp;w=228&amp;sz=13&amp;hl=ja&amp;start=21&amp;zoom=1&amp;tbnid=0uZhT7iEIz8pEM:&amp;tbnh=108&amp;tbnw=108&amp;ei=bGriT4mQJ_CKmQXR78neAw&amp;prev=/images%3Fq%3D%25E3%2583%259F%25E3%2583%2583%25E3%2582%25AD%25E3%2583%25BC%25E3%2583%259E%25E3%2582%25A6%25E3%2582%25B9%25E3%2580%2580%25E3%2583%2591%25E3%2582%25A4%25E3%2582%25AB%25E3%2583%2583%25E3%2583%2588%26hl%3Dja%26sa%3DN%26gbv%3D2%26tbm%3Disch&amp;itbs=1"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wmf"/></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wmf"/><Relationship Id="rId4" Type="http://schemas.openxmlformats.org/officeDocument/2006/relationships/image" Target="../media/image60.wmf"/></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wmf"/></Relationships>
</file>

<file path=ppt/slides/_rels/slide6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7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ja-JP" altLang="en-US" smtClean="0"/>
              <a:t>著作権について</a:t>
            </a:r>
          </a:p>
        </p:txBody>
      </p:sp>
      <p:sp>
        <p:nvSpPr>
          <p:cNvPr id="2051" name="Rectangle 3"/>
          <p:cNvSpPr>
            <a:spLocks noGrp="1" noChangeArrowheads="1"/>
          </p:cNvSpPr>
          <p:nvPr>
            <p:ph type="subTitle" idx="1"/>
          </p:nvPr>
        </p:nvSpPr>
        <p:spPr/>
        <p:txBody>
          <a:bodyPr rtlCol="0">
            <a:normAutofit/>
          </a:bodyPr>
          <a:lstStyle/>
          <a:p>
            <a:pPr eaLnBrk="1" fontAlgn="auto" hangingPunct="1">
              <a:spcAft>
                <a:spcPts val="0"/>
              </a:spcAft>
              <a:buFont typeface="Arial" panose="020B0604020202020204" pitchFamily="34" charset="0"/>
              <a:buNone/>
              <a:defRPr/>
            </a:pPr>
            <a:endParaRPr lang="ja-JP" altLang="ja-JP"/>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正方形/長方形 1"/>
          <p:cNvSpPr>
            <a:spLocks noChangeArrowheads="1"/>
          </p:cNvSpPr>
          <p:nvPr/>
        </p:nvSpPr>
        <p:spPr bwMode="auto">
          <a:xfrm>
            <a:off x="395288" y="474663"/>
            <a:ext cx="8280400" cy="6000750"/>
          </a:xfrm>
          <a:prstGeom prst="rect">
            <a:avLst/>
          </a:prstGeom>
          <a:noFill/>
          <a:ln w="9525">
            <a:noFill/>
            <a:miter lim="800000"/>
            <a:headEnd/>
            <a:tailEnd/>
          </a:ln>
        </p:spPr>
        <p:txBody>
          <a:bodyPr>
            <a:spAutoFit/>
          </a:bodyPr>
          <a:lstStyle/>
          <a:p>
            <a:r>
              <a:rPr lang="ja-JP" altLang="ja-JP" sz="2400">
                <a:solidFill>
                  <a:srgbClr val="FF0000"/>
                </a:solidFill>
              </a:rPr>
              <a:t>＜確認できる資料＞</a:t>
            </a:r>
          </a:p>
          <a:p>
            <a:r>
              <a:rPr lang="ja-JP" altLang="ja-JP" sz="2400"/>
              <a:t>・プールにミッキーマウスの絵／</a:t>
            </a:r>
            <a:r>
              <a:rPr lang="en-US" altLang="ja-JP" sz="2400"/>
              <a:t>6</a:t>
            </a:r>
            <a:r>
              <a:rPr lang="ja-JP" altLang="ja-JP" sz="2400"/>
              <a:t>年生が卒業制作　『読売新聞』滋賀県版</a:t>
            </a:r>
            <a:r>
              <a:rPr lang="en-US" altLang="ja-JP" sz="2400"/>
              <a:t>1987</a:t>
            </a:r>
            <a:r>
              <a:rPr lang="ja-JP" altLang="ja-JP" sz="2400"/>
              <a:t>年</a:t>
            </a:r>
            <a:r>
              <a:rPr lang="en-US" altLang="ja-JP" sz="2400"/>
              <a:t>3</a:t>
            </a:r>
            <a:r>
              <a:rPr lang="ja-JP" altLang="ja-JP" sz="2400"/>
              <a:t>月</a:t>
            </a:r>
            <a:r>
              <a:rPr lang="en-US" altLang="ja-JP" sz="2400"/>
              <a:t>13</a:t>
            </a:r>
            <a:r>
              <a:rPr lang="ja-JP" altLang="ja-JP" sz="2400"/>
              <a:t>日朝刊</a:t>
            </a:r>
          </a:p>
          <a:p>
            <a:r>
              <a:rPr lang="ja-JP" altLang="ja-JP" sz="2400"/>
              <a:t>・プールの絵　著作権違反／ディズニー力作を塗りつぶさせる　『サンケイ新聞』東京版</a:t>
            </a:r>
            <a:r>
              <a:rPr lang="en-US" altLang="ja-JP" sz="2400"/>
              <a:t>1987</a:t>
            </a:r>
            <a:r>
              <a:rPr lang="ja-JP" altLang="ja-JP" sz="2400"/>
              <a:t>年</a:t>
            </a:r>
            <a:r>
              <a:rPr lang="en-US" altLang="ja-JP" sz="2400"/>
              <a:t>7</a:t>
            </a:r>
            <a:r>
              <a:rPr lang="ja-JP" altLang="ja-JP" sz="2400"/>
              <a:t>月</a:t>
            </a:r>
            <a:r>
              <a:rPr lang="en-US" altLang="ja-JP" sz="2400"/>
              <a:t>10</a:t>
            </a:r>
            <a:r>
              <a:rPr lang="ja-JP" altLang="ja-JP" sz="2400"/>
              <a:t>日朝刊</a:t>
            </a:r>
          </a:p>
          <a:p>
            <a:r>
              <a:rPr lang="ja-JP" altLang="ja-JP" sz="2400">
                <a:solidFill>
                  <a:srgbClr val="FF0000"/>
                </a:solidFill>
              </a:rPr>
              <a:t>＜不明な点＞</a:t>
            </a:r>
          </a:p>
          <a:p>
            <a:r>
              <a:rPr lang="ja-JP" altLang="ja-JP" sz="2400"/>
              <a:t>・「絵を描いた男子児童全員を東京ディズニーランドに招待したら『やっぱりディズニーランドはすばらしい』と言った」　　『週刊金曜日』</a:t>
            </a:r>
            <a:r>
              <a:rPr lang="en-US" altLang="ja-JP" sz="2400"/>
              <a:t>2000</a:t>
            </a:r>
            <a:r>
              <a:rPr lang="ja-JP" altLang="ja-JP" sz="2400"/>
              <a:t>年</a:t>
            </a:r>
            <a:r>
              <a:rPr lang="en-US" altLang="ja-JP" sz="2400"/>
              <a:t>11</a:t>
            </a:r>
            <a:r>
              <a:rPr lang="ja-JP" altLang="ja-JP" sz="2400"/>
              <a:t>月</a:t>
            </a:r>
            <a:r>
              <a:rPr lang="en-US" altLang="ja-JP" sz="2400"/>
              <a:t>3</a:t>
            </a:r>
            <a:r>
              <a:rPr lang="ja-JP" altLang="ja-JP" sz="2400"/>
              <a:t>日号</a:t>
            </a:r>
          </a:p>
          <a:p>
            <a:r>
              <a:rPr lang="ja-JP" altLang="ja-JP" sz="2400"/>
              <a:t>・ディズニーが子供たちを東京ディズニーランドに招待したという事実はない。日本ウォルト・ディズニー・プロダクションの社長夫妻がお詫びに訪れて、絵本のディズニー全集を寄贈していった　　兜木励悟『ディズニー批判序説』データハウス</a:t>
            </a:r>
          </a:p>
          <a:p>
            <a:r>
              <a:rPr lang="en-US" altLang="ja-JP" sz="2400"/>
              <a:t> </a:t>
            </a:r>
            <a:endParaRPr lang="ja-JP" altLang="ja-JP" sz="2400"/>
          </a:p>
          <a:p>
            <a:r>
              <a:rPr lang="en-US" altLang="ja-JP" sz="2400"/>
              <a:t>(</a:t>
            </a:r>
            <a:r>
              <a:rPr lang="ja-JP" altLang="ja-JP" sz="2400"/>
              <a:t>参考文献</a:t>
            </a:r>
            <a:r>
              <a:rPr lang="en-US" altLang="ja-JP" sz="2400"/>
              <a:t>)</a:t>
            </a:r>
            <a:r>
              <a:rPr lang="ja-JP" altLang="ja-JP" sz="2400"/>
              <a:t>安藤健二（</a:t>
            </a:r>
            <a:r>
              <a:rPr lang="en-US" altLang="ja-JP" sz="2400"/>
              <a:t>2008</a:t>
            </a:r>
            <a:r>
              <a:rPr lang="ja-JP" altLang="ja-JP" sz="2400"/>
              <a:t>）『封印されたミッキーマウス』洋泉社</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ja-JP" smtClean="0"/>
              <a:t>物語の消費</a:t>
            </a:r>
            <a:endParaRPr lang="ja-JP" altLang="en-US" smtClean="0"/>
          </a:p>
        </p:txBody>
      </p:sp>
      <p:sp>
        <p:nvSpPr>
          <p:cNvPr id="16387" name="コンテンツ プレースホルダ 2"/>
          <p:cNvSpPr>
            <a:spLocks noGrp="1"/>
          </p:cNvSpPr>
          <p:nvPr>
            <p:ph idx="1"/>
          </p:nvPr>
        </p:nvSpPr>
        <p:spPr>
          <a:xfrm>
            <a:off x="914400" y="1844675"/>
            <a:ext cx="8229600" cy="4876800"/>
          </a:xfrm>
        </p:spPr>
        <p:txBody>
          <a:bodyPr/>
          <a:lstStyle/>
          <a:p>
            <a:pPr eaLnBrk="1" hangingPunct="1"/>
            <a:r>
              <a:rPr lang="ja-JP" altLang="en-US" smtClean="0"/>
              <a:t>商品の背後に物語があり、その価値で商品が売れていくこと。</a:t>
            </a:r>
            <a:endParaRPr lang="en-US" altLang="ja-JP" smtClean="0"/>
          </a:p>
          <a:p>
            <a:pPr eaLnBrk="1" hangingPunct="1"/>
            <a:r>
              <a:rPr lang="ja-JP" altLang="en-US" smtClean="0"/>
              <a:t>大塚英志（</a:t>
            </a:r>
            <a:r>
              <a:rPr lang="en-US" altLang="ja-JP" smtClean="0"/>
              <a:t>1989</a:t>
            </a:r>
            <a:r>
              <a:rPr lang="ja-JP" altLang="en-US" smtClean="0"/>
              <a:t>）</a:t>
            </a:r>
            <a:r>
              <a:rPr lang="en-US" altLang="ja-JP" smtClean="0"/>
              <a:t>『</a:t>
            </a:r>
            <a:r>
              <a:rPr lang="ja-JP" altLang="en-US" smtClean="0"/>
              <a:t>物語消費論</a:t>
            </a:r>
            <a:r>
              <a:rPr lang="en-US" altLang="ja-JP" smtClean="0"/>
              <a:t>』</a:t>
            </a:r>
            <a:r>
              <a:rPr lang="ja-JP" altLang="en-US" smtClean="0"/>
              <a:t>新曜社</a:t>
            </a:r>
          </a:p>
        </p:txBody>
      </p:sp>
      <p:pic>
        <p:nvPicPr>
          <p:cNvPr id="16388" name="Picture 2" descr="http://upload.wikimedia.org/wikipedia/commons/thumb/1/1e/HKDL_Duffy_Greeting.jpg/220px-HKDL_Duffy_Greeting.jpg"/>
          <p:cNvPicPr>
            <a:picLocks noChangeAspect="1" noChangeArrowheads="1"/>
          </p:cNvPicPr>
          <p:nvPr/>
        </p:nvPicPr>
        <p:blipFill>
          <a:blip r:embed="rId2" cstate="print"/>
          <a:srcRect/>
          <a:stretch>
            <a:fillRect/>
          </a:stretch>
        </p:blipFill>
        <p:spPr bwMode="auto">
          <a:xfrm>
            <a:off x="3492500" y="2565400"/>
            <a:ext cx="2579688" cy="3868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図 1"/>
          <p:cNvPicPr>
            <a:picLocks noChangeAspect="1"/>
          </p:cNvPicPr>
          <p:nvPr/>
        </p:nvPicPr>
        <p:blipFill>
          <a:blip r:embed="rId2" cstate="print"/>
          <a:srcRect/>
          <a:stretch>
            <a:fillRect/>
          </a:stretch>
        </p:blipFill>
        <p:spPr bwMode="auto">
          <a:xfrm>
            <a:off x="1476375" y="333375"/>
            <a:ext cx="6335713" cy="628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図 1"/>
          <p:cNvPicPr>
            <a:picLocks noChangeAspect="1"/>
          </p:cNvPicPr>
          <p:nvPr/>
        </p:nvPicPr>
        <p:blipFill>
          <a:blip r:embed="rId2" cstate="print"/>
          <a:srcRect/>
          <a:stretch>
            <a:fillRect/>
          </a:stretch>
        </p:blipFill>
        <p:spPr bwMode="auto">
          <a:xfrm>
            <a:off x="1692275" y="476250"/>
            <a:ext cx="5040313" cy="2838450"/>
          </a:xfrm>
          <a:prstGeom prst="rect">
            <a:avLst/>
          </a:prstGeom>
          <a:noFill/>
          <a:ln w="9525">
            <a:noFill/>
            <a:miter lim="800000"/>
            <a:headEnd/>
            <a:tailEnd/>
          </a:ln>
        </p:spPr>
      </p:pic>
      <p:sp>
        <p:nvSpPr>
          <p:cNvPr id="18435" name="テキスト ボックス 2"/>
          <p:cNvSpPr txBox="1">
            <a:spLocks noChangeArrowheads="1"/>
          </p:cNvSpPr>
          <p:nvPr/>
        </p:nvSpPr>
        <p:spPr bwMode="auto">
          <a:xfrm>
            <a:off x="611188" y="3489325"/>
            <a:ext cx="3960812" cy="1938338"/>
          </a:xfrm>
          <a:prstGeom prst="rect">
            <a:avLst/>
          </a:prstGeom>
          <a:noFill/>
          <a:ln w="9525">
            <a:noFill/>
            <a:miter lim="800000"/>
            <a:headEnd/>
            <a:tailEnd/>
          </a:ln>
        </p:spPr>
        <p:txBody>
          <a:bodyPr>
            <a:spAutoFit/>
          </a:bodyPr>
          <a:lstStyle/>
          <a:p>
            <a:pPr eaLnBrk="1" hangingPunct="1"/>
            <a:r>
              <a:rPr lang="ja-JP" altLang="en-US" sz="2400"/>
              <a:t>「ありがとうミニー！」</a:t>
            </a:r>
            <a:endParaRPr lang="en-US" altLang="ja-JP" sz="2400"/>
          </a:p>
          <a:p>
            <a:pPr eaLnBrk="1" hangingPunct="1"/>
            <a:r>
              <a:rPr lang="ja-JP" altLang="en-US" sz="2400"/>
              <a:t>ミッキーはミニーが</a:t>
            </a:r>
            <a:endParaRPr lang="en-US" altLang="ja-JP" sz="2400"/>
          </a:p>
          <a:p>
            <a:pPr eaLnBrk="1" hangingPunct="1"/>
            <a:r>
              <a:rPr lang="ja-JP" altLang="en-US" sz="2400"/>
              <a:t>心を込めて作った</a:t>
            </a:r>
            <a:endParaRPr lang="en-US" altLang="ja-JP" sz="2400"/>
          </a:p>
          <a:p>
            <a:pPr eaLnBrk="1" hangingPunct="1"/>
            <a:r>
              <a:rPr lang="ja-JP" altLang="en-US" sz="2400"/>
              <a:t>プレゼントをとても</a:t>
            </a:r>
            <a:endParaRPr lang="en-US" altLang="ja-JP" sz="2400"/>
          </a:p>
          <a:p>
            <a:pPr eaLnBrk="1" hangingPunct="1"/>
            <a:r>
              <a:rPr lang="ja-JP" altLang="en-US" sz="2400"/>
              <a:t>よろこびました。</a:t>
            </a:r>
          </a:p>
        </p:txBody>
      </p:sp>
      <p:sp>
        <p:nvSpPr>
          <p:cNvPr id="18436" name="テキスト ボックス 3"/>
          <p:cNvSpPr txBox="1">
            <a:spLocks noChangeArrowheads="1"/>
          </p:cNvSpPr>
          <p:nvPr/>
        </p:nvSpPr>
        <p:spPr bwMode="auto">
          <a:xfrm>
            <a:off x="5076825" y="3463925"/>
            <a:ext cx="3311525" cy="2678113"/>
          </a:xfrm>
          <a:prstGeom prst="rect">
            <a:avLst/>
          </a:prstGeom>
          <a:noFill/>
          <a:ln w="9525">
            <a:noFill/>
            <a:miter lim="800000"/>
            <a:headEnd/>
            <a:tailEnd/>
          </a:ln>
        </p:spPr>
        <p:txBody>
          <a:bodyPr>
            <a:spAutoFit/>
          </a:bodyPr>
          <a:lstStyle/>
          <a:p>
            <a:pPr algn="r" eaLnBrk="1" hangingPunct="1"/>
            <a:r>
              <a:rPr lang="ja-JP" altLang="en-US" sz="2400"/>
              <a:t>ミッキーは</a:t>
            </a:r>
            <a:endParaRPr lang="en-US" altLang="ja-JP" sz="2400"/>
          </a:p>
          <a:p>
            <a:pPr algn="r" eaLnBrk="1" hangingPunct="1"/>
            <a:r>
              <a:rPr lang="ja-JP" altLang="en-US" sz="2400"/>
              <a:t>ダッフルバックに</a:t>
            </a:r>
            <a:endParaRPr lang="en-US" altLang="ja-JP" sz="2400"/>
          </a:p>
          <a:p>
            <a:pPr algn="r" eaLnBrk="1" hangingPunct="1"/>
            <a:r>
              <a:rPr lang="ja-JP" altLang="en-US" sz="2400"/>
              <a:t>入れられていた</a:t>
            </a:r>
            <a:endParaRPr lang="en-US" altLang="ja-JP" sz="2400"/>
          </a:p>
          <a:p>
            <a:pPr algn="r" eaLnBrk="1" hangingPunct="1"/>
            <a:r>
              <a:rPr lang="ja-JP" altLang="en-US" sz="2400"/>
              <a:t>このテディベアを</a:t>
            </a:r>
            <a:endParaRPr lang="en-US" altLang="ja-JP" sz="2400"/>
          </a:p>
          <a:p>
            <a:pPr algn="r" eaLnBrk="1" hangingPunct="1"/>
            <a:r>
              <a:rPr lang="ja-JP" altLang="en-US" sz="2400"/>
              <a:t>「ダッフィー」と</a:t>
            </a:r>
            <a:endParaRPr lang="en-US" altLang="ja-JP" sz="2400"/>
          </a:p>
          <a:p>
            <a:pPr algn="r" eaLnBrk="1" hangingPunct="1"/>
            <a:r>
              <a:rPr lang="ja-JP" altLang="en-US" sz="2400"/>
              <a:t>よぶことに</a:t>
            </a:r>
            <a:endParaRPr lang="en-US" altLang="ja-JP" sz="2400"/>
          </a:p>
          <a:p>
            <a:pPr algn="r" eaLnBrk="1" hangingPunct="1"/>
            <a:r>
              <a:rPr lang="ja-JP" altLang="en-US" sz="2400"/>
              <a:t>しました。</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1"/>
          <p:cNvPicPr>
            <a:picLocks noChangeAspect="1"/>
          </p:cNvPicPr>
          <p:nvPr/>
        </p:nvPicPr>
        <p:blipFill>
          <a:blip r:embed="rId2" cstate="print"/>
          <a:srcRect/>
          <a:stretch>
            <a:fillRect/>
          </a:stretch>
        </p:blipFill>
        <p:spPr bwMode="auto">
          <a:xfrm>
            <a:off x="1476375" y="260350"/>
            <a:ext cx="6408738" cy="631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ディズニーベア時代（</a:t>
            </a:r>
            <a:r>
              <a:rPr lang="en-US" altLang="ja-JP" dirty="0" smtClean="0"/>
              <a:t>2004</a:t>
            </a:r>
            <a:r>
              <a:rPr lang="ja-JP" altLang="en-US" dirty="0" smtClean="0"/>
              <a:t>年～</a:t>
            </a:r>
            <a:r>
              <a:rPr lang="en-US" altLang="ja-JP" dirty="0" smtClean="0"/>
              <a:t>2005</a:t>
            </a:r>
            <a:r>
              <a:rPr lang="ja-JP" altLang="en-US" dirty="0" smtClean="0"/>
              <a:t>年）</a:t>
            </a:r>
            <a:endParaRPr lang="ja-JP" altLang="en-US" dirty="0"/>
          </a:p>
        </p:txBody>
      </p:sp>
      <p:pic>
        <p:nvPicPr>
          <p:cNvPr id="20483" name="Picture 2"/>
          <p:cNvPicPr>
            <a:picLocks noGrp="1" noChangeAspect="1" noChangeArrowheads="1"/>
          </p:cNvPicPr>
          <p:nvPr>
            <p:ph idx="1"/>
          </p:nvPr>
        </p:nvPicPr>
        <p:blipFill>
          <a:blip r:embed="rId2" cstate="print"/>
          <a:srcRect/>
          <a:stretch>
            <a:fillRect/>
          </a:stretch>
        </p:blipFill>
        <p:spPr>
          <a:xfrm>
            <a:off x="3276600" y="3459163"/>
            <a:ext cx="2466975" cy="1847850"/>
          </a:xfrm>
          <a:noFill/>
        </p:spPr>
      </p:pic>
      <p:pic>
        <p:nvPicPr>
          <p:cNvPr id="20484" name="Picture 4"/>
          <p:cNvPicPr>
            <a:picLocks noChangeAspect="1" noChangeArrowheads="1"/>
          </p:cNvPicPr>
          <p:nvPr/>
        </p:nvPicPr>
        <p:blipFill>
          <a:blip r:embed="rId3" cstate="print"/>
          <a:srcRect/>
          <a:stretch>
            <a:fillRect/>
          </a:stretch>
        </p:blipFill>
        <p:spPr bwMode="auto">
          <a:xfrm>
            <a:off x="5940425" y="1628775"/>
            <a:ext cx="1905000" cy="1890713"/>
          </a:xfrm>
          <a:prstGeom prst="rect">
            <a:avLst/>
          </a:prstGeom>
          <a:noFill/>
          <a:ln w="9525">
            <a:noFill/>
            <a:miter lim="800000"/>
            <a:headEnd/>
            <a:tailEnd/>
          </a:ln>
        </p:spPr>
      </p:pic>
      <p:pic>
        <p:nvPicPr>
          <p:cNvPr id="20485" name="Picture 7" descr="https://encrypted-tbn0.gstatic.com/images?q=tbn:ANd9GcSjViSBjPkSehOV_0RcqSGXZ6xwkb1Jox4I8lNQtrz6OjejfdOrTQ"/>
          <p:cNvPicPr>
            <a:picLocks noChangeAspect="1" noChangeArrowheads="1"/>
          </p:cNvPicPr>
          <p:nvPr/>
        </p:nvPicPr>
        <p:blipFill>
          <a:blip r:embed="rId4" cstate="print"/>
          <a:srcRect/>
          <a:stretch>
            <a:fillRect/>
          </a:stretch>
        </p:blipFill>
        <p:spPr bwMode="auto">
          <a:xfrm>
            <a:off x="323850" y="2133600"/>
            <a:ext cx="246697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r>
              <a:rPr lang="ja-JP" altLang="en-US" smtClean="0"/>
              <a:t>ディズニーベア</a:t>
            </a:r>
          </a:p>
        </p:txBody>
      </p:sp>
      <p:pic>
        <p:nvPicPr>
          <p:cNvPr id="21507" name="Picture 2"/>
          <p:cNvPicPr>
            <a:picLocks noGrp="1" noChangeAspect="1" noChangeArrowheads="1"/>
          </p:cNvPicPr>
          <p:nvPr>
            <p:ph idx="1"/>
          </p:nvPr>
        </p:nvPicPr>
        <p:blipFill>
          <a:blip r:embed="rId2" cstate="print"/>
          <a:srcRect/>
          <a:stretch>
            <a:fillRect/>
          </a:stretch>
        </p:blipFill>
        <p:spPr>
          <a:xfrm>
            <a:off x="107950" y="476250"/>
            <a:ext cx="9036050" cy="6777038"/>
          </a:xfrm>
          <a:noFill/>
        </p:spPr>
      </p:pic>
      <p:sp>
        <p:nvSpPr>
          <p:cNvPr id="21508" name="テキスト ボックス 3"/>
          <p:cNvSpPr txBox="1">
            <a:spLocks noChangeArrowheads="1"/>
          </p:cNvSpPr>
          <p:nvPr/>
        </p:nvSpPr>
        <p:spPr bwMode="auto">
          <a:xfrm>
            <a:off x="1403350" y="981075"/>
            <a:ext cx="6985000" cy="4892675"/>
          </a:xfrm>
          <a:prstGeom prst="rect">
            <a:avLst/>
          </a:prstGeom>
          <a:solidFill>
            <a:schemeClr val="bg2"/>
          </a:solidFill>
          <a:ln w="9525">
            <a:noFill/>
            <a:miter lim="800000"/>
            <a:headEnd/>
            <a:tailEnd/>
          </a:ln>
        </p:spPr>
        <p:txBody>
          <a:bodyPr>
            <a:spAutoFit/>
          </a:bodyPr>
          <a:lstStyle/>
          <a:p>
            <a:pPr eaLnBrk="1" hangingPunct="1"/>
            <a:r>
              <a:rPr lang="ja-JP" altLang="en-US" sz="2400"/>
              <a:t>「ある日</a:t>
            </a:r>
            <a:r>
              <a:rPr lang="ja-JP" altLang="en-US" sz="2400">
                <a:solidFill>
                  <a:srgbClr val="FF00FF"/>
                </a:solidFill>
              </a:rPr>
              <a:t>ミッキー</a:t>
            </a:r>
            <a:r>
              <a:rPr lang="ja-JP" altLang="en-US" sz="2400"/>
              <a:t>はふと思いました。</a:t>
            </a:r>
          </a:p>
          <a:p>
            <a:pPr eaLnBrk="1" hangingPunct="1"/>
            <a:r>
              <a:rPr lang="ja-JP" altLang="en-US" sz="2400"/>
              <a:t>もしもこのテディベアと一緒に歩けたらどんなにたのしいだろう、と。</a:t>
            </a:r>
          </a:p>
          <a:p>
            <a:pPr eaLnBrk="1" hangingPunct="1"/>
            <a:r>
              <a:rPr lang="ja-JP" altLang="en-US" sz="2400"/>
              <a:t>そこに</a:t>
            </a:r>
            <a:r>
              <a:rPr lang="ja-JP" altLang="en-US" sz="2400">
                <a:solidFill>
                  <a:srgbClr val="FF00FF"/>
                </a:solidFill>
              </a:rPr>
              <a:t>ティンカーベル</a:t>
            </a:r>
            <a:r>
              <a:rPr lang="ja-JP" altLang="en-US" sz="2400"/>
              <a:t>が舞い降りてきました。</a:t>
            </a:r>
          </a:p>
          <a:p>
            <a:pPr eaLnBrk="1" hangingPunct="1"/>
            <a:r>
              <a:rPr lang="ja-JP" altLang="en-US" sz="2400"/>
              <a:t>ミッキーの願いを聞いたティンカーベルが魔法の粉を</a:t>
            </a:r>
          </a:p>
          <a:p>
            <a:pPr eaLnBrk="1" hangingPunct="1"/>
            <a:r>
              <a:rPr lang="ja-JP" altLang="en-US" sz="2400"/>
              <a:t>ふりかけるとあたり一面が光りきらめきテディベアを</a:t>
            </a:r>
          </a:p>
          <a:p>
            <a:pPr eaLnBrk="1" hangingPunct="1"/>
            <a:r>
              <a:rPr lang="ja-JP" altLang="en-US" sz="2400"/>
              <a:t>つつみこみました。</a:t>
            </a:r>
          </a:p>
          <a:p>
            <a:pPr eaLnBrk="1" hangingPunct="1"/>
            <a:r>
              <a:rPr lang="ja-JP" altLang="en-US" sz="2400"/>
              <a:t>するとなんと不思議なことでしょう。テディベアは目を</a:t>
            </a:r>
          </a:p>
          <a:p>
            <a:pPr eaLnBrk="1" hangingPunct="1"/>
            <a:r>
              <a:rPr lang="ja-JP" altLang="en-US" sz="2400"/>
              <a:t>ぱちくりさせてにっこりとほほえんだのです。</a:t>
            </a:r>
          </a:p>
          <a:p>
            <a:pPr eaLnBrk="1" hangingPunct="1"/>
            <a:r>
              <a:rPr lang="ja-JP" altLang="en-US" sz="2400"/>
              <a:t>ミッキーは嬉しさのあまりテディベアを抱きしめると</a:t>
            </a:r>
          </a:p>
          <a:p>
            <a:pPr eaLnBrk="1" hangingPunct="1"/>
            <a:r>
              <a:rPr lang="ja-JP" altLang="en-US" sz="2400"/>
              <a:t>テディベアの顔はミッキーのかたちになりました。</a:t>
            </a:r>
          </a:p>
          <a:p>
            <a:pPr eaLnBrk="1" hangingPunct="1"/>
            <a:r>
              <a:rPr lang="ja-JP" altLang="en-US" sz="2400"/>
              <a:t>東京ディズニーリゾートの新しい仲間は</a:t>
            </a:r>
            <a:r>
              <a:rPr lang="ja-JP" altLang="en-US" sz="2400">
                <a:solidFill>
                  <a:srgbClr val="FF00FF"/>
                </a:solidFill>
              </a:rPr>
              <a:t>ディズニーベア</a:t>
            </a:r>
            <a:r>
              <a:rPr lang="ja-JP" altLang="en-US" sz="2400"/>
              <a:t>とよばれてとても親しまれています。」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r>
              <a:rPr lang="ja-JP" altLang="en-US" smtClean="0"/>
              <a:t>ダッフィーが売れた理由</a:t>
            </a:r>
          </a:p>
        </p:txBody>
      </p:sp>
      <p:sp>
        <p:nvSpPr>
          <p:cNvPr id="22531" name="コンテンツ プレースホルダー 2"/>
          <p:cNvSpPr>
            <a:spLocks noGrp="1"/>
          </p:cNvSpPr>
          <p:nvPr>
            <p:ph idx="1"/>
          </p:nvPr>
        </p:nvSpPr>
        <p:spPr/>
        <p:txBody>
          <a:bodyPr/>
          <a:lstStyle/>
          <a:p>
            <a:pPr eaLnBrk="1" hangingPunct="1"/>
            <a:r>
              <a:rPr lang="ja-JP" altLang="en-US" sz="4800" smtClean="0"/>
              <a:t>物語</a:t>
            </a:r>
            <a:endParaRPr lang="en-US" altLang="ja-JP" sz="4800" smtClean="0"/>
          </a:p>
          <a:p>
            <a:pPr eaLnBrk="1" hangingPunct="1"/>
            <a:r>
              <a:rPr lang="ja-JP" altLang="en-US" sz="4800" smtClean="0"/>
              <a:t>品質</a:t>
            </a:r>
            <a:endParaRPr lang="en-US" altLang="ja-JP" sz="4800" smtClean="0"/>
          </a:p>
          <a:p>
            <a:pPr eaLnBrk="1" hangingPunct="1"/>
            <a:r>
              <a:rPr lang="ja-JP" altLang="en-US" sz="4800" smtClean="0"/>
              <a:t>限定販売</a:t>
            </a:r>
            <a:endParaRPr lang="en-US" altLang="ja-JP" sz="4800" smtClean="0"/>
          </a:p>
          <a:p>
            <a:pPr eaLnBrk="1" hangingPunct="1"/>
            <a:r>
              <a:rPr lang="ja-JP" altLang="en-US" sz="4800" smtClean="0"/>
              <a:t>企画（着せ替え、写真）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620713"/>
            <a:ext cx="8229600" cy="990600"/>
          </a:xfrm>
        </p:spPr>
        <p:txBody>
          <a:bodyPr rtlCol="0">
            <a:normAutofit fontScale="90000"/>
          </a:bodyPr>
          <a:lstStyle/>
          <a:p>
            <a:pPr eaLnBrk="1" fontAlgn="auto" hangingPunct="1">
              <a:spcAft>
                <a:spcPts val="0"/>
              </a:spcAft>
              <a:defRPr/>
            </a:pPr>
            <a:r>
              <a:rPr lang="ja-JP" altLang="en-US" dirty="0" smtClean="0"/>
              <a:t>ディズニーランドの</a:t>
            </a:r>
            <a:r>
              <a:rPr lang="en-US" altLang="ja-JP" dirty="0" smtClean="0"/>
              <a:t>1</a:t>
            </a:r>
            <a:r>
              <a:rPr lang="ja-JP" altLang="en-US" dirty="0" smtClean="0"/>
              <a:t>人当たり売上高</a:t>
            </a:r>
            <a:endParaRPr lang="ja-JP" altLang="en-US" dirty="0"/>
          </a:p>
        </p:txBody>
      </p:sp>
      <p:pic>
        <p:nvPicPr>
          <p:cNvPr id="23555" name="Picture 2"/>
          <p:cNvPicPr>
            <a:picLocks noGrp="1" noChangeAspect="1" noChangeArrowheads="1"/>
          </p:cNvPicPr>
          <p:nvPr>
            <p:ph idx="1"/>
          </p:nvPr>
        </p:nvPicPr>
        <p:blipFill>
          <a:blip r:embed="rId2" cstate="print"/>
          <a:srcRect/>
          <a:stretch>
            <a:fillRect/>
          </a:stretch>
        </p:blipFill>
        <p:spPr>
          <a:xfrm>
            <a:off x="827088" y="2276475"/>
            <a:ext cx="7729537" cy="3960813"/>
          </a:xfrm>
          <a:noFill/>
        </p:spPr>
      </p:pic>
      <p:sp>
        <p:nvSpPr>
          <p:cNvPr id="4" name="正方形/長方形 3"/>
          <p:cNvSpPr/>
          <p:nvPr/>
        </p:nvSpPr>
        <p:spPr>
          <a:xfrm>
            <a:off x="3059113" y="3573463"/>
            <a:ext cx="936625" cy="2016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ctrTitle"/>
          </p:nvPr>
        </p:nvSpPr>
        <p:spPr>
          <a:xfrm>
            <a:off x="1873250" y="620713"/>
            <a:ext cx="5397500" cy="806450"/>
          </a:xfrm>
        </p:spPr>
        <p:txBody>
          <a:bodyPr/>
          <a:lstStyle/>
          <a:p>
            <a:pPr eaLnBrk="1" hangingPunct="1"/>
            <a:r>
              <a:rPr lang="en-US" altLang="ja-JP" b="1" smtClean="0">
                <a:latin typeface="HG丸ｺﾞｼｯｸM-PRO" pitchFamily="50" charset="-128"/>
                <a:ea typeface="HG丸ｺﾞｼｯｸM-PRO" pitchFamily="50" charset="-128"/>
              </a:rPr>
              <a:t>Mickey Mouse</a:t>
            </a:r>
            <a:endParaRPr lang="ja-JP" altLang="en-US" b="1" smtClean="0">
              <a:latin typeface="HG丸ｺﾞｼｯｸM-PRO" pitchFamily="50" charset="-128"/>
              <a:ea typeface="HG丸ｺﾞｼｯｸM-PRO" pitchFamily="50" charset="-128"/>
            </a:endParaRPr>
          </a:p>
        </p:txBody>
      </p:sp>
      <p:pic>
        <p:nvPicPr>
          <p:cNvPr id="24579" name="Picture 2" descr="http://family.go.com/images/cms/entertainment/mickey-mouse-stencil-240x240.jpg"/>
          <p:cNvPicPr>
            <a:picLocks noChangeAspect="1" noChangeArrowheads="1"/>
          </p:cNvPicPr>
          <p:nvPr/>
        </p:nvPicPr>
        <p:blipFill>
          <a:blip r:embed="rId3" cstate="print"/>
          <a:srcRect/>
          <a:stretch>
            <a:fillRect/>
          </a:stretch>
        </p:blipFill>
        <p:spPr bwMode="auto">
          <a:xfrm>
            <a:off x="6011863" y="4221163"/>
            <a:ext cx="4608512" cy="4608512"/>
          </a:xfrm>
          <a:prstGeom prst="rect">
            <a:avLst/>
          </a:prstGeom>
          <a:noFill/>
          <a:ln w="9525">
            <a:noFill/>
            <a:miter lim="800000"/>
            <a:headEnd/>
            <a:tailEnd/>
          </a:ln>
        </p:spPr>
      </p:pic>
      <p:sp>
        <p:nvSpPr>
          <p:cNvPr id="24580" name="正方形/長方形 3"/>
          <p:cNvSpPr>
            <a:spLocks noChangeArrowheads="1"/>
          </p:cNvSpPr>
          <p:nvPr/>
        </p:nvSpPr>
        <p:spPr bwMode="auto">
          <a:xfrm>
            <a:off x="2700338" y="2492375"/>
            <a:ext cx="3743325" cy="2124075"/>
          </a:xfrm>
          <a:prstGeom prst="rect">
            <a:avLst/>
          </a:prstGeom>
          <a:noFill/>
          <a:ln w="9525">
            <a:noFill/>
            <a:miter lim="800000"/>
            <a:headEnd/>
            <a:tailEnd/>
          </a:ln>
        </p:spPr>
        <p:txBody>
          <a:bodyPr>
            <a:spAutoFit/>
          </a:bodyPr>
          <a:lstStyle/>
          <a:p>
            <a:pPr eaLnBrk="1" hangingPunct="1"/>
            <a:r>
              <a:rPr lang="ja-JP" altLang="en-US" sz="4400"/>
              <a:t>誕生ストーリー</a:t>
            </a:r>
            <a:endParaRPr lang="en-US" altLang="ja-JP" sz="4400"/>
          </a:p>
          <a:p>
            <a:pPr eaLnBrk="1" hangingPunct="1"/>
            <a:endParaRPr lang="en-US" altLang="ja-JP" sz="4400"/>
          </a:p>
          <a:p>
            <a:pPr eaLnBrk="1" hangingPunct="1"/>
            <a:r>
              <a:rPr lang="ja-JP" altLang="en-US" sz="4400"/>
              <a:t>人気の秘密</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ja-JP" altLang="en-US" smtClean="0"/>
              <a:t>知的所有権</a:t>
            </a:r>
          </a:p>
        </p:txBody>
      </p:sp>
      <p:sp>
        <p:nvSpPr>
          <p:cNvPr id="7171" name="Rectangle 3"/>
          <p:cNvSpPr>
            <a:spLocks noGrp="1" noChangeArrowheads="1"/>
          </p:cNvSpPr>
          <p:nvPr>
            <p:ph idx="1"/>
          </p:nvPr>
        </p:nvSpPr>
        <p:spPr/>
        <p:txBody>
          <a:bodyPr/>
          <a:lstStyle/>
          <a:p>
            <a:pPr eaLnBrk="1" hangingPunct="1"/>
            <a:r>
              <a:rPr lang="ja-JP" altLang="en-US" smtClean="0"/>
              <a:t>著作権</a:t>
            </a:r>
          </a:p>
          <a:p>
            <a:pPr eaLnBrk="1" hangingPunct="1"/>
            <a:r>
              <a:rPr lang="ja-JP" altLang="en-US" smtClean="0"/>
              <a:t>特許権</a:t>
            </a:r>
          </a:p>
          <a:p>
            <a:pPr eaLnBrk="1" hangingPunct="1"/>
            <a:r>
              <a:rPr lang="ja-JP" altLang="en-US" smtClean="0"/>
              <a:t>意匠権</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eaLnBrk="1" hangingPunct="1"/>
            <a:r>
              <a:rPr lang="ja-JP" altLang="en-US" smtClean="0"/>
              <a:t>著作権問題</a:t>
            </a:r>
          </a:p>
        </p:txBody>
      </p:sp>
      <p:sp>
        <p:nvSpPr>
          <p:cNvPr id="26627" name="Rectangle 3"/>
          <p:cNvSpPr>
            <a:spLocks noGrp="1" noRot="1" noChangeArrowheads="1"/>
          </p:cNvSpPr>
          <p:nvPr>
            <p:ph idx="1"/>
          </p:nvPr>
        </p:nvSpPr>
        <p:spPr/>
        <p:txBody>
          <a:bodyPr/>
          <a:lstStyle/>
          <a:p>
            <a:pPr eaLnBrk="1" hangingPunct="1"/>
            <a:r>
              <a:rPr lang="ja-JP" altLang="en-US" smtClean="0"/>
              <a:t>米国では著作権は　</a:t>
            </a:r>
            <a:r>
              <a:rPr lang="en-US" altLang="ja-JP" smtClean="0"/>
              <a:t>75</a:t>
            </a:r>
            <a:r>
              <a:rPr lang="ja-JP" altLang="en-US" smtClean="0"/>
              <a:t>年まで</a:t>
            </a:r>
          </a:p>
          <a:p>
            <a:pPr eaLnBrk="1" hangingPunct="1"/>
            <a:r>
              <a:rPr lang="ja-JP" altLang="en-US" smtClean="0"/>
              <a:t>ミッキーマウスの誕生は</a:t>
            </a:r>
            <a:r>
              <a:rPr lang="en-US" altLang="ja-JP" smtClean="0"/>
              <a:t>1928</a:t>
            </a:r>
            <a:r>
              <a:rPr lang="ja-JP" altLang="en-US" smtClean="0"/>
              <a:t>年なので、</a:t>
            </a:r>
          </a:p>
          <a:p>
            <a:pPr eaLnBrk="1" hangingPunct="1"/>
            <a:r>
              <a:rPr lang="ja-JP" altLang="en-US" smtClean="0"/>
              <a:t>本来</a:t>
            </a:r>
            <a:r>
              <a:rPr lang="en-US" altLang="ja-JP" smtClean="0"/>
              <a:t>2003</a:t>
            </a:r>
            <a:r>
              <a:rPr lang="ja-JP" altLang="en-US" smtClean="0"/>
              <a:t>年で著作権は切れる</a:t>
            </a:r>
          </a:p>
          <a:p>
            <a:pPr eaLnBrk="1" hangingPunct="1"/>
            <a:r>
              <a:rPr lang="en-US" altLang="ja-JP" smtClean="0"/>
              <a:t>1998</a:t>
            </a:r>
            <a:r>
              <a:rPr lang="ja-JP" altLang="en-US" smtClean="0"/>
              <a:t>年に</a:t>
            </a:r>
            <a:r>
              <a:rPr lang="en-US" altLang="ja-JP" smtClean="0"/>
              <a:t>75</a:t>
            </a:r>
            <a:r>
              <a:rPr lang="ja-JP" altLang="en-US" smtClean="0"/>
              <a:t>年から</a:t>
            </a:r>
            <a:r>
              <a:rPr lang="en-US" altLang="ja-JP" smtClean="0"/>
              <a:t>90</a:t>
            </a:r>
            <a:r>
              <a:rPr lang="ja-JP" altLang="en-US" smtClean="0"/>
              <a:t>年に延長する法案</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cstate="print"/>
          <a:srcRect/>
          <a:stretch>
            <a:fillRect/>
          </a:stretch>
        </p:blipFill>
        <p:spPr bwMode="auto">
          <a:xfrm>
            <a:off x="4716463" y="3500438"/>
            <a:ext cx="4040187" cy="2781300"/>
          </a:xfrm>
          <a:prstGeom prst="rect">
            <a:avLst/>
          </a:prstGeom>
          <a:noFill/>
          <a:ln w="9525">
            <a:noFill/>
            <a:miter lim="800000"/>
            <a:headEnd/>
            <a:tailEnd/>
          </a:ln>
        </p:spPr>
      </p:pic>
      <p:sp>
        <p:nvSpPr>
          <p:cNvPr id="27651" name="タイトル 1"/>
          <p:cNvSpPr>
            <a:spLocks noGrp="1"/>
          </p:cNvSpPr>
          <p:nvPr>
            <p:ph type="title"/>
          </p:nvPr>
        </p:nvSpPr>
        <p:spPr/>
        <p:txBody>
          <a:bodyPr/>
          <a:lstStyle/>
          <a:p>
            <a:pPr eaLnBrk="1" hangingPunct="1"/>
            <a:r>
              <a:rPr lang="en-US" altLang="ja-JP" smtClean="0"/>
              <a:t>『</a:t>
            </a:r>
            <a:r>
              <a:rPr lang="ja-JP" altLang="en-US" smtClean="0"/>
              <a:t>アリスコメディー</a:t>
            </a:r>
            <a:r>
              <a:rPr lang="en-US" altLang="ja-JP" smtClean="0"/>
              <a:t>』</a:t>
            </a:r>
            <a:endParaRPr lang="ja-JP" altLang="en-US" smtClean="0"/>
          </a:p>
        </p:txBody>
      </p:sp>
      <p:sp>
        <p:nvSpPr>
          <p:cNvPr id="27652" name="コンテンツ プレースホルダ 2"/>
          <p:cNvSpPr>
            <a:spLocks noGrp="1"/>
          </p:cNvSpPr>
          <p:nvPr>
            <p:ph idx="1"/>
          </p:nvPr>
        </p:nvSpPr>
        <p:spPr>
          <a:xfrm>
            <a:off x="468313" y="1341438"/>
            <a:ext cx="8229600" cy="4525962"/>
          </a:xfrm>
        </p:spPr>
        <p:txBody>
          <a:bodyPr/>
          <a:lstStyle/>
          <a:p>
            <a:pPr eaLnBrk="1" hangingPunct="1"/>
            <a:r>
              <a:rPr lang="en-US" altLang="ja-JP" smtClean="0"/>
              <a:t>1923</a:t>
            </a:r>
            <a:r>
              <a:rPr lang="ja-JP" altLang="en-US" smtClean="0"/>
              <a:t>年、ディズニー・ブラザーズ・スタジオの最初のシリーズ「アリス・コメディー」が始まった。これは子役の女優が演じるアリスをアニメーションの世界においた作品である。</a:t>
            </a:r>
            <a:r>
              <a:rPr lang="en-US" altLang="ja-JP" smtClean="0"/>
              <a:t>7</a:t>
            </a:r>
            <a:r>
              <a:rPr lang="ja-JP" altLang="en-US" smtClean="0"/>
              <a:t>年間で</a:t>
            </a:r>
            <a:r>
              <a:rPr lang="en-US" altLang="ja-JP" smtClean="0"/>
              <a:t>56</a:t>
            </a:r>
            <a:r>
              <a:rPr lang="ja-JP" altLang="en-US" smtClean="0"/>
              <a:t>作品も作られた。</a:t>
            </a:r>
          </a:p>
          <a:p>
            <a:pPr eaLnBrk="1" hangingPunct="1"/>
            <a:endParaRPr lang="ja-JP" altLang="en-US"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pPr eaLnBrk="1" hangingPunct="1"/>
            <a:r>
              <a:rPr lang="ja-JP" altLang="en-US" smtClean="0"/>
              <a:t>ジュリアス・ザ・キャットの失敗</a:t>
            </a:r>
          </a:p>
        </p:txBody>
      </p:sp>
      <p:sp>
        <p:nvSpPr>
          <p:cNvPr id="28675" name="コンテンツ プレースホルダ 2"/>
          <p:cNvSpPr>
            <a:spLocks noGrp="1"/>
          </p:cNvSpPr>
          <p:nvPr>
            <p:ph idx="1"/>
          </p:nvPr>
        </p:nvSpPr>
        <p:spPr/>
        <p:txBody>
          <a:bodyPr/>
          <a:lstStyle/>
          <a:p>
            <a:pPr eaLnBrk="1" hangingPunct="1"/>
            <a:r>
              <a:rPr lang="ja-JP" altLang="en-US" smtClean="0"/>
              <a:t>アリスコメディーのなかで、フィリックス・ザ・キャットを模倣したキャラクターである</a:t>
            </a:r>
            <a:r>
              <a:rPr lang="ja-JP" altLang="en-US" smtClean="0">
                <a:solidFill>
                  <a:srgbClr val="FF0000"/>
                </a:solidFill>
              </a:rPr>
              <a:t>「ジュリアス・ザ・キャット」</a:t>
            </a:r>
            <a:r>
              <a:rPr lang="ja-JP" altLang="en-US" smtClean="0"/>
              <a:t>を用いていた。</a:t>
            </a:r>
            <a:endParaRPr lang="en-US" altLang="ja-JP" smtClean="0"/>
          </a:p>
          <a:p>
            <a:pPr eaLnBrk="1" hangingPunct="1"/>
            <a:r>
              <a:rPr lang="ja-JP" altLang="en-US" smtClean="0"/>
              <a:t>フィリックス・ザ・キャットの作者パット・サリバンから抗議を受け、自社オリジナルのキャラを求められることになる。</a:t>
            </a:r>
            <a:endParaRPr lang="en-US" altLang="ja-JP" smtClean="0"/>
          </a:p>
          <a:p>
            <a:pPr eaLnBrk="1" hangingPunct="1"/>
            <a:r>
              <a:rPr lang="ja-JP" altLang="en-US" smtClean="0"/>
              <a:t>　こうして新たな自社独自のキャラクターとして生み出したのがこのオズワルドである。</a:t>
            </a:r>
          </a:p>
          <a:p>
            <a:pPr eaLnBrk="1" hangingPunct="1">
              <a:buFont typeface="Arial" charset="0"/>
              <a:buNone/>
            </a:pPr>
            <a:endParaRPr lang="ja-JP" altLang="en-US"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7"/>
          <p:cNvSpPr>
            <a:spLocks noGrp="1"/>
          </p:cNvSpPr>
          <p:nvPr>
            <p:ph type="title"/>
          </p:nvPr>
        </p:nvSpPr>
        <p:spPr/>
        <p:txBody>
          <a:bodyPr/>
          <a:lstStyle/>
          <a:p>
            <a:pPr eaLnBrk="1" hangingPunct="1"/>
            <a:r>
              <a:rPr lang="ja-JP" altLang="en-US" smtClean="0"/>
              <a:t>フィリックス・ザ・キャット</a:t>
            </a:r>
          </a:p>
        </p:txBody>
      </p:sp>
      <p:pic>
        <p:nvPicPr>
          <p:cNvPr id="30723" name="Picture 6" descr="http://images.keizai.biz/akasaka_keizai/headline/1239069420_photo.jpg"/>
          <p:cNvPicPr>
            <a:picLocks noChangeAspect="1" noChangeArrowheads="1"/>
          </p:cNvPicPr>
          <p:nvPr/>
        </p:nvPicPr>
        <p:blipFill>
          <a:blip r:embed="rId3" cstate="print"/>
          <a:srcRect/>
          <a:stretch>
            <a:fillRect/>
          </a:stretch>
        </p:blipFill>
        <p:spPr bwMode="auto">
          <a:xfrm>
            <a:off x="2376488" y="2205038"/>
            <a:ext cx="4391025" cy="4227512"/>
          </a:xfrm>
          <a:prstGeom prst="rect">
            <a:avLst/>
          </a:prstGeom>
          <a:noFill/>
          <a:ln w="9525">
            <a:noFill/>
            <a:miter lim="800000"/>
            <a:headEnd/>
            <a:tailEnd/>
          </a:ln>
        </p:spPr>
      </p:pic>
      <p:sp>
        <p:nvSpPr>
          <p:cNvPr id="30724" name="正方形/長方形 10"/>
          <p:cNvSpPr>
            <a:spLocks noChangeArrowheads="1"/>
          </p:cNvSpPr>
          <p:nvPr/>
        </p:nvSpPr>
        <p:spPr bwMode="auto">
          <a:xfrm>
            <a:off x="2627313" y="1268413"/>
            <a:ext cx="3600450" cy="585787"/>
          </a:xfrm>
          <a:prstGeom prst="rect">
            <a:avLst/>
          </a:prstGeom>
          <a:noFill/>
          <a:ln w="9525">
            <a:noFill/>
            <a:miter lim="800000"/>
            <a:headEnd/>
            <a:tailEnd/>
          </a:ln>
        </p:spPr>
        <p:txBody>
          <a:bodyPr>
            <a:spAutoFit/>
          </a:bodyPr>
          <a:lstStyle/>
          <a:p>
            <a:pPr eaLnBrk="1" hangingPunct="1"/>
            <a:r>
              <a:rPr lang="ja-JP" altLang="ja-JP" sz="3200" b="1" i="1"/>
              <a:t>Felix the Cat</a:t>
            </a:r>
            <a:r>
              <a:rPr lang="ja-JP" altLang="en-US" sz="3200" b="1" i="1"/>
              <a:t>（</a:t>
            </a:r>
            <a:r>
              <a:rPr lang="en-US" altLang="ja-JP" sz="3200" b="1" i="1"/>
              <a:t>1919</a:t>
            </a:r>
            <a:r>
              <a:rPr lang="ja-JP" altLang="en-US" sz="3200" b="1" i="1"/>
              <a:t>）</a:t>
            </a:r>
            <a:endParaRPr lang="ja-JP" altLang="en-US" sz="32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pPr eaLnBrk="1" hangingPunct="1"/>
            <a:r>
              <a:rPr lang="ja-JP" altLang="en-US" smtClean="0"/>
              <a:t>ジュリアス・ザ・キャット</a:t>
            </a:r>
          </a:p>
        </p:txBody>
      </p:sp>
      <p:pic>
        <p:nvPicPr>
          <p:cNvPr id="32771" name="Picture 2" descr="Julius2.gif">
            <a:hlinkClick r:id="rId2"/>
          </p:cNvPr>
          <p:cNvPicPr>
            <a:picLocks noChangeAspect="1" noChangeArrowheads="1"/>
          </p:cNvPicPr>
          <p:nvPr/>
        </p:nvPicPr>
        <p:blipFill>
          <a:blip r:embed="rId3" cstate="print"/>
          <a:srcRect/>
          <a:stretch>
            <a:fillRect/>
          </a:stretch>
        </p:blipFill>
        <p:spPr bwMode="auto">
          <a:xfrm>
            <a:off x="2411413" y="1773238"/>
            <a:ext cx="3960812" cy="4941887"/>
          </a:xfrm>
          <a:prstGeom prst="rect">
            <a:avLst/>
          </a:prstGeom>
          <a:noFill/>
          <a:ln w="9525">
            <a:noFill/>
            <a:miter lim="800000"/>
            <a:headEnd/>
            <a:tailEnd/>
          </a:ln>
        </p:spPr>
      </p:pic>
      <p:sp>
        <p:nvSpPr>
          <p:cNvPr id="32772" name="正方形/長方形 3"/>
          <p:cNvSpPr>
            <a:spLocks noChangeArrowheads="1"/>
          </p:cNvSpPr>
          <p:nvPr/>
        </p:nvSpPr>
        <p:spPr bwMode="auto">
          <a:xfrm>
            <a:off x="3276600" y="1125538"/>
            <a:ext cx="2447925" cy="584200"/>
          </a:xfrm>
          <a:prstGeom prst="rect">
            <a:avLst/>
          </a:prstGeom>
          <a:noFill/>
          <a:ln w="9525">
            <a:noFill/>
            <a:miter lim="800000"/>
            <a:headEnd/>
            <a:tailEnd/>
          </a:ln>
        </p:spPr>
        <p:txBody>
          <a:bodyPr>
            <a:spAutoFit/>
          </a:bodyPr>
          <a:lstStyle/>
          <a:p>
            <a:pPr algn="ctr" eaLnBrk="1" hangingPunct="1"/>
            <a:r>
              <a:rPr lang="en-US" altLang="ja-JP" sz="3200" b="1" i="1"/>
              <a:t>Julius the Cat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pPr eaLnBrk="1" hangingPunct="1"/>
            <a:r>
              <a:rPr lang="ja-JP" altLang="en-US" smtClean="0"/>
              <a:t>幸せウサギのオズワルド</a:t>
            </a:r>
          </a:p>
        </p:txBody>
      </p:sp>
      <p:pic>
        <p:nvPicPr>
          <p:cNvPr id="33795" name="Picture 2" descr="http://pds2.exblog.jp/pds/1/201201/22/85/e0165185_10121345.jpg"/>
          <p:cNvPicPr>
            <a:picLocks noChangeAspect="1" noChangeArrowheads="1"/>
          </p:cNvPicPr>
          <p:nvPr/>
        </p:nvPicPr>
        <p:blipFill>
          <a:blip r:embed="rId3" cstate="print"/>
          <a:srcRect/>
          <a:stretch>
            <a:fillRect/>
          </a:stretch>
        </p:blipFill>
        <p:spPr bwMode="auto">
          <a:xfrm>
            <a:off x="1835150" y="2133600"/>
            <a:ext cx="5287963" cy="4248150"/>
          </a:xfrm>
          <a:prstGeom prst="rect">
            <a:avLst/>
          </a:prstGeom>
          <a:noFill/>
          <a:ln w="9525">
            <a:noFill/>
            <a:miter lim="800000"/>
            <a:headEnd/>
            <a:tailEnd/>
          </a:ln>
        </p:spPr>
      </p:pic>
      <p:sp>
        <p:nvSpPr>
          <p:cNvPr id="33796" name="正方形/長方形 4"/>
          <p:cNvSpPr>
            <a:spLocks noChangeArrowheads="1"/>
          </p:cNvSpPr>
          <p:nvPr/>
        </p:nvSpPr>
        <p:spPr bwMode="auto">
          <a:xfrm>
            <a:off x="1979613" y="1268413"/>
            <a:ext cx="5688012" cy="585787"/>
          </a:xfrm>
          <a:prstGeom prst="rect">
            <a:avLst/>
          </a:prstGeom>
          <a:noFill/>
          <a:ln w="9525">
            <a:noFill/>
            <a:miter lim="800000"/>
            <a:headEnd/>
            <a:tailEnd/>
          </a:ln>
        </p:spPr>
        <p:txBody>
          <a:bodyPr>
            <a:spAutoFit/>
          </a:bodyPr>
          <a:lstStyle/>
          <a:p>
            <a:pPr eaLnBrk="1" hangingPunct="1"/>
            <a:r>
              <a:rPr lang="ja-JP" altLang="ja-JP" sz="3200" b="1" i="1"/>
              <a:t>Oswald the Lucky Rabbit</a:t>
            </a:r>
            <a:r>
              <a:rPr lang="ja-JP" altLang="en-US" sz="3200" b="1" i="1"/>
              <a:t>（</a:t>
            </a:r>
            <a:r>
              <a:rPr lang="en-US" altLang="ja-JP" sz="3200" b="1" i="1"/>
              <a:t>1927</a:t>
            </a:r>
            <a:r>
              <a:rPr lang="ja-JP" altLang="en-US" sz="3200" b="1" i="1"/>
              <a:t>）</a:t>
            </a:r>
          </a:p>
        </p:txBody>
      </p:sp>
      <p:sp>
        <p:nvSpPr>
          <p:cNvPr id="8" name="正方形/長方形 7"/>
          <p:cNvSpPr/>
          <p:nvPr/>
        </p:nvSpPr>
        <p:spPr>
          <a:xfrm>
            <a:off x="1547813" y="2060575"/>
            <a:ext cx="576262" cy="453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bg1"/>
              </a:solidFill>
            </a:endParaRPr>
          </a:p>
        </p:txBody>
      </p:sp>
      <p:sp>
        <p:nvSpPr>
          <p:cNvPr id="9" name="正方形/長方形 8"/>
          <p:cNvSpPr/>
          <p:nvPr/>
        </p:nvSpPr>
        <p:spPr>
          <a:xfrm rot="5400000">
            <a:off x="4533107" y="3847306"/>
            <a:ext cx="457200" cy="5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pPr eaLnBrk="1" hangingPunct="1"/>
            <a:r>
              <a:rPr lang="en-US" altLang="ja-JP" smtClean="0"/>
              <a:t>『</a:t>
            </a:r>
            <a:r>
              <a:rPr lang="ja-JP" altLang="en-US" smtClean="0"/>
              <a:t>しあわせウサギのオズワルド</a:t>
            </a:r>
            <a:r>
              <a:rPr lang="en-US" altLang="ja-JP" smtClean="0"/>
              <a:t>』</a:t>
            </a:r>
            <a:endParaRPr lang="ja-JP" altLang="en-US" smtClean="0"/>
          </a:p>
        </p:txBody>
      </p:sp>
      <p:sp>
        <p:nvSpPr>
          <p:cNvPr id="35843" name="コンテンツ プレースホルダ 2"/>
          <p:cNvSpPr>
            <a:spLocks noGrp="1"/>
          </p:cNvSpPr>
          <p:nvPr>
            <p:ph idx="1"/>
          </p:nvPr>
        </p:nvSpPr>
        <p:spPr/>
        <p:txBody>
          <a:bodyPr/>
          <a:lstStyle/>
          <a:p>
            <a:pPr eaLnBrk="1" hangingPunct="1"/>
            <a:r>
              <a:rPr lang="en-US" altLang="ja-JP" smtClean="0"/>
              <a:t>1927</a:t>
            </a:r>
            <a:r>
              <a:rPr lang="ja-JP" altLang="en-US" smtClean="0"/>
              <a:t>年、完全なアニメーションの「しあわせウサギのオズワルド」が作られた。これは</a:t>
            </a:r>
            <a:r>
              <a:rPr lang="en-US" altLang="ja-JP" smtClean="0"/>
              <a:t>28</a:t>
            </a:r>
            <a:r>
              <a:rPr lang="ja-JP" altLang="en-US" smtClean="0"/>
              <a:t>年間で</a:t>
            </a:r>
            <a:r>
              <a:rPr lang="en-US" altLang="ja-JP" smtClean="0"/>
              <a:t>26</a:t>
            </a:r>
            <a:r>
              <a:rPr lang="ja-JP" altLang="en-US" smtClean="0"/>
              <a:t>本製作された。オズワルドは大変人気があったが、契約上所有権はユニバーサルピクチャーズにあった。その後、スタッフの大半を引き抜かれる。</a:t>
            </a:r>
          </a:p>
          <a:p>
            <a:pPr eaLnBrk="1" hangingPunct="1"/>
            <a:endParaRPr lang="ja-JP" altLang="en-US" smtClean="0"/>
          </a:p>
          <a:p>
            <a:pPr eaLnBrk="1" hangingPunct="1"/>
            <a:endParaRPr lang="ja-JP" altLang="en-US"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476250"/>
            <a:ext cx="8229600" cy="1143000"/>
          </a:xfrm>
        </p:spPr>
        <p:txBody>
          <a:bodyPr rtlCol="0">
            <a:normAutofit fontScale="90000"/>
          </a:bodyPr>
          <a:lstStyle/>
          <a:p>
            <a:pPr eaLnBrk="1" fontAlgn="auto" hangingPunct="1">
              <a:spcAft>
                <a:spcPts val="0"/>
              </a:spcAft>
              <a:defRPr/>
            </a:pPr>
            <a:r>
              <a:rPr lang="ja-JP" altLang="en-US" dirty="0" smtClean="0"/>
              <a:t>ミッキー・マウス</a:t>
            </a:r>
            <a:r>
              <a:rPr lang="en-US" altLang="ja-JP" dirty="0" smtClean="0"/>
              <a:t/>
            </a:r>
            <a:br>
              <a:rPr lang="en-US" altLang="ja-JP" dirty="0" smtClean="0"/>
            </a:br>
            <a:endParaRPr lang="ja-JP" altLang="en-US" dirty="0"/>
          </a:p>
        </p:txBody>
      </p:sp>
      <p:sp>
        <p:nvSpPr>
          <p:cNvPr id="5" name="テキスト ボックス 4"/>
          <p:cNvSpPr txBox="1"/>
          <p:nvPr/>
        </p:nvSpPr>
        <p:spPr>
          <a:xfrm>
            <a:off x="3203575" y="1052513"/>
            <a:ext cx="2536825" cy="585787"/>
          </a:xfrm>
          <a:prstGeom prst="rect">
            <a:avLst/>
          </a:prstGeom>
          <a:noFill/>
        </p:spPr>
        <p:txBody>
          <a:bodyPr wrap="none">
            <a:spAutoFit/>
          </a:bodyPr>
          <a:lstStyle/>
          <a:p>
            <a:pPr algn="ctr">
              <a:defRPr/>
            </a:pPr>
            <a:r>
              <a:rPr lang="en-US" altLang="ja-JP" sz="3200" b="1" i="1" dirty="0">
                <a:latin typeface="+mn-ea"/>
                <a:ea typeface="ＭＳ Ｐゴシック" charset="-128"/>
              </a:rPr>
              <a:t>Mickey</a:t>
            </a:r>
            <a:r>
              <a:rPr lang="en-US" altLang="ja-JP" b="1" i="1" dirty="0">
                <a:ea typeface="ＭＳ Ｐゴシック" charset="-128"/>
              </a:rPr>
              <a:t> </a:t>
            </a:r>
            <a:r>
              <a:rPr lang="en-US" altLang="ja-JP" sz="3200" b="1" i="1" dirty="0">
                <a:latin typeface="+mn-ea"/>
                <a:ea typeface="ＭＳ Ｐゴシック" charset="-128"/>
              </a:rPr>
              <a:t>Mouse</a:t>
            </a:r>
            <a:endParaRPr lang="ja-JP" altLang="en-US" b="1" i="1" dirty="0">
              <a:latin typeface="+mn-ea"/>
              <a:ea typeface="ＭＳ Ｐゴシック" charset="-128"/>
            </a:endParaRPr>
          </a:p>
        </p:txBody>
      </p:sp>
      <p:pic>
        <p:nvPicPr>
          <p:cNvPr id="36868" name="Picture 2" descr="http://allaweb.org/wp-content/uploads/2012/04/Mickey-Mouse-was-born-in-19281.png"/>
          <p:cNvPicPr>
            <a:picLocks noChangeAspect="1" noChangeArrowheads="1"/>
          </p:cNvPicPr>
          <p:nvPr/>
        </p:nvPicPr>
        <p:blipFill>
          <a:blip r:embed="rId2" cstate="print"/>
          <a:srcRect/>
          <a:stretch>
            <a:fillRect/>
          </a:stretch>
        </p:blipFill>
        <p:spPr bwMode="auto">
          <a:xfrm>
            <a:off x="2771775" y="2060575"/>
            <a:ext cx="3600450" cy="417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r>
              <a:rPr lang="ja-JP" altLang="en-US" smtClean="0"/>
              <a:t>ミッキーマウスの誕生</a:t>
            </a:r>
          </a:p>
        </p:txBody>
      </p:sp>
      <p:sp>
        <p:nvSpPr>
          <p:cNvPr id="37891" name="Rectangle 3"/>
          <p:cNvSpPr>
            <a:spLocks noGrp="1" noRot="1" noChangeArrowheads="1"/>
          </p:cNvSpPr>
          <p:nvPr>
            <p:ph idx="1"/>
          </p:nvPr>
        </p:nvSpPr>
        <p:spPr/>
        <p:txBody>
          <a:bodyPr/>
          <a:lstStyle/>
          <a:p>
            <a:pPr eaLnBrk="1" hangingPunct="1"/>
            <a:r>
              <a:rPr lang="en-US" altLang="ja-JP" smtClean="0"/>
              <a:t>『</a:t>
            </a:r>
            <a:r>
              <a:rPr lang="ja-JP" altLang="en-US" smtClean="0"/>
              <a:t>蒸気船ウイリー</a:t>
            </a:r>
            <a:r>
              <a:rPr lang="en-US" altLang="ja-JP" smtClean="0"/>
              <a:t>』</a:t>
            </a:r>
            <a:r>
              <a:rPr lang="ja-JP" altLang="en-US" smtClean="0"/>
              <a:t>（</a:t>
            </a:r>
            <a:r>
              <a:rPr lang="en-US" altLang="ja-JP" smtClean="0"/>
              <a:t>Steamboat Willie,1928)</a:t>
            </a:r>
          </a:p>
          <a:p>
            <a:pPr eaLnBrk="1" hangingPunct="1"/>
            <a:r>
              <a:rPr lang="en-US" altLang="ja-JP" smtClean="0"/>
              <a:t>11</a:t>
            </a:r>
            <a:r>
              <a:rPr lang="ja-JP" altLang="en-US" smtClean="0"/>
              <a:t>月</a:t>
            </a:r>
            <a:r>
              <a:rPr lang="en-US" altLang="ja-JP" smtClean="0"/>
              <a:t>18</a:t>
            </a:r>
            <a:r>
              <a:rPr lang="ja-JP" altLang="en-US" smtClean="0"/>
              <a:t>日（ニューヨークブロードウエイ劇場）</a:t>
            </a:r>
            <a:endParaRPr lang="en-US" altLang="ja-JP" smtClean="0"/>
          </a:p>
          <a:p>
            <a:pPr eaLnBrk="1" hangingPunct="1"/>
            <a:endParaRPr lang="en-US" altLang="ja-JP" smtClean="0"/>
          </a:p>
          <a:p>
            <a:pPr eaLnBrk="1" hangingPunct="1">
              <a:spcBef>
                <a:spcPct val="0"/>
              </a:spcBef>
            </a:pPr>
            <a:r>
              <a:rPr lang="ja-JP" altLang="en-US" smtClean="0"/>
              <a:t>制作順としては、 </a:t>
            </a:r>
            <a:endParaRPr lang="en-US" altLang="ja-JP" smtClean="0"/>
          </a:p>
          <a:p>
            <a:pPr eaLnBrk="1" hangingPunct="1">
              <a:spcBef>
                <a:spcPct val="0"/>
              </a:spcBef>
            </a:pPr>
            <a:r>
              <a:rPr lang="ja-JP" altLang="en-US" smtClean="0"/>
              <a:t>１作目プレーンクレイジー</a:t>
            </a:r>
            <a:endParaRPr lang="en-US" altLang="ja-JP" smtClean="0"/>
          </a:p>
          <a:p>
            <a:pPr eaLnBrk="1" hangingPunct="1">
              <a:spcBef>
                <a:spcPct val="0"/>
              </a:spcBef>
            </a:pPr>
            <a:r>
              <a:rPr lang="ja-JP" altLang="en-US" smtClean="0"/>
              <a:t>２作目ギャロッピン・ガウチョ</a:t>
            </a:r>
            <a:endParaRPr lang="en-US" altLang="ja-JP" smtClean="0"/>
          </a:p>
          <a:p>
            <a:pPr eaLnBrk="1" hangingPunct="1">
              <a:spcBef>
                <a:spcPct val="0"/>
              </a:spcBef>
            </a:pPr>
            <a:r>
              <a:rPr lang="ja-JP" altLang="en-US" smtClean="0"/>
              <a:t>３作目蒸気船ウィリー</a:t>
            </a:r>
          </a:p>
          <a:p>
            <a:pPr eaLnBrk="1" hangingPunct="1"/>
            <a:endParaRPr lang="ja-JP" altLang="en-US" smtClean="0"/>
          </a:p>
          <a:p>
            <a:pPr eaLnBrk="1" hangingPunct="1">
              <a:buFont typeface="Wingdings" pitchFamily="2" charset="2"/>
              <a:buNone/>
            </a:pPr>
            <a:endParaRPr lang="ja-JP" altLang="en-US" smtClean="0"/>
          </a:p>
          <a:p>
            <a:pPr eaLnBrk="1" hangingPunct="1"/>
            <a:endParaRPr lang="ja-JP" altLang="en-US" smtClean="0"/>
          </a:p>
          <a:p>
            <a:pPr eaLnBrk="1" hangingPunct="1"/>
            <a:endParaRPr lang="en-US" altLang="ja-JP"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0"/>
            <a:ext cx="8229600" cy="1143000"/>
          </a:xfrm>
        </p:spPr>
        <p:txBody>
          <a:bodyPr rtlCol="0">
            <a:normAutofit/>
          </a:bodyPr>
          <a:lstStyle/>
          <a:p>
            <a:pPr eaLnBrk="1" fontAlgn="auto" hangingPunct="1">
              <a:spcAft>
                <a:spcPts val="0"/>
              </a:spcAft>
              <a:defRPr/>
            </a:pPr>
            <a:r>
              <a:rPr lang="ja-JP" altLang="en-US" b="1" dirty="0" smtClean="0"/>
              <a:t>サイレントから</a:t>
            </a:r>
            <a:r>
              <a:rPr lang="ja-JP" altLang="en-US" b="1" dirty="0" smtClean="0">
                <a:latin typeface="+mj-ea"/>
              </a:rPr>
              <a:t>トーキー（</a:t>
            </a:r>
            <a:r>
              <a:rPr lang="en-US" altLang="ja-JP" b="1" dirty="0" smtClean="0">
                <a:latin typeface="+mj-ea"/>
              </a:rPr>
              <a:t>talkie</a:t>
            </a:r>
            <a:r>
              <a:rPr lang="ja-JP" altLang="en-US" b="1" dirty="0" smtClean="0">
                <a:latin typeface="+mj-ea"/>
              </a:rPr>
              <a:t>）へ</a:t>
            </a:r>
            <a:endParaRPr lang="ja-JP" altLang="en-US" b="1" dirty="0">
              <a:latin typeface="+mj-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a:t>他人の論文をそのまま使うと犯罪になる</a:t>
            </a:r>
          </a:p>
        </p:txBody>
      </p:sp>
      <p:sp>
        <p:nvSpPr>
          <p:cNvPr id="8195" name="Rectangle 3"/>
          <p:cNvSpPr>
            <a:spLocks noGrp="1" noChangeArrowheads="1"/>
          </p:cNvSpPr>
          <p:nvPr>
            <p:ph idx="1"/>
          </p:nvPr>
        </p:nvSpPr>
        <p:spPr/>
        <p:txBody>
          <a:bodyPr/>
          <a:lstStyle/>
          <a:p>
            <a:pPr eaLnBrk="1" hangingPunct="1"/>
            <a:r>
              <a:rPr lang="ja-JP" altLang="en-US" smtClean="0"/>
              <a:t>盗用　学生退学例</a:t>
            </a:r>
          </a:p>
          <a:p>
            <a:pPr eaLnBrk="1" hangingPunct="1"/>
            <a:r>
              <a:rPr lang="ja-JP" altLang="en-US" smtClean="0"/>
              <a:t>データの捏造</a:t>
            </a:r>
          </a:p>
          <a:p>
            <a:pPr eaLnBrk="1" hangingPunct="1"/>
            <a:endParaRPr lang="ja-JP" altLang="en-US" smtClean="0"/>
          </a:p>
          <a:p>
            <a:pPr eaLnBrk="1" hangingPunct="1">
              <a:buFont typeface="Wingdings" pitchFamily="2" charset="2"/>
              <a:buNone/>
            </a:pPr>
            <a:endParaRPr lang="en-US" altLang="ja-JP"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3"/>
          <p:cNvSpPr>
            <a:spLocks noGrp="1"/>
          </p:cNvSpPr>
          <p:nvPr>
            <p:ph type="ctrTitle"/>
          </p:nvPr>
        </p:nvSpPr>
        <p:spPr>
          <a:xfrm>
            <a:off x="685800" y="2693988"/>
            <a:ext cx="7772400" cy="1470025"/>
          </a:xfrm>
        </p:spPr>
        <p:txBody>
          <a:bodyPr/>
          <a:lstStyle/>
          <a:p>
            <a:pPr eaLnBrk="1" hangingPunct="1"/>
            <a:r>
              <a:rPr lang="en-US" altLang="ja-JP" sz="8000" b="1" smtClean="0"/>
              <a:t>Plane Crazy</a:t>
            </a:r>
            <a:endParaRPr lang="ja-JP" altLang="en-US" sz="8000" b="1"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d:ima-inat:20101001024121j:image">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図 1"/>
          <p:cNvPicPr>
            <a:picLocks noChangeAspect="1"/>
          </p:cNvPicPr>
          <p:nvPr/>
        </p:nvPicPr>
        <p:blipFill>
          <a:blip r:embed="rId2" cstate="print"/>
          <a:srcRect/>
          <a:stretch>
            <a:fillRect/>
          </a:stretch>
        </p:blipFill>
        <p:spPr bwMode="auto">
          <a:xfrm>
            <a:off x="1403350" y="1628775"/>
            <a:ext cx="6048375" cy="397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457200" y="2857500"/>
            <a:ext cx="8229600" cy="1143000"/>
          </a:xfrm>
        </p:spPr>
        <p:txBody>
          <a:bodyPr/>
          <a:lstStyle/>
          <a:p>
            <a:pPr eaLnBrk="1" hangingPunct="1"/>
            <a:r>
              <a:rPr lang="en-US" altLang="ja-JP" sz="6600" b="1" smtClean="0"/>
              <a:t>The Gallopin' Gaucho</a:t>
            </a:r>
            <a:endParaRPr lang="ja-JP" altLang="en-US" sz="800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図 1"/>
          <p:cNvPicPr>
            <a:picLocks noChangeAspect="1"/>
          </p:cNvPicPr>
          <p:nvPr/>
        </p:nvPicPr>
        <p:blipFill>
          <a:blip r:embed="rId2" cstate="print"/>
          <a:srcRect/>
          <a:stretch>
            <a:fillRect/>
          </a:stretch>
        </p:blipFill>
        <p:spPr bwMode="auto">
          <a:xfrm>
            <a:off x="0" y="836613"/>
            <a:ext cx="8978900" cy="509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pPr eaLnBrk="1" hangingPunct="1"/>
            <a:endParaRPr lang="ja-JP" altLang="en-US" smtClean="0"/>
          </a:p>
        </p:txBody>
      </p:sp>
      <p:sp>
        <p:nvSpPr>
          <p:cNvPr id="46083" name="コンテンツ プレースホルダ 2"/>
          <p:cNvSpPr>
            <a:spLocks noGrp="1"/>
          </p:cNvSpPr>
          <p:nvPr>
            <p:ph idx="1"/>
          </p:nvPr>
        </p:nvSpPr>
        <p:spPr/>
        <p:txBody>
          <a:bodyPr/>
          <a:lstStyle/>
          <a:p>
            <a:pPr eaLnBrk="1" hangingPunct="1"/>
            <a:endParaRPr lang="ja-JP" altLang="en-US" smtClean="0"/>
          </a:p>
        </p:txBody>
      </p:sp>
      <p:pic>
        <p:nvPicPr>
          <p:cNvPr id="46084" name="Picture 2" descr="http://www.dvdizzy.com/images/w-z/mmbw1-03.jpg"/>
          <p:cNvPicPr>
            <a:picLocks noChangeAspect="1" noChangeArrowheads="1"/>
          </p:cNvPicPr>
          <p:nvPr/>
        </p:nvPicPr>
        <p:blipFill>
          <a:blip r:embed="rId3" cstate="print"/>
          <a:srcRect/>
          <a:stretch>
            <a:fillRect/>
          </a:stretch>
        </p:blipFill>
        <p:spPr bwMode="auto">
          <a:xfrm>
            <a:off x="0" y="0"/>
            <a:ext cx="9144000"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404813"/>
            <a:ext cx="8229600" cy="1143000"/>
          </a:xfrm>
        </p:spPr>
        <p:txBody>
          <a:bodyPr rtlCol="0">
            <a:normAutofit fontScale="90000"/>
          </a:bodyPr>
          <a:lstStyle/>
          <a:p>
            <a:pPr eaLnBrk="1" fontAlgn="auto" hangingPunct="1">
              <a:spcAft>
                <a:spcPts val="0"/>
              </a:spcAft>
              <a:defRPr/>
            </a:pPr>
            <a:r>
              <a:rPr lang="ja-JP" altLang="en-US" dirty="0" smtClean="0"/>
              <a:t>蒸気船ウィリー</a:t>
            </a:r>
            <a:r>
              <a:rPr lang="en-US" altLang="ja-JP" dirty="0" smtClean="0"/>
              <a:t/>
            </a:r>
            <a:br>
              <a:rPr lang="en-US" altLang="ja-JP" dirty="0" smtClean="0"/>
            </a:br>
            <a:r>
              <a:rPr lang="ja-JP" altLang="en-US" b="1" dirty="0" smtClean="0"/>
              <a:t> </a:t>
            </a:r>
            <a:r>
              <a:rPr lang="en-US" altLang="ja-JP" sz="3600" b="1" i="1" dirty="0" smtClean="0">
                <a:latin typeface="+mn-lt"/>
                <a:ea typeface="+mn-ea"/>
                <a:cs typeface="+mn-cs"/>
              </a:rPr>
              <a:t>Steamboat Willie </a:t>
            </a:r>
            <a:r>
              <a:rPr lang="ja-JP" altLang="en-US" sz="3600" b="1" i="1" dirty="0" smtClean="0">
                <a:latin typeface="+mn-lt"/>
                <a:ea typeface="+mn-ea"/>
                <a:cs typeface="+mn-cs"/>
              </a:rPr>
              <a:t>（</a:t>
            </a:r>
            <a:r>
              <a:rPr lang="en-US" altLang="ja-JP" sz="3600" b="1" i="1" dirty="0" smtClean="0">
                <a:latin typeface="+mn-lt"/>
                <a:ea typeface="+mn-ea"/>
                <a:cs typeface="+mn-cs"/>
              </a:rPr>
              <a:t>1928</a:t>
            </a:r>
            <a:r>
              <a:rPr lang="ja-JP" altLang="en-US" sz="3600" b="1" i="1" dirty="0" smtClean="0">
                <a:latin typeface="+mn-lt"/>
                <a:ea typeface="+mn-ea"/>
                <a:cs typeface="+mn-cs"/>
              </a:rPr>
              <a:t>年）</a:t>
            </a:r>
            <a:br>
              <a:rPr lang="ja-JP" altLang="en-US" sz="3600" b="1" i="1" dirty="0" smtClean="0">
                <a:latin typeface="+mn-lt"/>
                <a:ea typeface="+mn-ea"/>
                <a:cs typeface="+mn-cs"/>
              </a:rPr>
            </a:br>
            <a:endParaRPr lang="ja-JP" altLang="en-US" sz="3600" b="1" i="1" dirty="0" smtClean="0">
              <a:latin typeface="+mn-lt"/>
              <a:ea typeface="+mn-ea"/>
              <a:cs typeface="+mn-cs"/>
            </a:endParaRPr>
          </a:p>
        </p:txBody>
      </p:sp>
      <p:pic>
        <p:nvPicPr>
          <p:cNvPr id="48131" name="コンテンツ プレースホルダ 3" descr="126745907309016413848.jpg"/>
          <p:cNvPicPr>
            <a:picLocks noGrp="1" noChangeAspect="1"/>
          </p:cNvPicPr>
          <p:nvPr>
            <p:ph idx="1"/>
          </p:nvPr>
        </p:nvPicPr>
        <p:blipFill>
          <a:blip r:embed="rId3" cstate="print"/>
          <a:srcRect/>
          <a:stretch>
            <a:fillRect/>
          </a:stretch>
        </p:blipFill>
        <p:spPr>
          <a:xfrm>
            <a:off x="2324100" y="2144713"/>
            <a:ext cx="4495800" cy="343852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ja-JP" altLang="en-US" smtClean="0"/>
              <a:t>白い手袋をつける</a:t>
            </a:r>
          </a:p>
        </p:txBody>
      </p:sp>
      <p:sp>
        <p:nvSpPr>
          <p:cNvPr id="50179" name="Rectangle 3"/>
          <p:cNvSpPr>
            <a:spLocks noGrp="1" noRot="1" noChangeArrowheads="1"/>
          </p:cNvSpPr>
          <p:nvPr>
            <p:ph idx="1"/>
          </p:nvPr>
        </p:nvSpPr>
        <p:spPr/>
        <p:txBody>
          <a:bodyPr/>
          <a:lstStyle/>
          <a:p>
            <a:pPr eaLnBrk="1" hangingPunct="1"/>
            <a:r>
              <a:rPr lang="en-US" altLang="ja-JP" smtClean="0"/>
              <a:t>『</a:t>
            </a:r>
            <a:r>
              <a:rPr lang="ja-JP" altLang="en-US" smtClean="0"/>
              <a:t>猫の居ぬ間のタップダンス</a:t>
            </a:r>
            <a:r>
              <a:rPr lang="en-US" altLang="ja-JP" smtClean="0"/>
              <a:t>』</a:t>
            </a:r>
            <a:r>
              <a:rPr lang="ja-JP" altLang="en-US" smtClean="0"/>
              <a:t>（</a:t>
            </a:r>
            <a:r>
              <a:rPr lang="en-US" altLang="ja-JP" smtClean="0"/>
              <a:t>1929</a:t>
            </a:r>
            <a:r>
              <a:rPr lang="ja-JP" altLang="en-US" smtClean="0"/>
              <a:t>）</a:t>
            </a:r>
          </a:p>
        </p:txBody>
      </p:sp>
      <p:pic>
        <p:nvPicPr>
          <p:cNvPr id="50180" name="Picture 6" descr="ミッキーマウスのミッキーのフォーリーズ"/>
          <p:cNvPicPr>
            <a:picLocks noChangeAspect="1" noChangeArrowheads="1"/>
          </p:cNvPicPr>
          <p:nvPr/>
        </p:nvPicPr>
        <p:blipFill>
          <a:blip r:embed="rId2" cstate="print"/>
          <a:srcRect/>
          <a:stretch>
            <a:fillRect/>
          </a:stretch>
        </p:blipFill>
        <p:spPr bwMode="auto">
          <a:xfrm>
            <a:off x="5508625" y="3998913"/>
            <a:ext cx="3527425" cy="2432050"/>
          </a:xfrm>
          <a:prstGeom prst="rect">
            <a:avLst/>
          </a:prstGeom>
          <a:noFill/>
          <a:ln w="9525">
            <a:noFill/>
            <a:miter lim="800000"/>
            <a:headEnd/>
            <a:tailEnd/>
          </a:ln>
        </p:spPr>
      </p:pic>
      <p:pic>
        <p:nvPicPr>
          <p:cNvPr id="50181" name="Picture 5"/>
          <p:cNvPicPr>
            <a:picLocks noChangeAspect="1" noChangeArrowheads="1"/>
          </p:cNvPicPr>
          <p:nvPr/>
        </p:nvPicPr>
        <p:blipFill>
          <a:blip r:embed="rId3" cstate="print"/>
          <a:srcRect/>
          <a:stretch>
            <a:fillRect/>
          </a:stretch>
        </p:blipFill>
        <p:spPr bwMode="auto">
          <a:xfrm>
            <a:off x="684213" y="2590800"/>
            <a:ext cx="4103687" cy="2814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r>
              <a:rPr lang="ja-JP" altLang="en-US" smtClean="0"/>
              <a:t>白黒最後の作品</a:t>
            </a:r>
            <a:r>
              <a:rPr lang="en-US" altLang="ja-JP" smtClean="0"/>
              <a:t/>
            </a:r>
            <a:br>
              <a:rPr lang="en-US" altLang="ja-JP" smtClean="0"/>
            </a:br>
            <a:r>
              <a:rPr lang="ja-JP" altLang="en-US" smtClean="0"/>
              <a:t>ミッキーとカンガルー</a:t>
            </a:r>
          </a:p>
        </p:txBody>
      </p:sp>
      <p:pic>
        <p:nvPicPr>
          <p:cNvPr id="51203" name="図 4"/>
          <p:cNvPicPr>
            <a:picLocks noChangeAspect="1"/>
          </p:cNvPicPr>
          <p:nvPr/>
        </p:nvPicPr>
        <p:blipFill>
          <a:blip r:embed="rId2" cstate="print"/>
          <a:srcRect/>
          <a:stretch>
            <a:fillRect/>
          </a:stretch>
        </p:blipFill>
        <p:spPr bwMode="auto">
          <a:xfrm>
            <a:off x="3816350" y="2922588"/>
            <a:ext cx="1511300" cy="1012825"/>
          </a:xfrm>
          <a:prstGeom prst="rect">
            <a:avLst/>
          </a:prstGeom>
          <a:noFill/>
          <a:ln w="9525">
            <a:noFill/>
            <a:miter lim="800000"/>
            <a:headEnd/>
            <a:tailEnd/>
          </a:ln>
        </p:spPr>
      </p:pic>
      <p:pic>
        <p:nvPicPr>
          <p:cNvPr id="51204" name="図 5"/>
          <p:cNvPicPr>
            <a:picLocks noChangeAspect="1"/>
          </p:cNvPicPr>
          <p:nvPr/>
        </p:nvPicPr>
        <p:blipFill>
          <a:blip r:embed="rId3" cstate="print"/>
          <a:srcRect/>
          <a:stretch>
            <a:fillRect/>
          </a:stretch>
        </p:blipFill>
        <p:spPr bwMode="auto">
          <a:xfrm>
            <a:off x="755650" y="1628775"/>
            <a:ext cx="7088188" cy="4859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r>
              <a:rPr lang="ja-JP" altLang="en-US" smtClean="0"/>
              <a:t>アニメーターの交代</a:t>
            </a:r>
          </a:p>
        </p:txBody>
      </p:sp>
      <p:sp>
        <p:nvSpPr>
          <p:cNvPr id="52227" name="コンテンツ プレースホルダー 2"/>
          <p:cNvSpPr>
            <a:spLocks noGrp="1"/>
          </p:cNvSpPr>
          <p:nvPr>
            <p:ph idx="1"/>
          </p:nvPr>
        </p:nvSpPr>
        <p:spPr/>
        <p:txBody>
          <a:bodyPr/>
          <a:lstStyle/>
          <a:p>
            <a:r>
              <a:rPr lang="en-US" altLang="ja-JP" smtClean="0"/>
              <a:t>1930</a:t>
            </a:r>
            <a:r>
              <a:rPr lang="ja-JP" altLang="en-US" smtClean="0"/>
              <a:t>年～</a:t>
            </a:r>
          </a:p>
          <a:p>
            <a:r>
              <a:rPr lang="ja-JP" altLang="en-US" smtClean="0"/>
              <a:t>アニメーターがアブ・アイワークスからフレッド・ムーアに</a:t>
            </a:r>
          </a:p>
          <a:p>
            <a:r>
              <a:rPr lang="ja-JP" altLang="en-US" smtClean="0"/>
              <a:t>なで肩になり、顔も丸みを帯びる</a:t>
            </a:r>
          </a:p>
          <a:p>
            <a:endParaRPr lang="ja-JP" alt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ja-JP" altLang="en-US" smtClean="0"/>
              <a:t>なぜ知的所有権があるのか</a:t>
            </a:r>
          </a:p>
        </p:txBody>
      </p:sp>
      <p:sp>
        <p:nvSpPr>
          <p:cNvPr id="9219" name="Rectangle 3"/>
          <p:cNvSpPr>
            <a:spLocks noGrp="1" noChangeArrowheads="1"/>
          </p:cNvSpPr>
          <p:nvPr>
            <p:ph idx="1"/>
          </p:nvPr>
        </p:nvSpPr>
        <p:spPr/>
        <p:txBody>
          <a:bodyPr/>
          <a:lstStyle/>
          <a:p>
            <a:pPr eaLnBrk="1" hangingPunct="1"/>
            <a:r>
              <a:rPr lang="ja-JP" altLang="en-US" smtClean="0"/>
              <a:t>人間の知的創作物のうち、経済的価値のあるものは保護される。</a:t>
            </a:r>
          </a:p>
          <a:p>
            <a:pPr eaLnBrk="1" hangingPunct="1"/>
            <a:r>
              <a:rPr lang="ja-JP" altLang="en-US" smtClean="0"/>
              <a:t>保護しないと、他人の創作物を使用したほうが得なので、だれも最初に創作活動をしなくなってしまう。</a:t>
            </a:r>
          </a:p>
          <a:p>
            <a:pPr eaLnBrk="1" hangingPunct="1"/>
            <a:r>
              <a:rPr lang="ja-JP" altLang="en-US" smtClean="0"/>
              <a:t>その結果、文化の発展が停滞してしまうので保護する必要がある。</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Rot="1" noChangeArrowheads="1"/>
          </p:cNvSpPr>
          <p:nvPr>
            <p:ph idx="1"/>
          </p:nvPr>
        </p:nvSpPr>
        <p:spPr>
          <a:xfrm>
            <a:off x="395288" y="476250"/>
            <a:ext cx="8007350" cy="1439863"/>
          </a:xfrm>
        </p:spPr>
        <p:txBody>
          <a:bodyPr/>
          <a:lstStyle/>
          <a:p>
            <a:pPr eaLnBrk="1" hangingPunct="1"/>
            <a:r>
              <a:rPr lang="en-US" altLang="ja-JP" smtClean="0"/>
              <a:t>『</a:t>
            </a:r>
            <a:r>
              <a:rPr lang="ja-JP" altLang="en-US" smtClean="0">
                <a:solidFill>
                  <a:srgbClr val="FF0066"/>
                </a:solidFill>
              </a:rPr>
              <a:t>ミッキーの大演奏会</a:t>
            </a:r>
            <a:r>
              <a:rPr lang="en-US" altLang="ja-JP" smtClean="0"/>
              <a:t>』</a:t>
            </a:r>
            <a:r>
              <a:rPr lang="ja-JP" altLang="en-US" smtClean="0"/>
              <a:t>（</a:t>
            </a:r>
            <a:r>
              <a:rPr lang="en-US" altLang="ja-JP" smtClean="0"/>
              <a:t>1935</a:t>
            </a:r>
            <a:r>
              <a:rPr lang="ja-JP" altLang="en-US" smtClean="0"/>
              <a:t>）</a:t>
            </a:r>
          </a:p>
          <a:p>
            <a:pPr eaLnBrk="1" hangingPunct="1"/>
            <a:r>
              <a:rPr lang="ja-JP" altLang="en-US" smtClean="0">
                <a:solidFill>
                  <a:srgbClr val="FF0066"/>
                </a:solidFill>
              </a:rPr>
              <a:t>カラー作品に</a:t>
            </a:r>
          </a:p>
        </p:txBody>
      </p:sp>
      <p:pic>
        <p:nvPicPr>
          <p:cNvPr id="53251" name="Picture 5" descr="ミッキーの大演奏会"/>
          <p:cNvPicPr>
            <a:picLocks noChangeAspect="1" noChangeArrowheads="1"/>
          </p:cNvPicPr>
          <p:nvPr/>
        </p:nvPicPr>
        <p:blipFill>
          <a:blip r:embed="rId2" cstate="print"/>
          <a:srcRect/>
          <a:stretch>
            <a:fillRect/>
          </a:stretch>
        </p:blipFill>
        <p:spPr bwMode="auto">
          <a:xfrm>
            <a:off x="1692275" y="2060575"/>
            <a:ext cx="5975350" cy="4122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r>
              <a:rPr lang="en-US" altLang="ja-JP" smtClean="0"/>
              <a:t>『</a:t>
            </a:r>
            <a:r>
              <a:rPr lang="ja-JP" altLang="en-US" smtClean="0"/>
              <a:t>ミッキーの狩は楽し</a:t>
            </a:r>
            <a:r>
              <a:rPr lang="en-US" altLang="ja-JP" smtClean="0"/>
              <a:t>』</a:t>
            </a:r>
            <a:r>
              <a:rPr lang="ja-JP" altLang="en-US" smtClean="0"/>
              <a:t>（</a:t>
            </a:r>
            <a:r>
              <a:rPr lang="en-US" altLang="ja-JP" smtClean="0"/>
              <a:t>1939</a:t>
            </a:r>
            <a:r>
              <a:rPr lang="ja-JP" altLang="en-US" smtClean="0"/>
              <a:t>）</a:t>
            </a:r>
            <a:br>
              <a:rPr lang="ja-JP" altLang="en-US" smtClean="0"/>
            </a:br>
            <a:r>
              <a:rPr lang="ja-JP" altLang="en-US" smtClean="0"/>
              <a:t>ミッキーの目が白目ができる</a:t>
            </a:r>
            <a:br>
              <a:rPr lang="ja-JP" altLang="en-US" smtClean="0"/>
            </a:br>
            <a:endParaRPr lang="ja-JP" altLang="en-US" smtClean="0"/>
          </a:p>
        </p:txBody>
      </p:sp>
      <p:pic>
        <p:nvPicPr>
          <p:cNvPr id="54275" name="コンテンツ プレースホルダー 3"/>
          <p:cNvPicPr>
            <a:picLocks noGrp="1" noChangeAspect="1"/>
          </p:cNvPicPr>
          <p:nvPr>
            <p:ph idx="1"/>
          </p:nvPr>
        </p:nvPicPr>
        <p:blipFill>
          <a:blip r:embed="rId2" cstate="print"/>
          <a:srcRect/>
          <a:stretch>
            <a:fillRect/>
          </a:stretch>
        </p:blipFill>
        <p:spPr>
          <a:xfrm>
            <a:off x="4284663" y="3789363"/>
            <a:ext cx="4402137" cy="2952750"/>
          </a:xfrm>
        </p:spPr>
      </p:pic>
      <p:pic>
        <p:nvPicPr>
          <p:cNvPr id="54276" name="図 4"/>
          <p:cNvPicPr>
            <a:picLocks noChangeAspect="1"/>
          </p:cNvPicPr>
          <p:nvPr/>
        </p:nvPicPr>
        <p:blipFill>
          <a:blip r:embed="rId3" cstate="print"/>
          <a:srcRect/>
          <a:stretch>
            <a:fillRect/>
          </a:stretch>
        </p:blipFill>
        <p:spPr bwMode="auto">
          <a:xfrm>
            <a:off x="179388" y="1557338"/>
            <a:ext cx="3925887"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ja-JP" altLang="en-US" dirty="0" smtClean="0"/>
              <a:t>耳が立体的</a:t>
            </a:r>
            <a:br>
              <a:rPr lang="ja-JP" altLang="en-US" dirty="0" smtClean="0"/>
            </a:br>
            <a:endParaRPr lang="ja-JP" altLang="en-US" dirty="0" smtClean="0"/>
          </a:p>
        </p:txBody>
      </p:sp>
      <p:sp>
        <p:nvSpPr>
          <p:cNvPr id="55299" name="Rectangle 3"/>
          <p:cNvSpPr>
            <a:spLocks noGrp="1" noRot="1" noChangeArrowheads="1"/>
          </p:cNvSpPr>
          <p:nvPr>
            <p:ph idx="1"/>
          </p:nvPr>
        </p:nvSpPr>
        <p:spPr>
          <a:xfrm>
            <a:off x="107950" y="908050"/>
            <a:ext cx="8007350" cy="1800225"/>
          </a:xfrm>
        </p:spPr>
        <p:txBody>
          <a:bodyPr/>
          <a:lstStyle/>
          <a:p>
            <a:pPr eaLnBrk="1" hangingPunct="1"/>
            <a:endParaRPr lang="en-US" altLang="ja-JP" smtClean="0"/>
          </a:p>
          <a:p>
            <a:pPr eaLnBrk="1" hangingPunct="1"/>
            <a:r>
              <a:rPr lang="en-US" altLang="ja-JP" smtClean="0"/>
              <a:t>『</a:t>
            </a:r>
            <a:r>
              <a:rPr lang="ja-JP" altLang="en-US" smtClean="0">
                <a:solidFill>
                  <a:srgbClr val="FF0066"/>
                </a:solidFill>
              </a:rPr>
              <a:t>ミッキーのオーケストラ</a:t>
            </a:r>
            <a:r>
              <a:rPr lang="en-US" altLang="ja-JP" smtClean="0"/>
              <a:t>』</a:t>
            </a:r>
            <a:r>
              <a:rPr lang="ja-JP" altLang="en-US" smtClean="0"/>
              <a:t>（</a:t>
            </a:r>
            <a:r>
              <a:rPr lang="en-US" altLang="ja-JP" smtClean="0"/>
              <a:t>1942</a:t>
            </a:r>
            <a:r>
              <a:rPr lang="ja-JP" altLang="en-US" smtClean="0"/>
              <a:t>）</a:t>
            </a:r>
          </a:p>
          <a:p>
            <a:pPr eaLnBrk="1" hangingPunct="1"/>
            <a:r>
              <a:rPr lang="ja-JP" altLang="en-US" smtClean="0"/>
              <a:t>ミッキーの耳が立体的に</a:t>
            </a:r>
          </a:p>
        </p:txBody>
      </p:sp>
      <p:pic>
        <p:nvPicPr>
          <p:cNvPr id="55300" name="Picture 7" descr="http://yaplog.jp/cv/zhimei7/img/3487/8968_d.jpg"/>
          <p:cNvPicPr>
            <a:picLocks noChangeAspect="1" noChangeArrowheads="1"/>
          </p:cNvPicPr>
          <p:nvPr/>
        </p:nvPicPr>
        <p:blipFill>
          <a:blip r:embed="rId2" cstate="print"/>
          <a:srcRect/>
          <a:stretch>
            <a:fillRect/>
          </a:stretch>
        </p:blipFill>
        <p:spPr bwMode="auto">
          <a:xfrm>
            <a:off x="2771775" y="2924175"/>
            <a:ext cx="2736850" cy="364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p:txBody>
          <a:bodyPr/>
          <a:lstStyle/>
          <a:p>
            <a:r>
              <a:rPr lang="ja-JP" altLang="en-US" smtClean="0"/>
              <a:t>一時なくなったしっぽが出てくる</a:t>
            </a:r>
            <a:r>
              <a:rPr lang="en-US" altLang="ja-JP" smtClean="0"/>
              <a:t/>
            </a:r>
            <a:br>
              <a:rPr lang="en-US" altLang="ja-JP" smtClean="0"/>
            </a:br>
            <a:r>
              <a:rPr lang="ja-JP" altLang="en-US" smtClean="0"/>
              <a:t>ミッキーのダンスパーティー</a:t>
            </a:r>
          </a:p>
        </p:txBody>
      </p:sp>
      <p:pic>
        <p:nvPicPr>
          <p:cNvPr id="56323" name="コンテンツ プレースホルダー 3"/>
          <p:cNvPicPr>
            <a:picLocks noGrp="1" noChangeAspect="1"/>
          </p:cNvPicPr>
          <p:nvPr>
            <p:ph idx="1"/>
          </p:nvPr>
        </p:nvPicPr>
        <p:blipFill>
          <a:blip r:embed="rId2" cstate="print"/>
          <a:srcRect/>
          <a:stretch>
            <a:fillRect/>
          </a:stretch>
        </p:blipFill>
        <p:spPr>
          <a:xfrm>
            <a:off x="1331913" y="2276475"/>
            <a:ext cx="5838825" cy="374491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r>
              <a:rPr lang="ja-JP" altLang="en-US" smtClean="0"/>
              <a:t>眉毛</a:t>
            </a:r>
          </a:p>
        </p:txBody>
      </p:sp>
      <p:sp>
        <p:nvSpPr>
          <p:cNvPr id="57347" name="Rectangle 3"/>
          <p:cNvSpPr>
            <a:spLocks noGrp="1" noRot="1" noChangeArrowheads="1"/>
          </p:cNvSpPr>
          <p:nvPr>
            <p:ph idx="1"/>
          </p:nvPr>
        </p:nvSpPr>
        <p:spPr>
          <a:xfrm>
            <a:off x="457200" y="1557338"/>
            <a:ext cx="8229600" cy="4525962"/>
          </a:xfrm>
        </p:spPr>
        <p:txBody>
          <a:bodyPr/>
          <a:lstStyle/>
          <a:p>
            <a:pPr eaLnBrk="1" hangingPunct="1"/>
            <a:r>
              <a:rPr lang="en-US" altLang="ja-JP" smtClean="0"/>
              <a:t>『</a:t>
            </a:r>
            <a:r>
              <a:rPr lang="ja-JP" altLang="en-US" smtClean="0"/>
              <a:t>ミッキーの魚釣り</a:t>
            </a:r>
            <a:r>
              <a:rPr lang="en-US" altLang="ja-JP" smtClean="0"/>
              <a:t>』</a:t>
            </a:r>
            <a:r>
              <a:rPr lang="ja-JP" altLang="en-US" smtClean="0"/>
              <a:t>（</a:t>
            </a:r>
            <a:r>
              <a:rPr lang="en-US" altLang="ja-JP" smtClean="0"/>
              <a:t>1953</a:t>
            </a:r>
            <a:r>
              <a:rPr lang="ja-JP" altLang="en-US" smtClean="0"/>
              <a:t>）</a:t>
            </a:r>
          </a:p>
          <a:p>
            <a:pPr eaLnBrk="1" hangingPunct="1"/>
            <a:r>
              <a:rPr lang="ja-JP" altLang="en-US" smtClean="0"/>
              <a:t>眉毛が生える</a:t>
            </a:r>
          </a:p>
          <a:p>
            <a:pPr eaLnBrk="1" hangingPunct="1"/>
            <a:endParaRPr lang="ja-JP" altLang="en-US" smtClean="0"/>
          </a:p>
          <a:p>
            <a:pPr eaLnBrk="1" hangingPunct="1"/>
            <a:endParaRPr lang="ja-JP" altLang="en-US" smtClean="0"/>
          </a:p>
          <a:p>
            <a:pPr eaLnBrk="1" hangingPunct="1"/>
            <a:endParaRPr lang="ja-JP" altLang="en-US" smtClean="0"/>
          </a:p>
        </p:txBody>
      </p:sp>
      <p:pic>
        <p:nvPicPr>
          <p:cNvPr id="57348" name="Picture 5" descr="mikimausu.JPG">
            <a:hlinkClick r:id="rId2"/>
          </p:cNvPr>
          <p:cNvPicPr>
            <a:picLocks noChangeAspect="1" noChangeArrowheads="1"/>
          </p:cNvPicPr>
          <p:nvPr/>
        </p:nvPicPr>
        <p:blipFill>
          <a:blip r:embed="rId3" cstate="print"/>
          <a:srcRect/>
          <a:stretch>
            <a:fillRect/>
          </a:stretch>
        </p:blipFill>
        <p:spPr bwMode="auto">
          <a:xfrm>
            <a:off x="6216650" y="620713"/>
            <a:ext cx="2611438" cy="3600450"/>
          </a:xfrm>
          <a:prstGeom prst="rect">
            <a:avLst/>
          </a:prstGeom>
          <a:noFill/>
          <a:ln w="9525">
            <a:noFill/>
            <a:miter lim="800000"/>
            <a:headEnd/>
            <a:tailEnd/>
          </a:ln>
        </p:spPr>
      </p:pic>
      <p:pic>
        <p:nvPicPr>
          <p:cNvPr id="57349" name="図 1"/>
          <p:cNvPicPr>
            <a:picLocks noChangeAspect="1"/>
          </p:cNvPicPr>
          <p:nvPr/>
        </p:nvPicPr>
        <p:blipFill>
          <a:blip r:embed="rId4" cstate="print"/>
          <a:srcRect/>
          <a:stretch>
            <a:fillRect/>
          </a:stretch>
        </p:blipFill>
        <p:spPr bwMode="auto">
          <a:xfrm>
            <a:off x="315913" y="2852738"/>
            <a:ext cx="5602287" cy="357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endParaRPr lang="ja-JP" altLang="en-US" smtClean="0"/>
          </a:p>
        </p:txBody>
      </p:sp>
      <p:sp>
        <p:nvSpPr>
          <p:cNvPr id="50179" name="Rectangle 3"/>
          <p:cNvSpPr>
            <a:spLocks noGrp="1" noRot="1" noChangeArrowheads="1"/>
          </p:cNvSpPr>
          <p:nvPr>
            <p:ph idx="1"/>
          </p:nvPr>
        </p:nvSpPr>
        <p:spPr/>
        <p:txBody>
          <a:bodyPr/>
          <a:lstStyle/>
          <a:p>
            <a:pPr marL="0" indent="0" eaLnBrk="1" hangingPunct="1">
              <a:buFont typeface="Arial" panose="020B0604020202020204" pitchFamily="34" charset="0"/>
              <a:buNone/>
              <a:defRPr/>
            </a:pPr>
            <a:endParaRPr lang="ja-JP" altLang="en-US" dirty="0" smtClean="0"/>
          </a:p>
          <a:p>
            <a:pPr eaLnBrk="1" hangingPunct="1">
              <a:buFont typeface="Arial" panose="020B0604020202020204" pitchFamily="34" charset="0"/>
              <a:buChar char="•"/>
              <a:defRPr/>
            </a:pPr>
            <a:r>
              <a:rPr lang="en-US" altLang="ja-JP" dirty="0" smtClean="0"/>
              <a:t>『</a:t>
            </a:r>
            <a:r>
              <a:rPr lang="ja-JP" altLang="en-US" dirty="0" smtClean="0"/>
              <a:t>ミッキーのクリスマスキャロル</a:t>
            </a:r>
            <a:r>
              <a:rPr lang="en-US" altLang="ja-JP" dirty="0" smtClean="0"/>
              <a:t>』</a:t>
            </a:r>
            <a:r>
              <a:rPr lang="ja-JP" altLang="en-US" dirty="0" smtClean="0"/>
              <a:t>（</a:t>
            </a:r>
            <a:r>
              <a:rPr lang="en-US" altLang="ja-JP" dirty="0" smtClean="0"/>
              <a:t>1983</a:t>
            </a:r>
            <a:r>
              <a:rPr lang="ja-JP" altLang="en-US" dirty="0" smtClean="0"/>
              <a:t>）</a:t>
            </a:r>
          </a:p>
          <a:p>
            <a:pPr eaLnBrk="1" hangingPunct="1">
              <a:buFont typeface="Arial" panose="020B0604020202020204" pitchFamily="34" charset="0"/>
              <a:buChar char="•"/>
              <a:defRPr/>
            </a:pPr>
            <a:r>
              <a:rPr lang="ja-JP" altLang="en-US" dirty="0" smtClean="0"/>
              <a:t>眉毛が消える</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コンテンツ プレースホルダ 2"/>
          <p:cNvSpPr>
            <a:spLocks noGrp="1"/>
          </p:cNvSpPr>
          <p:nvPr>
            <p:ph idx="1"/>
          </p:nvPr>
        </p:nvSpPr>
        <p:spPr>
          <a:xfrm>
            <a:off x="0" y="1844675"/>
            <a:ext cx="8964613" cy="4464050"/>
          </a:xfrm>
        </p:spPr>
        <p:txBody>
          <a:bodyPr/>
          <a:lstStyle/>
          <a:p>
            <a:pPr algn="r" eaLnBrk="1" hangingPunct="1">
              <a:buFont typeface="Arial" charset="0"/>
              <a:buNone/>
            </a:pPr>
            <a:endParaRPr lang="en-US" altLang="ja-JP" sz="6000" smtClean="0">
              <a:latin typeface="Bernard MT Condensed" pitchFamily="18" charset="0"/>
            </a:endParaRPr>
          </a:p>
          <a:p>
            <a:pPr algn="r" eaLnBrk="1" hangingPunct="1">
              <a:buFont typeface="Arial" charset="0"/>
              <a:buNone/>
            </a:pPr>
            <a:endParaRPr lang="en-US" altLang="ja-JP" sz="6000" smtClean="0">
              <a:latin typeface="Bernard MT Condensed" pitchFamily="18" charset="0"/>
            </a:endParaRPr>
          </a:p>
          <a:p>
            <a:pPr algn="r" eaLnBrk="1" hangingPunct="1">
              <a:buFont typeface="Arial" charset="0"/>
              <a:buNone/>
            </a:pPr>
            <a:endParaRPr lang="en-US" altLang="ja-JP" sz="6000" smtClean="0">
              <a:latin typeface="Bernard MT Condensed" pitchFamily="18" charset="0"/>
            </a:endParaRPr>
          </a:p>
          <a:p>
            <a:pPr algn="r" eaLnBrk="1" hangingPunct="1">
              <a:buFont typeface="Arial" charset="0"/>
              <a:buNone/>
            </a:pPr>
            <a:r>
              <a:rPr lang="en-US" altLang="ja-JP" sz="6000" smtClean="0">
                <a:latin typeface="Bernard MT Condensed" pitchFamily="18" charset="0"/>
              </a:rPr>
              <a:t>The</a:t>
            </a:r>
            <a:r>
              <a:rPr lang="ja-JP" altLang="en-US" sz="6000" smtClean="0">
                <a:latin typeface="Bernard MT Condensed" pitchFamily="18" charset="0"/>
              </a:rPr>
              <a:t>　</a:t>
            </a:r>
            <a:r>
              <a:rPr lang="en-US" altLang="ja-JP" sz="6000" smtClean="0">
                <a:latin typeface="Bernard MT Condensed" pitchFamily="18" charset="0"/>
              </a:rPr>
              <a:t>end.</a:t>
            </a:r>
            <a:endParaRPr lang="ja-JP" altLang="en-US" sz="6000" smtClean="0">
              <a:latin typeface="Bernard MT Condensed" pitchFamily="18" charset="0"/>
            </a:endParaRPr>
          </a:p>
        </p:txBody>
      </p:sp>
      <p:pic>
        <p:nvPicPr>
          <p:cNvPr id="59395" name="コンテンツ プレースホルダ 5" descr="10036880.jpg"/>
          <p:cNvPicPr>
            <a:picLocks noChangeAspect="1"/>
          </p:cNvPicPr>
          <p:nvPr/>
        </p:nvPicPr>
        <p:blipFill>
          <a:blip r:embed="rId3" cstate="print"/>
          <a:srcRect/>
          <a:stretch>
            <a:fillRect/>
          </a:stretch>
        </p:blipFill>
        <p:spPr bwMode="auto">
          <a:xfrm>
            <a:off x="0" y="0"/>
            <a:ext cx="5508625" cy="687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p:txBody>
          <a:bodyPr/>
          <a:lstStyle/>
          <a:p>
            <a:pPr eaLnBrk="1" hangingPunct="1"/>
            <a:r>
              <a:rPr lang="en-US" altLang="ja-JP" smtClean="0"/>
              <a:t>④</a:t>
            </a:r>
            <a:r>
              <a:rPr lang="ja-JP" altLang="en-US" smtClean="0"/>
              <a:t>パイカットの目</a:t>
            </a:r>
          </a:p>
        </p:txBody>
      </p:sp>
      <p:sp>
        <p:nvSpPr>
          <p:cNvPr id="61443" name="Rectangle 3"/>
          <p:cNvSpPr>
            <a:spLocks noGrp="1" noRot="1" noChangeArrowheads="1"/>
          </p:cNvSpPr>
          <p:nvPr>
            <p:ph idx="1"/>
          </p:nvPr>
        </p:nvSpPr>
        <p:spPr>
          <a:xfrm>
            <a:off x="838200" y="1905000"/>
            <a:ext cx="4805363" cy="4191000"/>
          </a:xfrm>
        </p:spPr>
        <p:txBody>
          <a:bodyPr/>
          <a:lstStyle/>
          <a:p>
            <a:pPr eaLnBrk="1" hangingPunct="1"/>
            <a:endParaRPr lang="ja-JP" altLang="en-US" smtClean="0"/>
          </a:p>
          <a:p>
            <a:pPr eaLnBrk="1" hangingPunct="1"/>
            <a:r>
              <a:rPr lang="ja-JP" altLang="en-US" smtClean="0"/>
              <a:t>新聞の連載漫画用にパイカットの目</a:t>
            </a:r>
          </a:p>
        </p:txBody>
      </p:sp>
      <p:pic>
        <p:nvPicPr>
          <p:cNvPr id="61444" name="Picture 5" descr="イメージ 1"/>
          <p:cNvPicPr>
            <a:picLocks noChangeAspect="1" noChangeArrowheads="1"/>
          </p:cNvPicPr>
          <p:nvPr/>
        </p:nvPicPr>
        <p:blipFill>
          <a:blip r:embed="rId2" cstate="print"/>
          <a:srcRect/>
          <a:stretch>
            <a:fillRect/>
          </a:stretch>
        </p:blipFill>
        <p:spPr bwMode="auto">
          <a:xfrm>
            <a:off x="6288088" y="4292600"/>
            <a:ext cx="2239962" cy="2201863"/>
          </a:xfrm>
          <a:prstGeom prst="rect">
            <a:avLst/>
          </a:prstGeom>
          <a:noFill/>
          <a:ln w="9525">
            <a:noFill/>
            <a:miter lim="800000"/>
            <a:headEnd/>
            <a:tailEnd/>
          </a:ln>
        </p:spPr>
      </p:pic>
      <p:pic>
        <p:nvPicPr>
          <p:cNvPr id="61445" name="Picture 7" descr="http://t1.gstatic.com/images?q=tbn:ANd9GcQkbGqvVUUWldzlNHWjK5-qQhKeaytX35linwcqxp-CppW3yx0To4zG9w">
            <a:hlinkClick r:id="rId3"/>
          </p:cNvPr>
          <p:cNvPicPr>
            <a:picLocks noChangeAspect="1" noChangeArrowheads="1"/>
          </p:cNvPicPr>
          <p:nvPr/>
        </p:nvPicPr>
        <p:blipFill>
          <a:blip r:embed="rId4" cstate="print"/>
          <a:srcRect/>
          <a:stretch>
            <a:fillRect/>
          </a:stretch>
        </p:blipFill>
        <p:spPr bwMode="auto">
          <a:xfrm>
            <a:off x="6303963" y="1700213"/>
            <a:ext cx="2166937"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3"/>
          <p:cNvSpPr>
            <a:spLocks noChangeAspect="1" noChangeArrowheads="1" noTextEdit="1"/>
          </p:cNvSpPr>
          <p:nvPr/>
        </p:nvSpPr>
        <p:spPr bwMode="auto">
          <a:xfrm>
            <a:off x="0" y="0"/>
            <a:ext cx="9648825" cy="6858000"/>
          </a:xfrm>
          <a:prstGeom prst="rect">
            <a:avLst/>
          </a:prstGeom>
          <a:noFill/>
          <a:ln w="9525">
            <a:noFill/>
            <a:miter lim="800000"/>
            <a:headEnd/>
            <a:tailEnd/>
          </a:ln>
        </p:spPr>
        <p:txBody>
          <a:bodyPr/>
          <a:lstStyle/>
          <a:p>
            <a:endParaRPr lang="ja-JP" altLang="en-US"/>
          </a:p>
        </p:txBody>
      </p:sp>
      <p:sp>
        <p:nvSpPr>
          <p:cNvPr id="62467" name="Oval 4"/>
          <p:cNvSpPr>
            <a:spLocks noChangeArrowheads="1"/>
          </p:cNvSpPr>
          <p:nvPr/>
        </p:nvSpPr>
        <p:spPr bwMode="auto">
          <a:xfrm>
            <a:off x="890588" y="1685925"/>
            <a:ext cx="7043737" cy="4408488"/>
          </a:xfrm>
          <a:prstGeom prst="ellipse">
            <a:avLst/>
          </a:prstGeom>
          <a:solidFill>
            <a:srgbClr val="CCFF33"/>
          </a:solidFill>
          <a:ln w="9525">
            <a:solidFill>
              <a:srgbClr val="000000"/>
            </a:solidFill>
            <a:round/>
            <a:headEnd/>
            <a:tailEnd/>
          </a:ln>
        </p:spPr>
        <p:txBody>
          <a:bodyPr lIns="74295" tIns="8890" rIns="74295" bIns="8890"/>
          <a:lstStyle/>
          <a:p>
            <a:pPr algn="ctr" eaLnBrk="1" hangingPunct="1"/>
            <a:endParaRPr lang="ja-JP" altLang="en-US"/>
          </a:p>
        </p:txBody>
      </p:sp>
      <p:sp>
        <p:nvSpPr>
          <p:cNvPr id="304133" name="Oval 5"/>
          <p:cNvSpPr>
            <a:spLocks noChangeArrowheads="1"/>
          </p:cNvSpPr>
          <p:nvPr/>
        </p:nvSpPr>
        <p:spPr bwMode="auto">
          <a:xfrm>
            <a:off x="3489325" y="3068638"/>
            <a:ext cx="1847850" cy="1225550"/>
          </a:xfrm>
          <a:prstGeom prst="ellipse">
            <a:avLst/>
          </a:prstGeom>
          <a:solidFill>
            <a:schemeClr val="accent1"/>
          </a:solidFill>
          <a:ln w="9525">
            <a:solidFill>
              <a:srgbClr val="000000"/>
            </a:solidFill>
            <a:round/>
            <a:headEnd/>
            <a:tailEnd/>
          </a:ln>
        </p:spPr>
        <p:txBody>
          <a:bodyPr lIns="74295" tIns="8890" rIns="74295" bIns="8890"/>
          <a:lstStyle/>
          <a:p>
            <a:pPr eaLnBrk="1" hangingPunct="1"/>
            <a:endParaRPr lang="ja-JP" altLang="en-US">
              <a:solidFill>
                <a:schemeClr val="bg2"/>
              </a:solidFill>
              <a:ea typeface="ＭＳ ゴシック" pitchFamily="49" charset="-128"/>
            </a:endParaRPr>
          </a:p>
        </p:txBody>
      </p:sp>
      <p:sp>
        <p:nvSpPr>
          <p:cNvPr id="304134" name="Line 6"/>
          <p:cNvSpPr>
            <a:spLocks noChangeShapeType="1"/>
          </p:cNvSpPr>
          <p:nvPr/>
        </p:nvSpPr>
        <p:spPr bwMode="auto">
          <a:xfrm flipH="1">
            <a:off x="3263900" y="4259263"/>
            <a:ext cx="741363" cy="1654175"/>
          </a:xfrm>
          <a:prstGeom prst="line">
            <a:avLst/>
          </a:prstGeom>
          <a:noFill/>
          <a:ln w="9525">
            <a:solidFill>
              <a:srgbClr val="000000"/>
            </a:solidFill>
            <a:round/>
            <a:headEnd/>
            <a:tailEnd/>
          </a:ln>
        </p:spPr>
        <p:txBody>
          <a:bodyPr/>
          <a:lstStyle/>
          <a:p>
            <a:endParaRPr lang="ja-JP" altLang="en-US"/>
          </a:p>
        </p:txBody>
      </p:sp>
      <p:sp>
        <p:nvSpPr>
          <p:cNvPr id="304135" name="Line 7"/>
          <p:cNvSpPr>
            <a:spLocks noChangeShapeType="1"/>
          </p:cNvSpPr>
          <p:nvPr/>
        </p:nvSpPr>
        <p:spPr bwMode="auto">
          <a:xfrm>
            <a:off x="4721225" y="4294188"/>
            <a:ext cx="615950" cy="1684337"/>
          </a:xfrm>
          <a:prstGeom prst="line">
            <a:avLst/>
          </a:prstGeom>
          <a:noFill/>
          <a:ln w="9525">
            <a:solidFill>
              <a:srgbClr val="000000"/>
            </a:solidFill>
            <a:round/>
            <a:headEnd/>
            <a:tailEnd/>
          </a:ln>
        </p:spPr>
        <p:txBody>
          <a:bodyPr/>
          <a:lstStyle/>
          <a:p>
            <a:endParaRPr lang="ja-JP" altLang="en-US"/>
          </a:p>
        </p:txBody>
      </p:sp>
      <p:sp>
        <p:nvSpPr>
          <p:cNvPr id="304136" name="Text Box 8"/>
          <p:cNvSpPr txBox="1">
            <a:spLocks noChangeArrowheads="1"/>
          </p:cNvSpPr>
          <p:nvPr/>
        </p:nvSpPr>
        <p:spPr bwMode="auto">
          <a:xfrm>
            <a:off x="3373438" y="1700213"/>
            <a:ext cx="2670175" cy="996950"/>
          </a:xfrm>
          <a:prstGeom prst="rect">
            <a:avLst/>
          </a:prstGeom>
          <a:solidFill>
            <a:srgbClr val="FFFFFF"/>
          </a:solidFill>
          <a:ln w="9525">
            <a:solidFill>
              <a:srgbClr val="0000CC"/>
            </a:solidFill>
            <a:miter lim="800000"/>
            <a:headEnd/>
            <a:tailEnd/>
          </a:ln>
        </p:spPr>
        <p:txBody>
          <a:bodyPr lIns="74295" tIns="8890" rIns="74295" bIns="8890"/>
          <a:lstStyle/>
          <a:p>
            <a:pPr algn="ctr" eaLnBrk="1" hangingPunct="1"/>
            <a:r>
              <a:rPr lang="ja-JP" altLang="en-US" sz="2000">
                <a:solidFill>
                  <a:srgbClr val="0000CC"/>
                </a:solidFill>
                <a:latin typeface="Century" pitchFamily="18" charset="0"/>
                <a:ea typeface="ＭＳ ゴシック" pitchFamily="49" charset="-128"/>
              </a:rPr>
              <a:t>ファンタジーランド</a:t>
            </a:r>
            <a:endParaRPr lang="ja-JP" altLang="en-US" sz="2000">
              <a:solidFill>
                <a:srgbClr val="0000CC"/>
              </a:solidFill>
              <a:ea typeface="ＭＳ ゴシック" pitchFamily="49" charset="-128"/>
            </a:endParaRPr>
          </a:p>
          <a:p>
            <a:r>
              <a:rPr lang="ja-JP" altLang="en-US" sz="2000">
                <a:solidFill>
                  <a:srgbClr val="0000CC"/>
                </a:solidFill>
                <a:latin typeface="Century" pitchFamily="18" charset="0"/>
                <a:ea typeface="ＭＳ ゴシック" pitchFamily="49" charset="-128"/>
              </a:rPr>
              <a:t>（ホーンテッド</a:t>
            </a:r>
          </a:p>
          <a:p>
            <a:r>
              <a:rPr lang="ja-JP" altLang="en-US" sz="2000">
                <a:solidFill>
                  <a:srgbClr val="0000CC"/>
                </a:solidFill>
                <a:latin typeface="Century" pitchFamily="18" charset="0"/>
                <a:ea typeface="ＭＳ ゴシック" pitchFamily="49" charset="-128"/>
              </a:rPr>
              <a:t>　　　マンション）</a:t>
            </a:r>
            <a:endParaRPr lang="ja-JP" altLang="en-US" sz="2000">
              <a:solidFill>
                <a:srgbClr val="0000CC"/>
              </a:solidFill>
              <a:ea typeface="ＭＳ ゴシック" pitchFamily="49" charset="-128"/>
            </a:endParaRPr>
          </a:p>
        </p:txBody>
      </p:sp>
      <p:sp>
        <p:nvSpPr>
          <p:cNvPr id="304137" name="Text Box 9"/>
          <p:cNvSpPr txBox="1">
            <a:spLocks noChangeArrowheads="1"/>
          </p:cNvSpPr>
          <p:nvPr/>
        </p:nvSpPr>
        <p:spPr bwMode="auto">
          <a:xfrm>
            <a:off x="0" y="1817688"/>
            <a:ext cx="3157538" cy="1106487"/>
          </a:xfrm>
          <a:prstGeom prst="rect">
            <a:avLst/>
          </a:prstGeom>
          <a:solidFill>
            <a:srgbClr val="FFFFFF"/>
          </a:solidFill>
          <a:ln w="9525">
            <a:solidFill>
              <a:srgbClr val="0000FF"/>
            </a:solidFill>
            <a:miter lim="800000"/>
            <a:headEnd/>
            <a:tailEnd/>
          </a:ln>
        </p:spPr>
        <p:txBody>
          <a:bodyPr lIns="74295" tIns="8890" rIns="74295" bIns="8890"/>
          <a:lstStyle/>
          <a:p>
            <a:pPr algn="ctr" eaLnBrk="1" hangingPunct="1"/>
            <a:r>
              <a:rPr lang="ja-JP" altLang="en-US" sz="2000">
                <a:solidFill>
                  <a:srgbClr val="0000CC"/>
                </a:solidFill>
                <a:latin typeface="Century" pitchFamily="18" charset="0"/>
                <a:ea typeface="ＭＳ ゴシック" pitchFamily="49" charset="-128"/>
              </a:rPr>
              <a:t>クリッターカントリー</a:t>
            </a:r>
            <a:endParaRPr lang="en-US" altLang="ja-JP" sz="2000">
              <a:solidFill>
                <a:srgbClr val="0000CC"/>
              </a:solidFill>
              <a:latin typeface="Century" pitchFamily="18" charset="0"/>
              <a:ea typeface="ＭＳ ゴシック" pitchFamily="49" charset="-128"/>
            </a:endParaRPr>
          </a:p>
          <a:p>
            <a:pPr algn="ctr" eaLnBrk="1" hangingPunct="1"/>
            <a:r>
              <a:rPr lang="ja-JP" altLang="en-US" sz="2000">
                <a:solidFill>
                  <a:srgbClr val="0000CC"/>
                </a:solidFill>
                <a:latin typeface="Century" pitchFamily="18" charset="0"/>
                <a:ea typeface="ＭＳ ゴシック" pitchFamily="49" charset="-128"/>
              </a:rPr>
              <a:t>（スプラッシュマウンテン）</a:t>
            </a:r>
            <a:endParaRPr lang="ja-JP" altLang="en-US" sz="2000">
              <a:solidFill>
                <a:srgbClr val="0000CC"/>
              </a:solidFill>
              <a:ea typeface="ＭＳ ゴシック" pitchFamily="49" charset="-128"/>
            </a:endParaRPr>
          </a:p>
        </p:txBody>
      </p:sp>
      <p:sp>
        <p:nvSpPr>
          <p:cNvPr id="304138" name="Text Box 10"/>
          <p:cNvSpPr txBox="1">
            <a:spLocks noChangeArrowheads="1"/>
          </p:cNvSpPr>
          <p:nvPr/>
        </p:nvSpPr>
        <p:spPr bwMode="auto">
          <a:xfrm>
            <a:off x="7019925" y="1960563"/>
            <a:ext cx="1847850" cy="736600"/>
          </a:xfrm>
          <a:prstGeom prst="rect">
            <a:avLst/>
          </a:prstGeom>
          <a:solidFill>
            <a:srgbClr val="FFFFFF"/>
          </a:solidFill>
          <a:ln w="9525">
            <a:solidFill>
              <a:srgbClr val="0000FF"/>
            </a:solidFill>
            <a:miter lim="800000"/>
            <a:headEnd/>
            <a:tailEnd/>
          </a:ln>
        </p:spPr>
        <p:txBody>
          <a:bodyPr lIns="74295" tIns="8890" rIns="74295" bIns="8890"/>
          <a:lstStyle/>
          <a:p>
            <a:pPr algn="ctr" eaLnBrk="1" hangingPunct="1"/>
            <a:r>
              <a:rPr lang="ja-JP" altLang="en-US" sz="2000">
                <a:solidFill>
                  <a:srgbClr val="0000CC"/>
                </a:solidFill>
                <a:latin typeface="Century" pitchFamily="18" charset="0"/>
                <a:ea typeface="ＭＳ ゴシック" pitchFamily="49" charset="-128"/>
              </a:rPr>
              <a:t>トゥーン</a:t>
            </a:r>
          </a:p>
          <a:p>
            <a:pPr algn="ctr" eaLnBrk="1" hangingPunct="1"/>
            <a:r>
              <a:rPr lang="ja-JP" altLang="en-US" sz="2000">
                <a:solidFill>
                  <a:srgbClr val="0000CC"/>
                </a:solidFill>
                <a:latin typeface="Century" pitchFamily="18" charset="0"/>
                <a:ea typeface="ＭＳ ゴシック" pitchFamily="49" charset="-128"/>
              </a:rPr>
              <a:t>タウン</a:t>
            </a:r>
            <a:endParaRPr lang="ja-JP" altLang="en-US" sz="2000">
              <a:solidFill>
                <a:srgbClr val="0000CC"/>
              </a:solidFill>
              <a:ea typeface="ＭＳ ゴシック" pitchFamily="49" charset="-128"/>
            </a:endParaRPr>
          </a:p>
        </p:txBody>
      </p:sp>
      <p:sp>
        <p:nvSpPr>
          <p:cNvPr id="304139" name="Text Box 11"/>
          <p:cNvSpPr txBox="1">
            <a:spLocks noChangeArrowheads="1"/>
          </p:cNvSpPr>
          <p:nvPr/>
        </p:nvSpPr>
        <p:spPr bwMode="auto">
          <a:xfrm>
            <a:off x="179388" y="3171825"/>
            <a:ext cx="3079750" cy="1227138"/>
          </a:xfrm>
          <a:prstGeom prst="rect">
            <a:avLst/>
          </a:prstGeom>
          <a:solidFill>
            <a:srgbClr val="FFFFFF"/>
          </a:solidFill>
          <a:ln w="9525">
            <a:solidFill>
              <a:srgbClr val="000000"/>
            </a:solidFill>
            <a:miter lim="800000"/>
            <a:headEnd/>
            <a:tailEnd/>
          </a:ln>
        </p:spPr>
        <p:txBody>
          <a:bodyPr lIns="74295" tIns="8890" rIns="74295" bIns="8890"/>
          <a:lstStyle/>
          <a:p>
            <a:pPr algn="ctr" eaLnBrk="1" hangingPunct="1"/>
            <a:r>
              <a:rPr lang="ja-JP" altLang="en-US" sz="2000">
                <a:solidFill>
                  <a:srgbClr val="0000CC"/>
                </a:solidFill>
                <a:latin typeface="Century" pitchFamily="18" charset="0"/>
                <a:ea typeface="ＭＳ ゴシック" pitchFamily="49" charset="-128"/>
              </a:rPr>
              <a:t>ウエスタンランド</a:t>
            </a:r>
            <a:endParaRPr lang="ja-JP" altLang="en-US" sz="2000">
              <a:solidFill>
                <a:srgbClr val="0000CC"/>
              </a:solidFill>
              <a:ea typeface="ＭＳ ゴシック" pitchFamily="49" charset="-128"/>
            </a:endParaRPr>
          </a:p>
          <a:p>
            <a:r>
              <a:rPr lang="ja-JP" altLang="en-US" sz="2000">
                <a:solidFill>
                  <a:srgbClr val="0000CC"/>
                </a:solidFill>
                <a:latin typeface="Century" pitchFamily="18" charset="0"/>
                <a:ea typeface="ＭＳ ゴシック" pitchFamily="49" charset="-128"/>
              </a:rPr>
              <a:t>（ビッグサンダー</a:t>
            </a:r>
          </a:p>
          <a:p>
            <a:r>
              <a:rPr lang="ja-JP" altLang="en-US" sz="2000">
                <a:solidFill>
                  <a:srgbClr val="0000CC"/>
                </a:solidFill>
                <a:latin typeface="Century" pitchFamily="18" charset="0"/>
                <a:ea typeface="ＭＳ ゴシック" pitchFamily="49" charset="-128"/>
              </a:rPr>
              <a:t>　　　　　マウンテン）</a:t>
            </a:r>
            <a:endParaRPr lang="ja-JP" altLang="en-US" sz="2000">
              <a:solidFill>
                <a:srgbClr val="0000CC"/>
              </a:solidFill>
              <a:ea typeface="ＭＳ ゴシック" pitchFamily="49" charset="-128"/>
            </a:endParaRPr>
          </a:p>
        </p:txBody>
      </p:sp>
      <p:sp>
        <p:nvSpPr>
          <p:cNvPr id="304140" name="Text Box 12"/>
          <p:cNvSpPr txBox="1">
            <a:spLocks noChangeArrowheads="1"/>
          </p:cNvSpPr>
          <p:nvPr/>
        </p:nvSpPr>
        <p:spPr bwMode="auto">
          <a:xfrm>
            <a:off x="827088" y="4797425"/>
            <a:ext cx="2257425" cy="1223963"/>
          </a:xfrm>
          <a:prstGeom prst="rect">
            <a:avLst/>
          </a:prstGeom>
          <a:solidFill>
            <a:srgbClr val="FFFFFF"/>
          </a:solidFill>
          <a:ln w="9525">
            <a:solidFill>
              <a:srgbClr val="000000"/>
            </a:solidFill>
            <a:miter lim="800000"/>
            <a:headEnd/>
            <a:tailEnd/>
          </a:ln>
        </p:spPr>
        <p:txBody>
          <a:bodyPr lIns="74295" tIns="8890" rIns="74295" bIns="8890"/>
          <a:lstStyle/>
          <a:p>
            <a:pPr algn="ctr" eaLnBrk="1" hangingPunct="1"/>
            <a:r>
              <a:rPr lang="ja-JP" altLang="en-US" sz="2000">
                <a:solidFill>
                  <a:srgbClr val="0000CC"/>
                </a:solidFill>
                <a:latin typeface="Century" pitchFamily="18" charset="0"/>
                <a:ea typeface="ＭＳ ゴシック" pitchFamily="49" charset="-128"/>
              </a:rPr>
              <a:t>アドベンチャー</a:t>
            </a:r>
          </a:p>
          <a:p>
            <a:pPr algn="ctr" eaLnBrk="1" hangingPunct="1"/>
            <a:r>
              <a:rPr lang="ja-JP" altLang="en-US" sz="2000">
                <a:solidFill>
                  <a:srgbClr val="0000CC"/>
                </a:solidFill>
                <a:latin typeface="Century" pitchFamily="18" charset="0"/>
                <a:ea typeface="ＭＳ ゴシック" pitchFamily="49" charset="-128"/>
              </a:rPr>
              <a:t>ランド</a:t>
            </a:r>
            <a:endParaRPr lang="ja-JP" altLang="en-US" sz="2000">
              <a:solidFill>
                <a:srgbClr val="0000CC"/>
              </a:solidFill>
              <a:ea typeface="ＭＳ ゴシック" pitchFamily="49" charset="-128"/>
            </a:endParaRPr>
          </a:p>
          <a:p>
            <a:pPr algn="ctr"/>
            <a:r>
              <a:rPr lang="ja-JP" altLang="en-US" sz="2000">
                <a:solidFill>
                  <a:srgbClr val="0000CC"/>
                </a:solidFill>
                <a:latin typeface="Century" pitchFamily="18" charset="0"/>
                <a:ea typeface="ＭＳ ゴシック" pitchFamily="49" charset="-128"/>
              </a:rPr>
              <a:t>（カリブの海賊）</a:t>
            </a:r>
            <a:endParaRPr lang="ja-JP" altLang="en-US" sz="2000">
              <a:solidFill>
                <a:srgbClr val="0000CC"/>
              </a:solidFill>
              <a:ea typeface="ＭＳ ゴシック" pitchFamily="49" charset="-128"/>
            </a:endParaRPr>
          </a:p>
        </p:txBody>
      </p:sp>
      <p:sp>
        <p:nvSpPr>
          <p:cNvPr id="304141" name="Text Box 13"/>
          <p:cNvSpPr txBox="1">
            <a:spLocks noChangeArrowheads="1"/>
          </p:cNvSpPr>
          <p:nvPr/>
        </p:nvSpPr>
        <p:spPr bwMode="auto">
          <a:xfrm>
            <a:off x="5867400" y="4530725"/>
            <a:ext cx="2463800" cy="1225550"/>
          </a:xfrm>
          <a:prstGeom prst="rect">
            <a:avLst/>
          </a:prstGeom>
          <a:solidFill>
            <a:srgbClr val="FFFFFF"/>
          </a:solidFill>
          <a:ln w="9525">
            <a:solidFill>
              <a:srgbClr val="000000"/>
            </a:solidFill>
            <a:miter lim="800000"/>
            <a:headEnd/>
            <a:tailEnd/>
          </a:ln>
        </p:spPr>
        <p:txBody>
          <a:bodyPr lIns="74295" tIns="8890" rIns="74295" bIns="8890"/>
          <a:lstStyle/>
          <a:p>
            <a:pPr eaLnBrk="1" hangingPunct="1"/>
            <a:r>
              <a:rPr lang="ja-JP" altLang="en-US" sz="2000">
                <a:solidFill>
                  <a:srgbClr val="0000CC"/>
                </a:solidFill>
                <a:latin typeface="Century" pitchFamily="18" charset="0"/>
                <a:ea typeface="ＭＳ ゴシック" pitchFamily="49" charset="-128"/>
              </a:rPr>
              <a:t>トゥモローランド</a:t>
            </a:r>
            <a:r>
              <a:rPr lang="ja-JP" altLang="en-US" sz="2000">
                <a:solidFill>
                  <a:srgbClr val="0000CC"/>
                </a:solidFill>
                <a:ea typeface="ＭＳ ゴシック" pitchFamily="49" charset="-128"/>
              </a:rPr>
              <a:t>　　　</a:t>
            </a:r>
            <a:r>
              <a:rPr lang="ja-JP" altLang="en-US" sz="2000">
                <a:solidFill>
                  <a:srgbClr val="0000CC"/>
                </a:solidFill>
                <a:latin typeface="Century" pitchFamily="18" charset="0"/>
                <a:ea typeface="ＭＳ ゴシック" pitchFamily="49" charset="-128"/>
              </a:rPr>
              <a:t>（スペース</a:t>
            </a:r>
          </a:p>
          <a:p>
            <a:pPr eaLnBrk="1" hangingPunct="1"/>
            <a:r>
              <a:rPr lang="ja-JP" altLang="en-US" sz="2000">
                <a:solidFill>
                  <a:srgbClr val="0000CC"/>
                </a:solidFill>
                <a:latin typeface="Century" pitchFamily="18" charset="0"/>
                <a:ea typeface="ＭＳ ゴシック" pitchFamily="49" charset="-128"/>
              </a:rPr>
              <a:t>　　　マウンテン）</a:t>
            </a:r>
            <a:endParaRPr lang="ja-JP" altLang="en-US" sz="2000">
              <a:solidFill>
                <a:srgbClr val="0000CC"/>
              </a:solidFill>
              <a:ea typeface="ＭＳ ゴシック" pitchFamily="49" charset="-128"/>
            </a:endParaRPr>
          </a:p>
        </p:txBody>
      </p:sp>
      <p:sp>
        <p:nvSpPr>
          <p:cNvPr id="62477" name="Text Box 14"/>
          <p:cNvSpPr txBox="1">
            <a:spLocks noChangeArrowheads="1"/>
          </p:cNvSpPr>
          <p:nvPr/>
        </p:nvSpPr>
        <p:spPr bwMode="auto">
          <a:xfrm>
            <a:off x="3797300" y="6237288"/>
            <a:ext cx="1025525" cy="490537"/>
          </a:xfrm>
          <a:prstGeom prst="rect">
            <a:avLst/>
          </a:prstGeom>
          <a:solidFill>
            <a:srgbClr val="00FFFF"/>
          </a:solidFill>
          <a:ln w="9525">
            <a:solidFill>
              <a:srgbClr val="0000FF"/>
            </a:solidFill>
            <a:miter lim="800000"/>
            <a:headEnd/>
            <a:tailEnd/>
          </a:ln>
        </p:spPr>
        <p:txBody>
          <a:bodyPr lIns="74295" tIns="8890" rIns="74295" bIns="8890"/>
          <a:lstStyle/>
          <a:p>
            <a:pPr algn="ctr" eaLnBrk="1" hangingPunct="1"/>
            <a:r>
              <a:rPr lang="ja-JP" altLang="en-US" sz="2000">
                <a:solidFill>
                  <a:srgbClr val="000000"/>
                </a:solidFill>
                <a:latin typeface="Century" pitchFamily="18" charset="0"/>
                <a:ea typeface="ＭＳ ゴシック" pitchFamily="49" charset="-128"/>
              </a:rPr>
              <a:t>入口</a:t>
            </a:r>
            <a:endParaRPr lang="ja-JP" altLang="en-US" sz="2000">
              <a:solidFill>
                <a:srgbClr val="000000"/>
              </a:solidFill>
              <a:ea typeface="ＭＳ ゴシック" pitchFamily="49" charset="-128"/>
            </a:endParaRPr>
          </a:p>
        </p:txBody>
      </p:sp>
      <p:sp>
        <p:nvSpPr>
          <p:cNvPr id="62478" name="Rectangle 15"/>
          <p:cNvSpPr>
            <a:spLocks noChangeArrowheads="1"/>
          </p:cNvSpPr>
          <p:nvPr/>
        </p:nvSpPr>
        <p:spPr bwMode="auto">
          <a:xfrm>
            <a:off x="0" y="1828800"/>
            <a:ext cx="9144000" cy="0"/>
          </a:xfrm>
          <a:prstGeom prst="rect">
            <a:avLst/>
          </a:prstGeom>
          <a:noFill/>
          <a:ln w="9525">
            <a:noFill/>
            <a:miter lim="800000"/>
            <a:headEnd/>
            <a:tailEnd/>
          </a:ln>
        </p:spPr>
        <p:txBody>
          <a:bodyPr wrap="none" anchor="ctr">
            <a:spAutoFit/>
          </a:bodyPr>
          <a:lstStyle/>
          <a:p>
            <a:pPr algn="ctr" eaLnBrk="1" hangingPunct="1"/>
            <a:endParaRPr lang="ja-JP" altLang="en-US"/>
          </a:p>
        </p:txBody>
      </p:sp>
      <p:sp>
        <p:nvSpPr>
          <p:cNvPr id="62479" name="テキスト ボックス 1"/>
          <p:cNvSpPr txBox="1">
            <a:spLocks noChangeArrowheads="1"/>
          </p:cNvSpPr>
          <p:nvPr/>
        </p:nvSpPr>
        <p:spPr bwMode="auto">
          <a:xfrm>
            <a:off x="1258888" y="549275"/>
            <a:ext cx="6408737" cy="708025"/>
          </a:xfrm>
          <a:prstGeom prst="rect">
            <a:avLst/>
          </a:prstGeom>
          <a:noFill/>
          <a:ln w="9525">
            <a:noFill/>
            <a:miter lim="800000"/>
            <a:headEnd/>
            <a:tailEnd/>
          </a:ln>
        </p:spPr>
        <p:txBody>
          <a:bodyPr>
            <a:spAutoFit/>
          </a:bodyPr>
          <a:lstStyle/>
          <a:p>
            <a:pPr algn="ctr" eaLnBrk="1" hangingPunct="1"/>
            <a:r>
              <a:rPr lang="ja-JP" altLang="en-US" sz="4000"/>
              <a:t>アトラクションと物語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4133"/>
                                        </p:tgtEl>
                                        <p:attrNameLst>
                                          <p:attrName>style.visibility</p:attrName>
                                        </p:attrNameLst>
                                      </p:cBhvr>
                                      <p:to>
                                        <p:strVal val="visible"/>
                                      </p:to>
                                    </p:set>
                                    <p:anim calcmode="lin" valueType="num">
                                      <p:cBhvr>
                                        <p:cTn id="7" dur="1000" fill="hold"/>
                                        <p:tgtEl>
                                          <p:spTgt spid="304133"/>
                                        </p:tgtEl>
                                        <p:attrNameLst>
                                          <p:attrName>ppt_w</p:attrName>
                                        </p:attrNameLst>
                                      </p:cBhvr>
                                      <p:tavLst>
                                        <p:tav tm="0">
                                          <p:val>
                                            <p:strVal val="#ppt_w*0.70"/>
                                          </p:val>
                                        </p:tav>
                                        <p:tav tm="100000">
                                          <p:val>
                                            <p:strVal val="#ppt_w"/>
                                          </p:val>
                                        </p:tav>
                                      </p:tavLst>
                                    </p:anim>
                                    <p:anim calcmode="lin" valueType="num">
                                      <p:cBhvr>
                                        <p:cTn id="8" dur="1000" fill="hold"/>
                                        <p:tgtEl>
                                          <p:spTgt spid="304133"/>
                                        </p:tgtEl>
                                        <p:attrNameLst>
                                          <p:attrName>ppt_h</p:attrName>
                                        </p:attrNameLst>
                                      </p:cBhvr>
                                      <p:tavLst>
                                        <p:tav tm="0">
                                          <p:val>
                                            <p:strVal val="#ppt_h"/>
                                          </p:val>
                                        </p:tav>
                                        <p:tav tm="100000">
                                          <p:val>
                                            <p:strVal val="#ppt_h"/>
                                          </p:val>
                                        </p:tav>
                                      </p:tavLst>
                                    </p:anim>
                                    <p:animEffect transition="in" filter="fade">
                                      <p:cBhvr>
                                        <p:cTn id="9" dur="1000"/>
                                        <p:tgtEl>
                                          <p:spTgt spid="30413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304134"/>
                                        </p:tgtEl>
                                        <p:attrNameLst>
                                          <p:attrName>style.visibility</p:attrName>
                                        </p:attrNameLst>
                                      </p:cBhvr>
                                      <p:to>
                                        <p:strVal val="visible"/>
                                      </p:to>
                                    </p:set>
                                    <p:anim calcmode="lin" valueType="num">
                                      <p:cBhvr>
                                        <p:cTn id="14" dur="500" fill="hold"/>
                                        <p:tgtEl>
                                          <p:spTgt spid="304134"/>
                                        </p:tgtEl>
                                        <p:attrNameLst>
                                          <p:attrName>ppt_w</p:attrName>
                                        </p:attrNameLst>
                                      </p:cBhvr>
                                      <p:tavLst>
                                        <p:tav tm="0">
                                          <p:val>
                                            <p:strVal val="#ppt_w*0.05"/>
                                          </p:val>
                                        </p:tav>
                                        <p:tav tm="100000">
                                          <p:val>
                                            <p:strVal val="#ppt_w"/>
                                          </p:val>
                                        </p:tav>
                                      </p:tavLst>
                                    </p:anim>
                                    <p:anim calcmode="lin" valueType="num">
                                      <p:cBhvr>
                                        <p:cTn id="15" dur="500" fill="hold"/>
                                        <p:tgtEl>
                                          <p:spTgt spid="304134"/>
                                        </p:tgtEl>
                                        <p:attrNameLst>
                                          <p:attrName>ppt_h</p:attrName>
                                        </p:attrNameLst>
                                      </p:cBhvr>
                                      <p:tavLst>
                                        <p:tav tm="0">
                                          <p:val>
                                            <p:strVal val="#ppt_h"/>
                                          </p:val>
                                        </p:tav>
                                        <p:tav tm="100000">
                                          <p:val>
                                            <p:strVal val="#ppt_h"/>
                                          </p:val>
                                        </p:tav>
                                      </p:tavLst>
                                    </p:anim>
                                    <p:anim calcmode="lin" valueType="num">
                                      <p:cBhvr>
                                        <p:cTn id="16" dur="500" fill="hold"/>
                                        <p:tgtEl>
                                          <p:spTgt spid="304134"/>
                                        </p:tgtEl>
                                        <p:attrNameLst>
                                          <p:attrName>ppt_x</p:attrName>
                                        </p:attrNameLst>
                                      </p:cBhvr>
                                      <p:tavLst>
                                        <p:tav tm="0">
                                          <p:val>
                                            <p:strVal val="#ppt_x-.2"/>
                                          </p:val>
                                        </p:tav>
                                        <p:tav tm="100000">
                                          <p:val>
                                            <p:strVal val="#ppt_x"/>
                                          </p:val>
                                        </p:tav>
                                      </p:tavLst>
                                    </p:anim>
                                    <p:anim calcmode="lin" valueType="num">
                                      <p:cBhvr>
                                        <p:cTn id="17" dur="500" fill="hold"/>
                                        <p:tgtEl>
                                          <p:spTgt spid="304134"/>
                                        </p:tgtEl>
                                        <p:attrNameLst>
                                          <p:attrName>ppt_y</p:attrName>
                                        </p:attrNameLst>
                                      </p:cBhvr>
                                      <p:tavLst>
                                        <p:tav tm="0">
                                          <p:val>
                                            <p:strVal val="#ppt_y"/>
                                          </p:val>
                                        </p:tav>
                                        <p:tav tm="100000">
                                          <p:val>
                                            <p:strVal val="#ppt_y"/>
                                          </p:val>
                                        </p:tav>
                                      </p:tavLst>
                                    </p:anim>
                                    <p:animEffect transition="in" filter="fade">
                                      <p:cBhvr>
                                        <p:cTn id="18" dur="500"/>
                                        <p:tgtEl>
                                          <p:spTgt spid="304134"/>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04135"/>
                                        </p:tgtEl>
                                        <p:attrNameLst>
                                          <p:attrName>style.visibility</p:attrName>
                                        </p:attrNameLst>
                                      </p:cBhvr>
                                      <p:to>
                                        <p:strVal val="visible"/>
                                      </p:to>
                                    </p:set>
                                    <p:anim calcmode="lin" valueType="num">
                                      <p:cBhvr>
                                        <p:cTn id="21" dur="500" fill="hold"/>
                                        <p:tgtEl>
                                          <p:spTgt spid="304135"/>
                                        </p:tgtEl>
                                        <p:attrNameLst>
                                          <p:attrName>ppt_w</p:attrName>
                                        </p:attrNameLst>
                                      </p:cBhvr>
                                      <p:tavLst>
                                        <p:tav tm="0">
                                          <p:val>
                                            <p:strVal val="#ppt_w*0.05"/>
                                          </p:val>
                                        </p:tav>
                                        <p:tav tm="100000">
                                          <p:val>
                                            <p:strVal val="#ppt_w"/>
                                          </p:val>
                                        </p:tav>
                                      </p:tavLst>
                                    </p:anim>
                                    <p:anim calcmode="lin" valueType="num">
                                      <p:cBhvr>
                                        <p:cTn id="22" dur="500" fill="hold"/>
                                        <p:tgtEl>
                                          <p:spTgt spid="304135"/>
                                        </p:tgtEl>
                                        <p:attrNameLst>
                                          <p:attrName>ppt_h</p:attrName>
                                        </p:attrNameLst>
                                      </p:cBhvr>
                                      <p:tavLst>
                                        <p:tav tm="0">
                                          <p:val>
                                            <p:strVal val="#ppt_h"/>
                                          </p:val>
                                        </p:tav>
                                        <p:tav tm="100000">
                                          <p:val>
                                            <p:strVal val="#ppt_h"/>
                                          </p:val>
                                        </p:tav>
                                      </p:tavLst>
                                    </p:anim>
                                    <p:anim calcmode="lin" valueType="num">
                                      <p:cBhvr>
                                        <p:cTn id="23" dur="500" fill="hold"/>
                                        <p:tgtEl>
                                          <p:spTgt spid="304135"/>
                                        </p:tgtEl>
                                        <p:attrNameLst>
                                          <p:attrName>ppt_x</p:attrName>
                                        </p:attrNameLst>
                                      </p:cBhvr>
                                      <p:tavLst>
                                        <p:tav tm="0">
                                          <p:val>
                                            <p:strVal val="#ppt_x-.2"/>
                                          </p:val>
                                        </p:tav>
                                        <p:tav tm="100000">
                                          <p:val>
                                            <p:strVal val="#ppt_x"/>
                                          </p:val>
                                        </p:tav>
                                      </p:tavLst>
                                    </p:anim>
                                    <p:anim calcmode="lin" valueType="num">
                                      <p:cBhvr>
                                        <p:cTn id="24" dur="500" fill="hold"/>
                                        <p:tgtEl>
                                          <p:spTgt spid="304135"/>
                                        </p:tgtEl>
                                        <p:attrNameLst>
                                          <p:attrName>ppt_y</p:attrName>
                                        </p:attrNameLst>
                                      </p:cBhvr>
                                      <p:tavLst>
                                        <p:tav tm="0">
                                          <p:val>
                                            <p:strVal val="#ppt_y"/>
                                          </p:val>
                                        </p:tav>
                                        <p:tav tm="100000">
                                          <p:val>
                                            <p:strVal val="#ppt_y"/>
                                          </p:val>
                                        </p:tav>
                                      </p:tavLst>
                                    </p:anim>
                                    <p:animEffect transition="in" filter="fade">
                                      <p:cBhvr>
                                        <p:cTn id="25" dur="500"/>
                                        <p:tgtEl>
                                          <p:spTgt spid="3041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8" presetClass="entr" presetSubtype="0" accel="50000" fill="hold" grpId="0" nodeType="clickEffect">
                                  <p:stCondLst>
                                    <p:cond delay="0"/>
                                  </p:stCondLst>
                                  <p:childTnLst>
                                    <p:set>
                                      <p:cBhvr>
                                        <p:cTn id="29" dur="1" fill="hold">
                                          <p:stCondLst>
                                            <p:cond delay="0"/>
                                          </p:stCondLst>
                                        </p:cTn>
                                        <p:tgtEl>
                                          <p:spTgt spid="304140"/>
                                        </p:tgtEl>
                                        <p:attrNameLst>
                                          <p:attrName>style.visibility</p:attrName>
                                        </p:attrNameLst>
                                      </p:cBhvr>
                                      <p:to>
                                        <p:strVal val="visible"/>
                                      </p:to>
                                    </p:set>
                                    <p:anim calcmode="lin" valueType="num">
                                      <p:cBhvr>
                                        <p:cTn id="30" dur="1000" fill="hold"/>
                                        <p:tgtEl>
                                          <p:spTgt spid="30414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304140"/>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304140"/>
                                        </p:tgtEl>
                                        <p:attrNameLst>
                                          <p:attrName>ppt_y</p:attrName>
                                        </p:attrNameLst>
                                      </p:cBhvr>
                                      <p:tavLst>
                                        <p:tav tm="0">
                                          <p:val>
                                            <p:strVal val="#ppt_y"/>
                                          </p:val>
                                        </p:tav>
                                        <p:tav tm="100000">
                                          <p:val>
                                            <p:strVal val="#ppt_y"/>
                                          </p:val>
                                        </p:tav>
                                      </p:tavLst>
                                    </p:anim>
                                    <p:animEffect transition="in" filter="fade">
                                      <p:cBhvr>
                                        <p:cTn id="33" dur="1000"/>
                                        <p:tgtEl>
                                          <p:spTgt spid="3041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304139"/>
                                        </p:tgtEl>
                                        <p:attrNameLst>
                                          <p:attrName>style.visibility</p:attrName>
                                        </p:attrNameLst>
                                      </p:cBhvr>
                                      <p:to>
                                        <p:strVal val="visible"/>
                                      </p:to>
                                    </p:set>
                                    <p:animEffect transition="in" filter="wipe(down)">
                                      <p:cBhvr>
                                        <p:cTn id="38" dur="580">
                                          <p:stCondLst>
                                            <p:cond delay="0"/>
                                          </p:stCondLst>
                                        </p:cTn>
                                        <p:tgtEl>
                                          <p:spTgt spid="304139"/>
                                        </p:tgtEl>
                                      </p:cBhvr>
                                    </p:animEffect>
                                    <p:anim calcmode="lin" valueType="num">
                                      <p:cBhvr>
                                        <p:cTn id="39" dur="1822" tmFilter="0,0; 0.14,0.36; 0.43,0.73; 0.71,0.91; 1.0,1.0">
                                          <p:stCondLst>
                                            <p:cond delay="0"/>
                                          </p:stCondLst>
                                        </p:cTn>
                                        <p:tgtEl>
                                          <p:spTgt spid="30413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0413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0413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0413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04139"/>
                                        </p:tgtEl>
                                        <p:attrNameLst>
                                          <p:attrName>ppt_y</p:attrName>
                                        </p:attrNameLst>
                                      </p:cBhvr>
                                      <p:tavLst>
                                        <p:tav tm="0" fmla="#ppt_y-sin(pi*$)/81">
                                          <p:val>
                                            <p:fltVal val="0"/>
                                          </p:val>
                                        </p:tav>
                                        <p:tav tm="100000">
                                          <p:val>
                                            <p:fltVal val="1"/>
                                          </p:val>
                                        </p:tav>
                                      </p:tavLst>
                                    </p:anim>
                                    <p:animScale>
                                      <p:cBhvr>
                                        <p:cTn id="44" dur="26">
                                          <p:stCondLst>
                                            <p:cond delay="650"/>
                                          </p:stCondLst>
                                        </p:cTn>
                                        <p:tgtEl>
                                          <p:spTgt spid="304139"/>
                                        </p:tgtEl>
                                      </p:cBhvr>
                                      <p:to x="100000" y="60000"/>
                                    </p:animScale>
                                    <p:animScale>
                                      <p:cBhvr>
                                        <p:cTn id="45" dur="166" decel="50000">
                                          <p:stCondLst>
                                            <p:cond delay="676"/>
                                          </p:stCondLst>
                                        </p:cTn>
                                        <p:tgtEl>
                                          <p:spTgt spid="304139"/>
                                        </p:tgtEl>
                                      </p:cBhvr>
                                      <p:to x="100000" y="100000"/>
                                    </p:animScale>
                                    <p:animScale>
                                      <p:cBhvr>
                                        <p:cTn id="46" dur="26">
                                          <p:stCondLst>
                                            <p:cond delay="1312"/>
                                          </p:stCondLst>
                                        </p:cTn>
                                        <p:tgtEl>
                                          <p:spTgt spid="304139"/>
                                        </p:tgtEl>
                                      </p:cBhvr>
                                      <p:to x="100000" y="80000"/>
                                    </p:animScale>
                                    <p:animScale>
                                      <p:cBhvr>
                                        <p:cTn id="47" dur="166" decel="50000">
                                          <p:stCondLst>
                                            <p:cond delay="1338"/>
                                          </p:stCondLst>
                                        </p:cTn>
                                        <p:tgtEl>
                                          <p:spTgt spid="304139"/>
                                        </p:tgtEl>
                                      </p:cBhvr>
                                      <p:to x="100000" y="100000"/>
                                    </p:animScale>
                                    <p:animScale>
                                      <p:cBhvr>
                                        <p:cTn id="48" dur="26">
                                          <p:stCondLst>
                                            <p:cond delay="1642"/>
                                          </p:stCondLst>
                                        </p:cTn>
                                        <p:tgtEl>
                                          <p:spTgt spid="304139"/>
                                        </p:tgtEl>
                                      </p:cBhvr>
                                      <p:to x="100000" y="90000"/>
                                    </p:animScale>
                                    <p:animScale>
                                      <p:cBhvr>
                                        <p:cTn id="49" dur="166" decel="50000">
                                          <p:stCondLst>
                                            <p:cond delay="1668"/>
                                          </p:stCondLst>
                                        </p:cTn>
                                        <p:tgtEl>
                                          <p:spTgt spid="304139"/>
                                        </p:tgtEl>
                                      </p:cBhvr>
                                      <p:to x="100000" y="100000"/>
                                    </p:animScale>
                                    <p:animScale>
                                      <p:cBhvr>
                                        <p:cTn id="50" dur="26">
                                          <p:stCondLst>
                                            <p:cond delay="1808"/>
                                          </p:stCondLst>
                                        </p:cTn>
                                        <p:tgtEl>
                                          <p:spTgt spid="304139"/>
                                        </p:tgtEl>
                                      </p:cBhvr>
                                      <p:to x="100000" y="95000"/>
                                    </p:animScale>
                                    <p:animScale>
                                      <p:cBhvr>
                                        <p:cTn id="51" dur="166" decel="50000">
                                          <p:stCondLst>
                                            <p:cond delay="1834"/>
                                          </p:stCondLst>
                                        </p:cTn>
                                        <p:tgtEl>
                                          <p:spTgt spid="304139"/>
                                        </p:tgtEl>
                                      </p:cBhvr>
                                      <p:to x="100000" y="10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304136"/>
                                        </p:tgtEl>
                                        <p:attrNameLst>
                                          <p:attrName>style.visibility</p:attrName>
                                        </p:attrNameLst>
                                      </p:cBhvr>
                                      <p:to>
                                        <p:strVal val="visible"/>
                                      </p:to>
                                    </p:set>
                                    <p:animEffect transition="in" filter="fade">
                                      <p:cBhvr>
                                        <p:cTn id="56" dur="2000"/>
                                        <p:tgtEl>
                                          <p:spTgt spid="304136"/>
                                        </p:tgtEl>
                                      </p:cBhvr>
                                    </p:animEffect>
                                    <p:anim calcmode="lin" valueType="num">
                                      <p:cBhvr>
                                        <p:cTn id="57" dur="2000" fill="hold"/>
                                        <p:tgtEl>
                                          <p:spTgt spid="304136"/>
                                        </p:tgtEl>
                                        <p:attrNameLst>
                                          <p:attrName>style.rotation</p:attrName>
                                        </p:attrNameLst>
                                      </p:cBhvr>
                                      <p:tavLst>
                                        <p:tav tm="0">
                                          <p:val>
                                            <p:fltVal val="720"/>
                                          </p:val>
                                        </p:tav>
                                        <p:tav tm="100000">
                                          <p:val>
                                            <p:fltVal val="0"/>
                                          </p:val>
                                        </p:tav>
                                      </p:tavLst>
                                    </p:anim>
                                    <p:anim calcmode="lin" valueType="num">
                                      <p:cBhvr>
                                        <p:cTn id="58" dur="2000" fill="hold"/>
                                        <p:tgtEl>
                                          <p:spTgt spid="304136"/>
                                        </p:tgtEl>
                                        <p:attrNameLst>
                                          <p:attrName>ppt_h</p:attrName>
                                        </p:attrNameLst>
                                      </p:cBhvr>
                                      <p:tavLst>
                                        <p:tav tm="0">
                                          <p:val>
                                            <p:fltVal val="0"/>
                                          </p:val>
                                        </p:tav>
                                        <p:tav tm="100000">
                                          <p:val>
                                            <p:strVal val="#ppt_h"/>
                                          </p:val>
                                        </p:tav>
                                      </p:tavLst>
                                    </p:anim>
                                    <p:anim calcmode="lin" valueType="num">
                                      <p:cBhvr>
                                        <p:cTn id="59" dur="2000" fill="hold"/>
                                        <p:tgtEl>
                                          <p:spTgt spid="304136"/>
                                        </p:tgtEl>
                                        <p:attrNameLst>
                                          <p:attrName>ppt_w</p:attrName>
                                        </p:attrNameLst>
                                      </p:cBhvr>
                                      <p:tavLst>
                                        <p:tav tm="0">
                                          <p:val>
                                            <p:fltVal val="0"/>
                                          </p:val>
                                        </p:tav>
                                        <p:tav tm="100000">
                                          <p:val>
                                            <p:strVal val="#ppt_w"/>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304141"/>
                                        </p:tgtEl>
                                        <p:attrNameLst>
                                          <p:attrName>style.visibility</p:attrName>
                                        </p:attrNameLst>
                                      </p:cBhvr>
                                      <p:to>
                                        <p:strVal val="visible"/>
                                      </p:to>
                                    </p:set>
                                    <p:anim calcmode="lin" valueType="num">
                                      <p:cBhvr>
                                        <p:cTn id="64" dur="500" decel="50000" fill="hold">
                                          <p:stCondLst>
                                            <p:cond delay="0"/>
                                          </p:stCondLst>
                                        </p:cTn>
                                        <p:tgtEl>
                                          <p:spTgt spid="304141"/>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304141"/>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304141"/>
                                        </p:tgtEl>
                                        <p:attrNameLst>
                                          <p:attrName>ppt_w</p:attrName>
                                        </p:attrNameLst>
                                      </p:cBhvr>
                                      <p:tavLst>
                                        <p:tav tm="0">
                                          <p:val>
                                            <p:strVal val="#ppt_w*.05"/>
                                          </p:val>
                                        </p:tav>
                                        <p:tav tm="100000">
                                          <p:val>
                                            <p:strVal val="#ppt_w"/>
                                          </p:val>
                                        </p:tav>
                                      </p:tavLst>
                                    </p:anim>
                                    <p:anim calcmode="lin" valueType="num">
                                      <p:cBhvr>
                                        <p:cTn id="67" dur="1000" fill="hold"/>
                                        <p:tgtEl>
                                          <p:spTgt spid="304141"/>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304141"/>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304141"/>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304141"/>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30414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4137"/>
                                        </p:tgtEl>
                                        <p:attrNameLst>
                                          <p:attrName>style.visibility</p:attrName>
                                        </p:attrNameLst>
                                      </p:cBhvr>
                                      <p:to>
                                        <p:strVal val="visible"/>
                                      </p:to>
                                    </p:set>
                                    <p:animEffect transition="in" filter="fade">
                                      <p:cBhvr>
                                        <p:cTn id="76" dur="2000"/>
                                        <p:tgtEl>
                                          <p:spTgt spid="3041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5" presetClass="entr" presetSubtype="0" fill="hold" grpId="0" nodeType="clickEffect">
                                  <p:stCondLst>
                                    <p:cond delay="0"/>
                                  </p:stCondLst>
                                  <p:iterate type="lt">
                                    <p:tmPct val="10000"/>
                                  </p:iterate>
                                  <p:childTnLst>
                                    <p:set>
                                      <p:cBhvr>
                                        <p:cTn id="80" dur="1" fill="hold">
                                          <p:stCondLst>
                                            <p:cond delay="0"/>
                                          </p:stCondLst>
                                        </p:cTn>
                                        <p:tgtEl>
                                          <p:spTgt spid="304138"/>
                                        </p:tgtEl>
                                        <p:attrNameLst>
                                          <p:attrName>style.visibility</p:attrName>
                                        </p:attrNameLst>
                                      </p:cBhvr>
                                      <p:to>
                                        <p:strVal val="visible"/>
                                      </p:to>
                                    </p:set>
                                    <p:animEffect transition="in" filter="fade">
                                      <p:cBhvr>
                                        <p:cTn id="81" dur="2000"/>
                                        <p:tgtEl>
                                          <p:spTgt spid="304138"/>
                                        </p:tgtEl>
                                      </p:cBhvr>
                                    </p:animEffect>
                                    <p:anim calcmode="lin" valueType="num">
                                      <p:cBhvr>
                                        <p:cTn id="82" dur="2000" fill="hold"/>
                                        <p:tgtEl>
                                          <p:spTgt spid="304138"/>
                                        </p:tgtEl>
                                        <p:attrNameLst>
                                          <p:attrName>ppt_w</p:attrName>
                                        </p:attrNameLst>
                                      </p:cBhvr>
                                      <p:tavLst>
                                        <p:tav tm="0" fmla="#ppt_w*sin(2.5*pi*$)">
                                          <p:val>
                                            <p:fltVal val="0"/>
                                          </p:val>
                                        </p:tav>
                                        <p:tav tm="100000">
                                          <p:val>
                                            <p:fltVal val="1"/>
                                          </p:val>
                                        </p:tav>
                                      </p:tavLst>
                                    </p:anim>
                                    <p:anim calcmode="lin" valueType="num">
                                      <p:cBhvr>
                                        <p:cTn id="83" dur="2000" fill="hold"/>
                                        <p:tgtEl>
                                          <p:spTgt spid="3041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animBg="1"/>
      <p:bldP spid="304134" grpId="0" animBg="1"/>
      <p:bldP spid="304135" grpId="0" animBg="1"/>
      <p:bldP spid="304136" grpId="0" animBg="1"/>
      <p:bldP spid="304137" grpId="0" animBg="1"/>
      <p:bldP spid="304138" grpId="0" animBg="1"/>
      <p:bldP spid="304139" grpId="0" animBg="1"/>
      <p:bldP spid="304140" grpId="0" animBg="1"/>
      <p:bldP spid="30414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p:txBody>
          <a:bodyPr/>
          <a:lstStyle/>
          <a:p>
            <a:pPr eaLnBrk="1" hangingPunct="1"/>
            <a:r>
              <a:rPr lang="ja-JP" altLang="en-US" sz="3600" smtClean="0"/>
              <a:t>ウオルト・ディズニーとディズニーランド</a:t>
            </a:r>
          </a:p>
        </p:txBody>
      </p:sp>
      <p:pic>
        <p:nvPicPr>
          <p:cNvPr id="64515" name="コンテンツ プレースホルダ 3" descr="statemap01.jpg"/>
          <p:cNvPicPr>
            <a:picLocks noGrp="1" noChangeAspect="1"/>
          </p:cNvPicPr>
          <p:nvPr>
            <p:ph idx="1"/>
          </p:nvPr>
        </p:nvPicPr>
        <p:blipFill>
          <a:blip r:embed="rId3" cstate="print"/>
          <a:srcRect/>
          <a:stretch>
            <a:fillRect/>
          </a:stretch>
        </p:blipFill>
        <p:spPr>
          <a:xfrm>
            <a:off x="457200" y="1628775"/>
            <a:ext cx="8229600" cy="4483100"/>
          </a:xfrm>
        </p:spPr>
      </p:pic>
      <p:sp>
        <p:nvSpPr>
          <p:cNvPr id="5" name="テキスト ボックス 4"/>
          <p:cNvSpPr txBox="1">
            <a:spLocks noChangeArrowheads="1"/>
          </p:cNvSpPr>
          <p:nvPr/>
        </p:nvSpPr>
        <p:spPr bwMode="auto">
          <a:xfrm>
            <a:off x="5076825" y="2276475"/>
            <a:ext cx="1511300" cy="369888"/>
          </a:xfrm>
          <a:prstGeom prst="rect">
            <a:avLst/>
          </a:prstGeom>
          <a:noFill/>
          <a:ln w="9525">
            <a:noFill/>
            <a:miter lim="800000"/>
            <a:headEnd/>
            <a:tailEnd/>
          </a:ln>
        </p:spPr>
        <p:txBody>
          <a:bodyPr>
            <a:spAutoFit/>
          </a:bodyPr>
          <a:lstStyle/>
          <a:p>
            <a:pPr eaLnBrk="1" hangingPunct="1"/>
            <a:r>
              <a:rPr lang="ja-JP" altLang="en-US"/>
              <a:t>シカゴ（誕生）</a:t>
            </a:r>
          </a:p>
        </p:txBody>
      </p:sp>
      <p:sp>
        <p:nvSpPr>
          <p:cNvPr id="6" name="テキスト ボックス 5"/>
          <p:cNvSpPr txBox="1">
            <a:spLocks noChangeArrowheads="1"/>
          </p:cNvSpPr>
          <p:nvPr/>
        </p:nvSpPr>
        <p:spPr bwMode="auto">
          <a:xfrm>
            <a:off x="5292725" y="3573463"/>
            <a:ext cx="1800225" cy="368300"/>
          </a:xfrm>
          <a:prstGeom prst="rect">
            <a:avLst/>
          </a:prstGeom>
          <a:noFill/>
          <a:ln w="9525">
            <a:noFill/>
            <a:miter lim="800000"/>
            <a:headEnd/>
            <a:tailEnd/>
          </a:ln>
        </p:spPr>
        <p:txBody>
          <a:bodyPr>
            <a:spAutoFit/>
          </a:bodyPr>
          <a:lstStyle/>
          <a:p>
            <a:pPr eaLnBrk="1" hangingPunct="1"/>
            <a:r>
              <a:rPr lang="ja-JP" altLang="en-US"/>
              <a:t>マーセリン（</a:t>
            </a:r>
            <a:r>
              <a:rPr lang="en-US" altLang="ja-JP"/>
              <a:t>5</a:t>
            </a:r>
            <a:r>
              <a:rPr lang="ja-JP" altLang="en-US"/>
              <a:t>歳）</a:t>
            </a:r>
          </a:p>
        </p:txBody>
      </p:sp>
      <p:sp>
        <p:nvSpPr>
          <p:cNvPr id="7" name="テキスト ボックス 6"/>
          <p:cNvSpPr txBox="1">
            <a:spLocks noChangeArrowheads="1"/>
          </p:cNvSpPr>
          <p:nvPr/>
        </p:nvSpPr>
        <p:spPr bwMode="auto">
          <a:xfrm>
            <a:off x="3419475" y="2924175"/>
            <a:ext cx="2305050" cy="369888"/>
          </a:xfrm>
          <a:prstGeom prst="rect">
            <a:avLst/>
          </a:prstGeom>
          <a:noFill/>
          <a:ln w="9525">
            <a:noFill/>
            <a:miter lim="800000"/>
            <a:headEnd/>
            <a:tailEnd/>
          </a:ln>
        </p:spPr>
        <p:txBody>
          <a:bodyPr>
            <a:spAutoFit/>
          </a:bodyPr>
          <a:lstStyle/>
          <a:p>
            <a:pPr eaLnBrk="1" hangingPunct="1"/>
            <a:r>
              <a:rPr lang="ja-JP" altLang="en-US"/>
              <a:t>カンザスシティ（８歳）</a:t>
            </a:r>
          </a:p>
        </p:txBody>
      </p:sp>
      <p:sp>
        <p:nvSpPr>
          <p:cNvPr id="8" name="テキスト ボックス 7"/>
          <p:cNvSpPr txBox="1">
            <a:spLocks noChangeArrowheads="1"/>
          </p:cNvSpPr>
          <p:nvPr/>
        </p:nvSpPr>
        <p:spPr bwMode="auto">
          <a:xfrm>
            <a:off x="506413" y="3429000"/>
            <a:ext cx="2233612" cy="369888"/>
          </a:xfrm>
          <a:prstGeom prst="rect">
            <a:avLst/>
          </a:prstGeom>
          <a:noFill/>
          <a:ln w="9525">
            <a:noFill/>
            <a:miter lim="800000"/>
            <a:headEnd/>
            <a:tailEnd/>
          </a:ln>
        </p:spPr>
        <p:txBody>
          <a:bodyPr>
            <a:spAutoFit/>
          </a:bodyPr>
          <a:lstStyle/>
          <a:p>
            <a:pPr eaLnBrk="1" hangingPunct="1"/>
            <a:r>
              <a:rPr lang="ja-JP" altLang="en-US"/>
              <a:t>ロサンゼルス（</a:t>
            </a:r>
            <a:r>
              <a:rPr lang="en-US" altLang="ja-JP"/>
              <a:t>22</a:t>
            </a:r>
            <a:r>
              <a:rPr lang="ja-JP" altLang="en-US"/>
              <a:t>歳）</a:t>
            </a:r>
          </a:p>
        </p:txBody>
      </p:sp>
      <p:sp>
        <p:nvSpPr>
          <p:cNvPr id="9" name="円/楕円 8"/>
          <p:cNvSpPr/>
          <p:nvPr/>
        </p:nvSpPr>
        <p:spPr>
          <a:xfrm>
            <a:off x="1116013" y="4076700"/>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円/楕円 9"/>
          <p:cNvSpPr/>
          <p:nvPr/>
        </p:nvSpPr>
        <p:spPr>
          <a:xfrm>
            <a:off x="5076825" y="3284538"/>
            <a:ext cx="142875"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円/楕円 10"/>
          <p:cNvSpPr/>
          <p:nvPr/>
        </p:nvSpPr>
        <p:spPr>
          <a:xfrm>
            <a:off x="4718050" y="3357563"/>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円/楕円 11"/>
          <p:cNvSpPr/>
          <p:nvPr/>
        </p:nvSpPr>
        <p:spPr>
          <a:xfrm>
            <a:off x="5724525" y="2997200"/>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円/楕円 12"/>
          <p:cNvSpPr/>
          <p:nvPr/>
        </p:nvSpPr>
        <p:spPr>
          <a:xfrm>
            <a:off x="827088" y="4221163"/>
            <a:ext cx="2808287" cy="503237"/>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ディズニーランド</a:t>
            </a:r>
          </a:p>
        </p:txBody>
      </p:sp>
      <p:sp>
        <p:nvSpPr>
          <p:cNvPr id="14" name="円/楕円 13"/>
          <p:cNvSpPr/>
          <p:nvPr/>
        </p:nvSpPr>
        <p:spPr>
          <a:xfrm>
            <a:off x="5580063" y="5084763"/>
            <a:ext cx="2879725" cy="720725"/>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ディズニーワールド</a:t>
            </a:r>
          </a:p>
        </p:txBody>
      </p:sp>
      <p:cxnSp>
        <p:nvCxnSpPr>
          <p:cNvPr id="16" name="直線矢印コネクタ 15"/>
          <p:cNvCxnSpPr/>
          <p:nvPr/>
        </p:nvCxnSpPr>
        <p:spPr>
          <a:xfrm flipH="1">
            <a:off x="5292725" y="3168650"/>
            <a:ext cx="400050" cy="188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4860925" y="3402013"/>
            <a:ext cx="179388" cy="26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1547813" y="3500438"/>
            <a:ext cx="3024187"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ja-JP" altLang="en-US" smtClean="0"/>
              <a:t>なぜ引用はいいのか</a:t>
            </a:r>
          </a:p>
        </p:txBody>
      </p:sp>
      <p:sp>
        <p:nvSpPr>
          <p:cNvPr id="10243" name="Rectangle 3"/>
          <p:cNvSpPr>
            <a:spLocks noGrp="1" noChangeArrowheads="1"/>
          </p:cNvSpPr>
          <p:nvPr>
            <p:ph idx="1"/>
          </p:nvPr>
        </p:nvSpPr>
        <p:spPr/>
        <p:txBody>
          <a:bodyPr/>
          <a:lstStyle/>
          <a:p>
            <a:pPr eaLnBrk="1" hangingPunct="1"/>
            <a:r>
              <a:rPr lang="ja-JP" altLang="en-US" smtClean="0"/>
              <a:t>先人の創作物を利用できないと、すべてを自分で作り出さなければならないが、それは不可能</a:t>
            </a:r>
          </a:p>
          <a:p>
            <a:pPr eaLnBrk="1" hangingPunct="1"/>
            <a:r>
              <a:rPr lang="ja-JP" altLang="en-US" smtClean="0"/>
              <a:t>新しい創作物も先人の文化的遺産に追うところが多いため、引用は認められる。</a:t>
            </a:r>
          </a:p>
          <a:p>
            <a:pPr eaLnBrk="1" hangingPunct="1"/>
            <a:r>
              <a:rPr lang="ja-JP" altLang="en-US" smtClean="0"/>
              <a:t>引用は、知的所有権に例外的に認められているものなので、引用の条件は厳しい。</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p:txBody>
          <a:bodyPr/>
          <a:lstStyle/>
          <a:p>
            <a:pPr eaLnBrk="1" hangingPunct="1"/>
            <a:r>
              <a:rPr lang="ja-JP" altLang="en-US" smtClean="0"/>
              <a:t>それぞれに違う背景</a:t>
            </a:r>
          </a:p>
        </p:txBody>
      </p:sp>
      <p:graphicFrame>
        <p:nvGraphicFramePr>
          <p:cNvPr id="4" name="コンテンツ プレースホルダー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6564" name="テキスト ボックス 4"/>
          <p:cNvSpPr txBox="1">
            <a:spLocks noChangeArrowheads="1"/>
          </p:cNvSpPr>
          <p:nvPr/>
        </p:nvSpPr>
        <p:spPr bwMode="auto">
          <a:xfrm>
            <a:off x="755650" y="1628775"/>
            <a:ext cx="1655763" cy="369888"/>
          </a:xfrm>
          <a:prstGeom prst="rect">
            <a:avLst/>
          </a:prstGeom>
          <a:noFill/>
          <a:ln w="9525">
            <a:noFill/>
            <a:miter lim="800000"/>
            <a:headEnd/>
            <a:tailEnd/>
          </a:ln>
        </p:spPr>
        <p:txBody>
          <a:bodyPr>
            <a:spAutoFit/>
          </a:bodyPr>
          <a:lstStyle/>
          <a:p>
            <a:pPr eaLnBrk="1" hangingPunct="1"/>
            <a:r>
              <a:rPr lang="ja-JP" altLang="en-US"/>
              <a:t>ニューオリンズ</a:t>
            </a:r>
          </a:p>
        </p:txBody>
      </p:sp>
      <p:sp>
        <p:nvSpPr>
          <p:cNvPr id="66565" name="テキスト ボックス 5"/>
          <p:cNvSpPr txBox="1">
            <a:spLocks noChangeArrowheads="1"/>
          </p:cNvSpPr>
          <p:nvPr/>
        </p:nvSpPr>
        <p:spPr bwMode="auto">
          <a:xfrm>
            <a:off x="2700338" y="1628775"/>
            <a:ext cx="1655762" cy="369888"/>
          </a:xfrm>
          <a:prstGeom prst="rect">
            <a:avLst/>
          </a:prstGeom>
          <a:noFill/>
          <a:ln w="9525">
            <a:noFill/>
            <a:miter lim="800000"/>
            <a:headEnd/>
            <a:tailEnd/>
          </a:ln>
        </p:spPr>
        <p:txBody>
          <a:bodyPr>
            <a:spAutoFit/>
          </a:bodyPr>
          <a:lstStyle/>
          <a:p>
            <a:pPr algn="ctr" eaLnBrk="1" hangingPunct="1"/>
            <a:r>
              <a:rPr lang="ja-JP" altLang="en-US"/>
              <a:t>ジョージア</a:t>
            </a:r>
          </a:p>
        </p:txBody>
      </p:sp>
      <p:sp>
        <p:nvSpPr>
          <p:cNvPr id="66566" name="テキスト ボックス 6"/>
          <p:cNvSpPr txBox="1">
            <a:spLocks noChangeArrowheads="1"/>
          </p:cNvSpPr>
          <p:nvPr/>
        </p:nvSpPr>
        <p:spPr bwMode="auto">
          <a:xfrm>
            <a:off x="4787900" y="1628775"/>
            <a:ext cx="1655763" cy="369888"/>
          </a:xfrm>
          <a:prstGeom prst="rect">
            <a:avLst/>
          </a:prstGeom>
          <a:noFill/>
          <a:ln w="9525">
            <a:noFill/>
            <a:miter lim="800000"/>
            <a:headEnd/>
            <a:tailEnd/>
          </a:ln>
        </p:spPr>
        <p:txBody>
          <a:bodyPr>
            <a:spAutoFit/>
          </a:bodyPr>
          <a:lstStyle/>
          <a:p>
            <a:pPr algn="ctr" eaLnBrk="1" hangingPunct="1"/>
            <a:r>
              <a:rPr lang="ja-JP" altLang="en-US"/>
              <a:t>アリゾナ</a:t>
            </a:r>
          </a:p>
        </p:txBody>
      </p:sp>
      <p:sp>
        <p:nvSpPr>
          <p:cNvPr id="66567" name="テキスト ボックス 7"/>
          <p:cNvSpPr txBox="1">
            <a:spLocks noChangeArrowheads="1"/>
          </p:cNvSpPr>
          <p:nvPr/>
        </p:nvSpPr>
        <p:spPr bwMode="auto">
          <a:xfrm>
            <a:off x="6516688" y="1628775"/>
            <a:ext cx="2087562" cy="369888"/>
          </a:xfrm>
          <a:prstGeom prst="rect">
            <a:avLst/>
          </a:prstGeom>
          <a:noFill/>
          <a:ln w="9525">
            <a:noFill/>
            <a:miter lim="800000"/>
            <a:headEnd/>
            <a:tailEnd/>
          </a:ln>
        </p:spPr>
        <p:txBody>
          <a:bodyPr>
            <a:spAutoFit/>
          </a:bodyPr>
          <a:lstStyle/>
          <a:p>
            <a:pPr algn="ctr" eaLnBrk="1" hangingPunct="1"/>
            <a:r>
              <a:rPr lang="ja-JP" altLang="en-US"/>
              <a:t>ミズーリ</a:t>
            </a:r>
          </a:p>
        </p:txBody>
      </p:sp>
      <p:sp>
        <p:nvSpPr>
          <p:cNvPr id="9" name="円/楕円 8"/>
          <p:cNvSpPr/>
          <p:nvPr/>
        </p:nvSpPr>
        <p:spPr>
          <a:xfrm>
            <a:off x="1692275" y="2781300"/>
            <a:ext cx="215900" cy="21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0" name="円/楕円 9"/>
          <p:cNvSpPr/>
          <p:nvPr/>
        </p:nvSpPr>
        <p:spPr>
          <a:xfrm>
            <a:off x="3851275" y="2708275"/>
            <a:ext cx="215900" cy="21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1" name="円/楕円 10"/>
          <p:cNvSpPr/>
          <p:nvPr/>
        </p:nvSpPr>
        <p:spPr>
          <a:xfrm>
            <a:off x="5076825" y="2708275"/>
            <a:ext cx="215900" cy="21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12" name="円/楕円 11"/>
          <p:cNvSpPr/>
          <p:nvPr/>
        </p:nvSpPr>
        <p:spPr>
          <a:xfrm>
            <a:off x="7524750" y="2420938"/>
            <a:ext cx="215900" cy="21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p:txBody>
          <a:bodyPr/>
          <a:lstStyle/>
          <a:p>
            <a:pPr eaLnBrk="1" hangingPunct="1"/>
            <a:r>
              <a:rPr lang="ja-JP" altLang="en-US" smtClean="0"/>
              <a:t>カリブの海賊</a:t>
            </a:r>
          </a:p>
        </p:txBody>
      </p:sp>
      <p:pic>
        <p:nvPicPr>
          <p:cNvPr id="67587" name="Picture 2"/>
          <p:cNvPicPr>
            <a:picLocks noGrp="1" noChangeAspect="1" noChangeArrowheads="1"/>
          </p:cNvPicPr>
          <p:nvPr>
            <p:ph idx="1"/>
          </p:nvPr>
        </p:nvPicPr>
        <p:blipFill>
          <a:blip r:embed="rId2" cstate="print"/>
          <a:srcRect/>
          <a:stretch>
            <a:fillRect/>
          </a:stretch>
        </p:blipFill>
        <p:spPr>
          <a:xfrm>
            <a:off x="827088" y="2060575"/>
            <a:ext cx="7359650" cy="3673475"/>
          </a:xfrm>
        </p:spPr>
      </p:pic>
      <p:sp>
        <p:nvSpPr>
          <p:cNvPr id="3" name="フリーフォーム 2"/>
          <p:cNvSpPr/>
          <p:nvPr/>
        </p:nvSpPr>
        <p:spPr>
          <a:xfrm>
            <a:off x="5246688" y="3390900"/>
            <a:ext cx="2673350" cy="1417638"/>
          </a:xfrm>
          <a:custGeom>
            <a:avLst/>
            <a:gdLst>
              <a:gd name="connsiteX0" fmla="*/ 0 w 2672862"/>
              <a:gd name="connsiteY0" fmla="*/ 0 h 1418802"/>
              <a:gd name="connsiteX1" fmla="*/ 28136 w 2672862"/>
              <a:gd name="connsiteY1" fmla="*/ 70338 h 1418802"/>
              <a:gd name="connsiteX2" fmla="*/ 98474 w 2672862"/>
              <a:gd name="connsiteY2" fmla="*/ 168812 h 1418802"/>
              <a:gd name="connsiteX3" fmla="*/ 140677 w 2672862"/>
              <a:gd name="connsiteY3" fmla="*/ 182880 h 1418802"/>
              <a:gd name="connsiteX4" fmla="*/ 168813 w 2672862"/>
              <a:gd name="connsiteY4" fmla="*/ 211015 h 1418802"/>
              <a:gd name="connsiteX5" fmla="*/ 182880 w 2672862"/>
              <a:gd name="connsiteY5" fmla="*/ 253218 h 1418802"/>
              <a:gd name="connsiteX6" fmla="*/ 211016 w 2672862"/>
              <a:gd name="connsiteY6" fmla="*/ 309489 h 1418802"/>
              <a:gd name="connsiteX7" fmla="*/ 225083 w 2672862"/>
              <a:gd name="connsiteY7" fmla="*/ 365760 h 1418802"/>
              <a:gd name="connsiteX8" fmla="*/ 239151 w 2672862"/>
              <a:gd name="connsiteY8" fmla="*/ 407963 h 1418802"/>
              <a:gd name="connsiteX9" fmla="*/ 323557 w 2672862"/>
              <a:gd name="connsiteY9" fmla="*/ 436098 h 1418802"/>
              <a:gd name="connsiteX10" fmla="*/ 464234 w 2672862"/>
              <a:gd name="connsiteY10" fmla="*/ 464234 h 1418802"/>
              <a:gd name="connsiteX11" fmla="*/ 492369 w 2672862"/>
              <a:gd name="connsiteY11" fmla="*/ 506437 h 1418802"/>
              <a:gd name="connsiteX12" fmla="*/ 506437 w 2672862"/>
              <a:gd name="connsiteY12" fmla="*/ 548640 h 1418802"/>
              <a:gd name="connsiteX13" fmla="*/ 562708 w 2672862"/>
              <a:gd name="connsiteY13" fmla="*/ 633046 h 1418802"/>
              <a:gd name="connsiteX14" fmla="*/ 590843 w 2672862"/>
              <a:gd name="connsiteY14" fmla="*/ 675249 h 1418802"/>
              <a:gd name="connsiteX15" fmla="*/ 633046 w 2672862"/>
              <a:gd name="connsiteY15" fmla="*/ 759655 h 1418802"/>
              <a:gd name="connsiteX16" fmla="*/ 703385 w 2672862"/>
              <a:gd name="connsiteY16" fmla="*/ 787791 h 1418802"/>
              <a:gd name="connsiteX17" fmla="*/ 801859 w 2672862"/>
              <a:gd name="connsiteY17" fmla="*/ 844061 h 1418802"/>
              <a:gd name="connsiteX18" fmla="*/ 900333 w 2672862"/>
              <a:gd name="connsiteY18" fmla="*/ 942535 h 1418802"/>
              <a:gd name="connsiteX19" fmla="*/ 1026942 w 2672862"/>
              <a:gd name="connsiteY19" fmla="*/ 1055077 h 1418802"/>
              <a:gd name="connsiteX20" fmla="*/ 1069145 w 2672862"/>
              <a:gd name="connsiteY20" fmla="*/ 1069144 h 1418802"/>
              <a:gd name="connsiteX21" fmla="*/ 1097280 w 2672862"/>
              <a:gd name="connsiteY21" fmla="*/ 1097280 h 1418802"/>
              <a:gd name="connsiteX22" fmla="*/ 1153551 w 2672862"/>
              <a:gd name="connsiteY22" fmla="*/ 1195754 h 1418802"/>
              <a:gd name="connsiteX23" fmla="*/ 1280160 w 2672862"/>
              <a:gd name="connsiteY23" fmla="*/ 1294228 h 1418802"/>
              <a:gd name="connsiteX24" fmla="*/ 1336431 w 2672862"/>
              <a:gd name="connsiteY24" fmla="*/ 1308295 h 1418802"/>
              <a:gd name="connsiteX25" fmla="*/ 1589649 w 2672862"/>
              <a:gd name="connsiteY25" fmla="*/ 1364566 h 1418802"/>
              <a:gd name="connsiteX26" fmla="*/ 2166425 w 2672862"/>
              <a:gd name="connsiteY26" fmla="*/ 1378634 h 1418802"/>
              <a:gd name="connsiteX27" fmla="*/ 2194560 w 2672862"/>
              <a:gd name="connsiteY27" fmla="*/ 1350498 h 1418802"/>
              <a:gd name="connsiteX28" fmla="*/ 2264899 w 2672862"/>
              <a:gd name="connsiteY28" fmla="*/ 1336431 h 1418802"/>
              <a:gd name="connsiteX29" fmla="*/ 2349305 w 2672862"/>
              <a:gd name="connsiteY29" fmla="*/ 1308295 h 1418802"/>
              <a:gd name="connsiteX30" fmla="*/ 2672862 w 2672862"/>
              <a:gd name="connsiteY30" fmla="*/ 1294228 h 1418802"/>
              <a:gd name="connsiteX31" fmla="*/ 2560320 w 2672862"/>
              <a:gd name="connsiteY31" fmla="*/ 1237957 h 1418802"/>
              <a:gd name="connsiteX32" fmla="*/ 2489982 w 2672862"/>
              <a:gd name="connsiteY32" fmla="*/ 1209821 h 1418802"/>
              <a:gd name="connsiteX33" fmla="*/ 2447779 w 2672862"/>
              <a:gd name="connsiteY33" fmla="*/ 1195754 h 1418802"/>
              <a:gd name="connsiteX34" fmla="*/ 2236763 w 2672862"/>
              <a:gd name="connsiteY34" fmla="*/ 1181686 h 1418802"/>
              <a:gd name="connsiteX35" fmla="*/ 2082019 w 2672862"/>
              <a:gd name="connsiteY35" fmla="*/ 1167618 h 1418802"/>
              <a:gd name="connsiteX36" fmla="*/ 1983545 w 2672862"/>
              <a:gd name="connsiteY36" fmla="*/ 1153551 h 1418802"/>
              <a:gd name="connsiteX37" fmla="*/ 1688123 w 2672862"/>
              <a:gd name="connsiteY37" fmla="*/ 1139483 h 1418802"/>
              <a:gd name="connsiteX38" fmla="*/ 1378634 w 2672862"/>
              <a:gd name="connsiteY38" fmla="*/ 1083212 h 1418802"/>
              <a:gd name="connsiteX39" fmla="*/ 1237957 w 2672862"/>
              <a:gd name="connsiteY39" fmla="*/ 1041009 h 1418802"/>
              <a:gd name="connsiteX40" fmla="*/ 1195754 w 2672862"/>
              <a:gd name="connsiteY40" fmla="*/ 1012874 h 1418802"/>
              <a:gd name="connsiteX41" fmla="*/ 998806 w 2672862"/>
              <a:gd name="connsiteY41" fmla="*/ 956603 h 1418802"/>
              <a:gd name="connsiteX42" fmla="*/ 956603 w 2672862"/>
              <a:gd name="connsiteY42" fmla="*/ 928468 h 1418802"/>
              <a:gd name="connsiteX43" fmla="*/ 914400 w 2672862"/>
              <a:gd name="connsiteY43" fmla="*/ 914400 h 1418802"/>
              <a:gd name="connsiteX44" fmla="*/ 829994 w 2672862"/>
              <a:gd name="connsiteY44" fmla="*/ 858129 h 1418802"/>
              <a:gd name="connsiteX45" fmla="*/ 815926 w 2672862"/>
              <a:gd name="connsiteY45" fmla="*/ 815926 h 1418802"/>
              <a:gd name="connsiteX46" fmla="*/ 787791 w 2672862"/>
              <a:gd name="connsiteY46" fmla="*/ 773723 h 1418802"/>
              <a:gd name="connsiteX47" fmla="*/ 703385 w 2672862"/>
              <a:gd name="connsiteY47" fmla="*/ 731520 h 1418802"/>
              <a:gd name="connsiteX48" fmla="*/ 633046 w 2672862"/>
              <a:gd name="connsiteY48" fmla="*/ 661181 h 1418802"/>
              <a:gd name="connsiteX49" fmla="*/ 590843 w 2672862"/>
              <a:gd name="connsiteY49" fmla="*/ 633046 h 1418802"/>
              <a:gd name="connsiteX50" fmla="*/ 506437 w 2672862"/>
              <a:gd name="connsiteY50" fmla="*/ 576775 h 1418802"/>
              <a:gd name="connsiteX51" fmla="*/ 422031 w 2672862"/>
              <a:gd name="connsiteY51" fmla="*/ 492369 h 1418802"/>
              <a:gd name="connsiteX52" fmla="*/ 393896 w 2672862"/>
              <a:gd name="connsiteY52" fmla="*/ 450166 h 1418802"/>
              <a:gd name="connsiteX53" fmla="*/ 365760 w 2672862"/>
              <a:gd name="connsiteY53" fmla="*/ 422031 h 1418802"/>
              <a:gd name="connsiteX54" fmla="*/ 337625 w 2672862"/>
              <a:gd name="connsiteY54" fmla="*/ 365760 h 1418802"/>
              <a:gd name="connsiteX55" fmla="*/ 309489 w 2672862"/>
              <a:gd name="connsiteY55" fmla="*/ 337624 h 1418802"/>
              <a:gd name="connsiteX56" fmla="*/ 295422 w 2672862"/>
              <a:gd name="connsiteY56" fmla="*/ 281354 h 1418802"/>
              <a:gd name="connsiteX57" fmla="*/ 281354 w 2672862"/>
              <a:gd name="connsiteY57" fmla="*/ 239151 h 1418802"/>
              <a:gd name="connsiteX58" fmla="*/ 225083 w 2672862"/>
              <a:gd name="connsiteY58" fmla="*/ 168812 h 1418802"/>
              <a:gd name="connsiteX59" fmla="*/ 182880 w 2672862"/>
              <a:gd name="connsiteY59" fmla="*/ 84406 h 141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72862" h="1418802">
                <a:moveTo>
                  <a:pt x="0" y="0"/>
                </a:moveTo>
                <a:cubicBezTo>
                  <a:pt x="9379" y="23446"/>
                  <a:pt x="17880" y="47262"/>
                  <a:pt x="28136" y="70338"/>
                </a:cubicBezTo>
                <a:cubicBezTo>
                  <a:pt x="46666" y="112030"/>
                  <a:pt x="58995" y="142493"/>
                  <a:pt x="98474" y="168812"/>
                </a:cubicBezTo>
                <a:cubicBezTo>
                  <a:pt x="110812" y="177037"/>
                  <a:pt x="126609" y="178191"/>
                  <a:pt x="140677" y="182880"/>
                </a:cubicBezTo>
                <a:cubicBezTo>
                  <a:pt x="150056" y="192258"/>
                  <a:pt x="161989" y="199642"/>
                  <a:pt x="168813" y="211015"/>
                </a:cubicBezTo>
                <a:cubicBezTo>
                  <a:pt x="176442" y="223730"/>
                  <a:pt x="177039" y="239588"/>
                  <a:pt x="182880" y="253218"/>
                </a:cubicBezTo>
                <a:cubicBezTo>
                  <a:pt x="191141" y="272493"/>
                  <a:pt x="201637" y="290732"/>
                  <a:pt x="211016" y="309489"/>
                </a:cubicBezTo>
                <a:cubicBezTo>
                  <a:pt x="215705" y="328246"/>
                  <a:pt x="219772" y="347170"/>
                  <a:pt x="225083" y="365760"/>
                </a:cubicBezTo>
                <a:cubicBezTo>
                  <a:pt x="229157" y="380018"/>
                  <a:pt x="227084" y="399344"/>
                  <a:pt x="239151" y="407963"/>
                </a:cubicBezTo>
                <a:cubicBezTo>
                  <a:pt x="263284" y="425201"/>
                  <a:pt x="295422" y="426720"/>
                  <a:pt x="323557" y="436098"/>
                </a:cubicBezTo>
                <a:cubicBezTo>
                  <a:pt x="397219" y="460652"/>
                  <a:pt x="351074" y="448068"/>
                  <a:pt x="464234" y="464234"/>
                </a:cubicBezTo>
                <a:cubicBezTo>
                  <a:pt x="473612" y="478302"/>
                  <a:pt x="484808" y="491315"/>
                  <a:pt x="492369" y="506437"/>
                </a:cubicBezTo>
                <a:cubicBezTo>
                  <a:pt x="499001" y="519700"/>
                  <a:pt x="499236" y="535677"/>
                  <a:pt x="506437" y="548640"/>
                </a:cubicBezTo>
                <a:cubicBezTo>
                  <a:pt x="522859" y="578199"/>
                  <a:pt x="543951" y="604911"/>
                  <a:pt x="562708" y="633046"/>
                </a:cubicBezTo>
                <a:cubicBezTo>
                  <a:pt x="572086" y="647114"/>
                  <a:pt x="585496" y="659209"/>
                  <a:pt x="590843" y="675249"/>
                </a:cubicBezTo>
                <a:cubicBezTo>
                  <a:pt x="599295" y="700604"/>
                  <a:pt x="609185" y="742611"/>
                  <a:pt x="633046" y="759655"/>
                </a:cubicBezTo>
                <a:cubicBezTo>
                  <a:pt x="653595" y="774333"/>
                  <a:pt x="681310" y="775527"/>
                  <a:pt x="703385" y="787791"/>
                </a:cubicBezTo>
                <a:cubicBezTo>
                  <a:pt x="831130" y="858760"/>
                  <a:pt x="699712" y="810014"/>
                  <a:pt x="801859" y="844061"/>
                </a:cubicBezTo>
                <a:cubicBezTo>
                  <a:pt x="833689" y="939556"/>
                  <a:pt x="787465" y="829667"/>
                  <a:pt x="900333" y="942535"/>
                </a:cubicBezTo>
                <a:cubicBezTo>
                  <a:pt x="937611" y="979813"/>
                  <a:pt x="976738" y="1029975"/>
                  <a:pt x="1026942" y="1055077"/>
                </a:cubicBezTo>
                <a:cubicBezTo>
                  <a:pt x="1040205" y="1061709"/>
                  <a:pt x="1055077" y="1064455"/>
                  <a:pt x="1069145" y="1069144"/>
                </a:cubicBezTo>
                <a:cubicBezTo>
                  <a:pt x="1078523" y="1078523"/>
                  <a:pt x="1089923" y="1086244"/>
                  <a:pt x="1097280" y="1097280"/>
                </a:cubicBezTo>
                <a:cubicBezTo>
                  <a:pt x="1143139" y="1166069"/>
                  <a:pt x="1105591" y="1138202"/>
                  <a:pt x="1153551" y="1195754"/>
                </a:cubicBezTo>
                <a:cubicBezTo>
                  <a:pt x="1179693" y="1227124"/>
                  <a:pt x="1247139" y="1285973"/>
                  <a:pt x="1280160" y="1294228"/>
                </a:cubicBezTo>
                <a:cubicBezTo>
                  <a:pt x="1298917" y="1298917"/>
                  <a:pt x="1318089" y="1302181"/>
                  <a:pt x="1336431" y="1308295"/>
                </a:cubicBezTo>
                <a:cubicBezTo>
                  <a:pt x="1521078" y="1369843"/>
                  <a:pt x="1376196" y="1343220"/>
                  <a:pt x="1589649" y="1364566"/>
                </a:cubicBezTo>
                <a:cubicBezTo>
                  <a:pt x="1808293" y="1452022"/>
                  <a:pt x="1691551" y="1416124"/>
                  <a:pt x="2166425" y="1378634"/>
                </a:cubicBezTo>
                <a:cubicBezTo>
                  <a:pt x="2179647" y="1377590"/>
                  <a:pt x="2182369" y="1355723"/>
                  <a:pt x="2194560" y="1350498"/>
                </a:cubicBezTo>
                <a:cubicBezTo>
                  <a:pt x="2216537" y="1341079"/>
                  <a:pt x="2241831" y="1342722"/>
                  <a:pt x="2264899" y="1336431"/>
                </a:cubicBezTo>
                <a:cubicBezTo>
                  <a:pt x="2293511" y="1328628"/>
                  <a:pt x="2319676" y="1309583"/>
                  <a:pt x="2349305" y="1308295"/>
                </a:cubicBezTo>
                <a:lnTo>
                  <a:pt x="2672862" y="1294228"/>
                </a:lnTo>
                <a:cubicBezTo>
                  <a:pt x="2621689" y="1243055"/>
                  <a:pt x="2661928" y="1274906"/>
                  <a:pt x="2560320" y="1237957"/>
                </a:cubicBezTo>
                <a:cubicBezTo>
                  <a:pt x="2536588" y="1229327"/>
                  <a:pt x="2513626" y="1218688"/>
                  <a:pt x="2489982" y="1209821"/>
                </a:cubicBezTo>
                <a:cubicBezTo>
                  <a:pt x="2476098" y="1204614"/>
                  <a:pt x="2462517" y="1197392"/>
                  <a:pt x="2447779" y="1195754"/>
                </a:cubicBezTo>
                <a:cubicBezTo>
                  <a:pt x="2377715" y="1187969"/>
                  <a:pt x="2307050" y="1187093"/>
                  <a:pt x="2236763" y="1181686"/>
                </a:cubicBezTo>
                <a:cubicBezTo>
                  <a:pt x="2185122" y="1177713"/>
                  <a:pt x="2133496" y="1173338"/>
                  <a:pt x="2082019" y="1167618"/>
                </a:cubicBezTo>
                <a:cubicBezTo>
                  <a:pt x="2049064" y="1163956"/>
                  <a:pt x="2016619" y="1155913"/>
                  <a:pt x="1983545" y="1153551"/>
                </a:cubicBezTo>
                <a:cubicBezTo>
                  <a:pt x="1885210" y="1146527"/>
                  <a:pt x="1786597" y="1144172"/>
                  <a:pt x="1688123" y="1139483"/>
                </a:cubicBezTo>
                <a:cubicBezTo>
                  <a:pt x="1659770" y="1134757"/>
                  <a:pt x="1417965" y="1096322"/>
                  <a:pt x="1378634" y="1083212"/>
                </a:cubicBezTo>
                <a:cubicBezTo>
                  <a:pt x="1275886" y="1048963"/>
                  <a:pt x="1323000" y="1062270"/>
                  <a:pt x="1237957" y="1041009"/>
                </a:cubicBezTo>
                <a:cubicBezTo>
                  <a:pt x="1223889" y="1031631"/>
                  <a:pt x="1211643" y="1018652"/>
                  <a:pt x="1195754" y="1012874"/>
                </a:cubicBezTo>
                <a:cubicBezTo>
                  <a:pt x="1175125" y="1005372"/>
                  <a:pt x="1027336" y="975623"/>
                  <a:pt x="998806" y="956603"/>
                </a:cubicBezTo>
                <a:cubicBezTo>
                  <a:pt x="984738" y="947225"/>
                  <a:pt x="971725" y="936029"/>
                  <a:pt x="956603" y="928468"/>
                </a:cubicBezTo>
                <a:cubicBezTo>
                  <a:pt x="943340" y="921836"/>
                  <a:pt x="927363" y="921601"/>
                  <a:pt x="914400" y="914400"/>
                </a:cubicBezTo>
                <a:cubicBezTo>
                  <a:pt x="884841" y="897978"/>
                  <a:pt x="829994" y="858129"/>
                  <a:pt x="829994" y="858129"/>
                </a:cubicBezTo>
                <a:cubicBezTo>
                  <a:pt x="825305" y="844061"/>
                  <a:pt x="822558" y="829189"/>
                  <a:pt x="815926" y="815926"/>
                </a:cubicBezTo>
                <a:cubicBezTo>
                  <a:pt x="808365" y="800804"/>
                  <a:pt x="799746" y="785678"/>
                  <a:pt x="787791" y="773723"/>
                </a:cubicBezTo>
                <a:cubicBezTo>
                  <a:pt x="760521" y="746453"/>
                  <a:pt x="737709" y="742961"/>
                  <a:pt x="703385" y="731520"/>
                </a:cubicBezTo>
                <a:cubicBezTo>
                  <a:pt x="679939" y="708074"/>
                  <a:pt x="660635" y="679574"/>
                  <a:pt x="633046" y="661181"/>
                </a:cubicBezTo>
                <a:cubicBezTo>
                  <a:pt x="618978" y="651803"/>
                  <a:pt x="603831" y="643870"/>
                  <a:pt x="590843" y="633046"/>
                </a:cubicBezTo>
                <a:cubicBezTo>
                  <a:pt x="520591" y="574503"/>
                  <a:pt x="580605" y="601498"/>
                  <a:pt x="506437" y="576775"/>
                </a:cubicBezTo>
                <a:cubicBezTo>
                  <a:pt x="440132" y="477316"/>
                  <a:pt x="526726" y="597064"/>
                  <a:pt x="422031" y="492369"/>
                </a:cubicBezTo>
                <a:cubicBezTo>
                  <a:pt x="410076" y="480414"/>
                  <a:pt x="404458" y="463368"/>
                  <a:pt x="393896" y="450166"/>
                </a:cubicBezTo>
                <a:cubicBezTo>
                  <a:pt x="385610" y="439809"/>
                  <a:pt x="375139" y="431409"/>
                  <a:pt x="365760" y="422031"/>
                </a:cubicBezTo>
                <a:cubicBezTo>
                  <a:pt x="356382" y="403274"/>
                  <a:pt x="349258" y="383209"/>
                  <a:pt x="337625" y="365760"/>
                </a:cubicBezTo>
                <a:cubicBezTo>
                  <a:pt x="330268" y="354724"/>
                  <a:pt x="315421" y="349487"/>
                  <a:pt x="309489" y="337624"/>
                </a:cubicBezTo>
                <a:cubicBezTo>
                  <a:pt x="300843" y="320331"/>
                  <a:pt x="300733" y="299944"/>
                  <a:pt x="295422" y="281354"/>
                </a:cubicBezTo>
                <a:cubicBezTo>
                  <a:pt x="291348" y="267096"/>
                  <a:pt x="287986" y="252414"/>
                  <a:pt x="281354" y="239151"/>
                </a:cubicBezTo>
                <a:cubicBezTo>
                  <a:pt x="263607" y="203658"/>
                  <a:pt x="251253" y="194982"/>
                  <a:pt x="225083" y="168812"/>
                </a:cubicBezTo>
                <a:cubicBezTo>
                  <a:pt x="195465" y="79957"/>
                  <a:pt x="226605" y="84406"/>
                  <a:pt x="182880" y="84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 name="円/楕円 4"/>
          <p:cNvSpPr/>
          <p:nvPr/>
        </p:nvSpPr>
        <p:spPr>
          <a:xfrm>
            <a:off x="5292725" y="3068638"/>
            <a:ext cx="142875" cy="14446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ja-JP" altLang="en-US"/>
          </a:p>
        </p:txBody>
      </p:sp>
      <p:sp>
        <p:nvSpPr>
          <p:cNvPr id="67590" name="テキスト ボックス 5"/>
          <p:cNvSpPr txBox="1">
            <a:spLocks noChangeArrowheads="1"/>
          </p:cNvSpPr>
          <p:nvPr/>
        </p:nvSpPr>
        <p:spPr bwMode="auto">
          <a:xfrm>
            <a:off x="4427538" y="2565400"/>
            <a:ext cx="2016125" cy="368300"/>
          </a:xfrm>
          <a:prstGeom prst="rect">
            <a:avLst/>
          </a:prstGeom>
          <a:noFill/>
          <a:ln w="9525">
            <a:noFill/>
            <a:miter lim="800000"/>
            <a:headEnd/>
            <a:tailEnd/>
          </a:ln>
        </p:spPr>
        <p:txBody>
          <a:bodyPr>
            <a:spAutoFit/>
          </a:bodyPr>
          <a:lstStyle/>
          <a:p>
            <a:pPr eaLnBrk="1" hangingPunct="1"/>
            <a:r>
              <a:rPr lang="ja-JP" altLang="en-US"/>
              <a:t>ニューオリンズ</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p:txBody>
          <a:bodyPr/>
          <a:lstStyle/>
          <a:p>
            <a:pPr eaLnBrk="1" hangingPunct="1"/>
            <a:r>
              <a:rPr lang="ja-JP" altLang="en-US" smtClean="0"/>
              <a:t>１８００年ころのアメリカ</a:t>
            </a:r>
          </a:p>
        </p:txBody>
      </p:sp>
      <p:pic>
        <p:nvPicPr>
          <p:cNvPr id="68611" name="Picture 2" descr="C:\Users\yamasawa.ATKYOIN.070\Desktop\フランスとスペイン領.bmp"/>
          <p:cNvPicPr>
            <a:picLocks noGrp="1" noChangeAspect="1" noChangeArrowheads="1"/>
          </p:cNvPicPr>
          <p:nvPr>
            <p:ph idx="1"/>
          </p:nvPr>
        </p:nvPicPr>
        <p:blipFill>
          <a:blip r:embed="rId2" cstate="print"/>
          <a:srcRect/>
          <a:stretch>
            <a:fillRect/>
          </a:stretch>
        </p:blipFill>
        <p:spPr>
          <a:xfrm>
            <a:off x="1187450" y="1773238"/>
            <a:ext cx="6337300" cy="4562475"/>
          </a:xfrm>
        </p:spPr>
      </p:pic>
      <p:sp>
        <p:nvSpPr>
          <p:cNvPr id="68612" name="テキスト ボックス 4"/>
          <p:cNvSpPr txBox="1">
            <a:spLocks noChangeArrowheads="1"/>
          </p:cNvSpPr>
          <p:nvPr/>
        </p:nvSpPr>
        <p:spPr bwMode="auto">
          <a:xfrm>
            <a:off x="1476375" y="3716338"/>
            <a:ext cx="1871663" cy="369887"/>
          </a:xfrm>
          <a:prstGeom prst="rect">
            <a:avLst/>
          </a:prstGeom>
          <a:noFill/>
          <a:ln w="9525">
            <a:noFill/>
            <a:miter lim="800000"/>
            <a:headEnd/>
            <a:tailEnd/>
          </a:ln>
        </p:spPr>
        <p:txBody>
          <a:bodyPr>
            <a:spAutoFit/>
          </a:bodyPr>
          <a:lstStyle/>
          <a:p>
            <a:pPr eaLnBrk="1" hangingPunct="1"/>
            <a:r>
              <a:rPr lang="ja-JP" altLang="en-US"/>
              <a:t>スペイン領</a:t>
            </a:r>
          </a:p>
        </p:txBody>
      </p:sp>
      <p:sp>
        <p:nvSpPr>
          <p:cNvPr id="68613" name="テキスト ボックス 5"/>
          <p:cNvSpPr txBox="1">
            <a:spLocks noChangeArrowheads="1"/>
          </p:cNvSpPr>
          <p:nvPr/>
        </p:nvSpPr>
        <p:spPr bwMode="auto">
          <a:xfrm>
            <a:off x="3276600" y="2852738"/>
            <a:ext cx="1655763" cy="369887"/>
          </a:xfrm>
          <a:prstGeom prst="rect">
            <a:avLst/>
          </a:prstGeom>
          <a:noFill/>
          <a:ln w="9525">
            <a:noFill/>
            <a:miter lim="800000"/>
            <a:headEnd/>
            <a:tailEnd/>
          </a:ln>
        </p:spPr>
        <p:txBody>
          <a:bodyPr>
            <a:spAutoFit/>
          </a:bodyPr>
          <a:lstStyle/>
          <a:p>
            <a:pPr eaLnBrk="1" hangingPunct="1"/>
            <a:r>
              <a:rPr lang="ja-JP" altLang="en-US"/>
              <a:t>フランス領</a:t>
            </a:r>
          </a:p>
        </p:txBody>
      </p:sp>
      <p:sp>
        <p:nvSpPr>
          <p:cNvPr id="68614" name="テキスト ボックス 6"/>
          <p:cNvSpPr txBox="1">
            <a:spLocks noChangeArrowheads="1"/>
          </p:cNvSpPr>
          <p:nvPr/>
        </p:nvSpPr>
        <p:spPr bwMode="auto">
          <a:xfrm>
            <a:off x="4140200" y="5516563"/>
            <a:ext cx="3384550" cy="369887"/>
          </a:xfrm>
          <a:prstGeom prst="rect">
            <a:avLst/>
          </a:prstGeom>
          <a:noFill/>
          <a:ln w="9525">
            <a:noFill/>
            <a:miter lim="800000"/>
            <a:headEnd/>
            <a:tailEnd/>
          </a:ln>
        </p:spPr>
        <p:txBody>
          <a:bodyPr>
            <a:spAutoFit/>
          </a:bodyPr>
          <a:lstStyle/>
          <a:p>
            <a:pPr algn="ctr" eaLnBrk="1" hangingPunct="1"/>
            <a:r>
              <a:rPr lang="ja-JP" altLang="en-US"/>
              <a:t>ニューオリンズ</a:t>
            </a:r>
          </a:p>
        </p:txBody>
      </p:sp>
      <p:sp>
        <p:nvSpPr>
          <p:cNvPr id="8" name="円/楕円 7"/>
          <p:cNvSpPr/>
          <p:nvPr/>
        </p:nvSpPr>
        <p:spPr>
          <a:xfrm>
            <a:off x="5148263" y="4941888"/>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p:txBody>
          <a:bodyPr/>
          <a:lstStyle/>
          <a:p>
            <a:pPr eaLnBrk="1" hangingPunct="1"/>
            <a:r>
              <a:rPr lang="ja-JP" altLang="en-US" smtClean="0"/>
              <a:t>ニューオリンズ</a:t>
            </a:r>
          </a:p>
        </p:txBody>
      </p:sp>
      <p:sp>
        <p:nvSpPr>
          <p:cNvPr id="69635" name="テキスト プレースホルダー 2"/>
          <p:cNvSpPr>
            <a:spLocks noGrp="1"/>
          </p:cNvSpPr>
          <p:nvPr>
            <p:ph type="body" idx="1"/>
          </p:nvPr>
        </p:nvSpPr>
        <p:spPr/>
        <p:txBody>
          <a:bodyPr/>
          <a:lstStyle/>
          <a:p>
            <a:pPr eaLnBrk="1" hangingPunct="1"/>
            <a:r>
              <a:rPr lang="ja-JP" altLang="en-US" smtClean="0"/>
              <a:t>シーフード</a:t>
            </a:r>
          </a:p>
        </p:txBody>
      </p:sp>
      <p:pic>
        <p:nvPicPr>
          <p:cNvPr id="69636" name="Picture 2"/>
          <p:cNvPicPr>
            <a:picLocks noGrp="1" noChangeAspect="1" noChangeArrowheads="1"/>
          </p:cNvPicPr>
          <p:nvPr>
            <p:ph sz="half" idx="2"/>
          </p:nvPr>
        </p:nvPicPr>
        <p:blipFill>
          <a:blip r:embed="rId2" cstate="print"/>
          <a:srcRect/>
          <a:stretch>
            <a:fillRect/>
          </a:stretch>
        </p:blipFill>
        <p:spPr>
          <a:xfrm>
            <a:off x="1133475" y="2352675"/>
            <a:ext cx="2687638" cy="3595688"/>
          </a:xfrm>
          <a:noFill/>
        </p:spPr>
      </p:pic>
      <p:sp>
        <p:nvSpPr>
          <p:cNvPr id="69637" name="テキスト プレースホルダー 4"/>
          <p:cNvSpPr>
            <a:spLocks noGrp="1"/>
          </p:cNvSpPr>
          <p:nvPr>
            <p:ph type="body" sz="quarter" idx="3"/>
          </p:nvPr>
        </p:nvSpPr>
        <p:spPr/>
        <p:txBody>
          <a:bodyPr/>
          <a:lstStyle/>
          <a:p>
            <a:pPr eaLnBrk="1" hangingPunct="1"/>
            <a:r>
              <a:rPr lang="ja-JP" altLang="en-US" smtClean="0"/>
              <a:t>フレンチクオーター</a:t>
            </a:r>
          </a:p>
        </p:txBody>
      </p:sp>
      <p:sp>
        <p:nvSpPr>
          <p:cNvPr id="69638" name="コンテンツ プレースホルダー 6"/>
          <p:cNvSpPr>
            <a:spLocks noGrp="1"/>
          </p:cNvSpPr>
          <p:nvPr>
            <p:ph sz="quarter" idx="4"/>
          </p:nvPr>
        </p:nvSpPr>
        <p:spPr/>
        <p:txBody>
          <a:bodyPr/>
          <a:lstStyle/>
          <a:p>
            <a:pPr eaLnBrk="1" hangingPunct="1"/>
            <a:endParaRPr lang="ja-JP" altLang="en-US" smtClean="0"/>
          </a:p>
        </p:txBody>
      </p:sp>
      <p:pic>
        <p:nvPicPr>
          <p:cNvPr id="69639" name="Picture 4"/>
          <p:cNvPicPr>
            <a:picLocks noChangeAspect="1" noChangeArrowheads="1"/>
          </p:cNvPicPr>
          <p:nvPr/>
        </p:nvPicPr>
        <p:blipFill>
          <a:blip r:embed="rId3" cstate="print"/>
          <a:srcRect/>
          <a:stretch>
            <a:fillRect/>
          </a:stretch>
        </p:blipFill>
        <p:spPr bwMode="auto">
          <a:xfrm>
            <a:off x="4595813" y="2852738"/>
            <a:ext cx="4041775" cy="26463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p:txBody>
          <a:bodyPr/>
          <a:lstStyle/>
          <a:p>
            <a:pPr eaLnBrk="1" hangingPunct="1"/>
            <a:r>
              <a:rPr lang="ja-JP" altLang="en-US" smtClean="0"/>
              <a:t>バイユー</a:t>
            </a:r>
            <a:r>
              <a:rPr lang="en-US" altLang="ja-JP" smtClean="0"/>
              <a:t>(bayou)</a:t>
            </a:r>
            <a:endParaRPr lang="ja-JP" altLang="en-US" smtClean="0"/>
          </a:p>
        </p:txBody>
      </p:sp>
      <p:sp>
        <p:nvSpPr>
          <p:cNvPr id="70659" name="テキスト プレースホルダー 2"/>
          <p:cNvSpPr>
            <a:spLocks noGrp="1"/>
          </p:cNvSpPr>
          <p:nvPr>
            <p:ph type="body" idx="1"/>
          </p:nvPr>
        </p:nvSpPr>
        <p:spPr/>
        <p:txBody>
          <a:bodyPr/>
          <a:lstStyle/>
          <a:p>
            <a:pPr eaLnBrk="1" hangingPunct="1"/>
            <a:endParaRPr lang="ja-JP" altLang="en-US" smtClean="0"/>
          </a:p>
        </p:txBody>
      </p:sp>
      <p:pic>
        <p:nvPicPr>
          <p:cNvPr id="70660" name="Picture 4"/>
          <p:cNvPicPr>
            <a:picLocks noGrp="1" noChangeAspect="1" noChangeArrowheads="1"/>
          </p:cNvPicPr>
          <p:nvPr>
            <p:ph sz="half" idx="2"/>
          </p:nvPr>
        </p:nvPicPr>
        <p:blipFill>
          <a:blip r:embed="rId2" cstate="print"/>
          <a:srcRect/>
          <a:stretch>
            <a:fillRect/>
          </a:stretch>
        </p:blipFill>
        <p:spPr>
          <a:xfrm>
            <a:off x="457200" y="2816225"/>
            <a:ext cx="4040188" cy="2668588"/>
          </a:xfrm>
          <a:noFill/>
        </p:spPr>
      </p:pic>
      <p:sp>
        <p:nvSpPr>
          <p:cNvPr id="70661" name="テキスト プレースホルダー 4"/>
          <p:cNvSpPr>
            <a:spLocks noGrp="1"/>
          </p:cNvSpPr>
          <p:nvPr>
            <p:ph type="body" sz="quarter" idx="3"/>
          </p:nvPr>
        </p:nvSpPr>
        <p:spPr/>
        <p:txBody>
          <a:bodyPr/>
          <a:lstStyle/>
          <a:p>
            <a:pPr eaLnBrk="1" hangingPunct="1"/>
            <a:endParaRPr lang="ja-JP" altLang="en-US" smtClean="0"/>
          </a:p>
        </p:txBody>
      </p:sp>
      <p:pic>
        <p:nvPicPr>
          <p:cNvPr id="70662" name="Picture 3" descr="C:\Users\成康\Dropbox\2013_03_02\IMG_0004.jpg"/>
          <p:cNvPicPr>
            <a:picLocks noGrp="1" noChangeAspect="1" noChangeArrowheads="1"/>
          </p:cNvPicPr>
          <p:nvPr>
            <p:ph sz="quarter" idx="4"/>
          </p:nvPr>
        </p:nvPicPr>
        <p:blipFill>
          <a:blip r:embed="rId3" cstate="print"/>
          <a:srcRect/>
          <a:stretch>
            <a:fillRect/>
          </a:stretch>
        </p:blipFill>
        <p:spPr>
          <a:xfrm>
            <a:off x="5219700" y="1916113"/>
            <a:ext cx="3024188" cy="4281487"/>
          </a:xfrm>
        </p:spPr>
      </p:pic>
      <p:pic>
        <p:nvPicPr>
          <p:cNvPr id="70663" name="Picture 5" descr="C:\Users\成康\Dropbox\2013_03_02\IMG_0001.jpg"/>
          <p:cNvPicPr>
            <a:picLocks noChangeAspect="1" noChangeArrowheads="1"/>
          </p:cNvPicPr>
          <p:nvPr/>
        </p:nvPicPr>
        <p:blipFill>
          <a:blip r:embed="rId4" cstate="print"/>
          <a:srcRect/>
          <a:stretch>
            <a:fillRect/>
          </a:stretch>
        </p:blipFill>
        <p:spPr bwMode="auto">
          <a:xfrm>
            <a:off x="823913" y="1633538"/>
            <a:ext cx="3313112" cy="2055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2" cstate="print"/>
          <a:srcRect/>
          <a:stretch>
            <a:fillRect/>
          </a:stretch>
        </p:blipFill>
        <p:spPr bwMode="auto">
          <a:xfrm>
            <a:off x="179388" y="4146550"/>
            <a:ext cx="4144962" cy="1927225"/>
          </a:xfrm>
          <a:prstGeom prst="rect">
            <a:avLst/>
          </a:prstGeom>
          <a:noFill/>
          <a:ln w="9525">
            <a:noFill/>
            <a:miter lim="800000"/>
            <a:headEnd/>
            <a:tailEnd/>
          </a:ln>
        </p:spPr>
      </p:pic>
      <p:pic>
        <p:nvPicPr>
          <p:cNvPr id="71683" name="Picture 2"/>
          <p:cNvPicPr>
            <a:picLocks noChangeAspect="1" noChangeArrowheads="1"/>
          </p:cNvPicPr>
          <p:nvPr/>
        </p:nvPicPr>
        <p:blipFill>
          <a:blip r:embed="rId3" cstate="print"/>
          <a:srcRect/>
          <a:stretch>
            <a:fillRect/>
          </a:stretch>
        </p:blipFill>
        <p:spPr bwMode="auto">
          <a:xfrm>
            <a:off x="4572000" y="260350"/>
            <a:ext cx="4064000" cy="3048000"/>
          </a:xfrm>
          <a:prstGeom prst="rect">
            <a:avLst/>
          </a:prstGeom>
          <a:noFill/>
          <a:ln w="9525">
            <a:noFill/>
            <a:miter lim="800000"/>
            <a:headEnd/>
            <a:tailEnd/>
          </a:ln>
        </p:spPr>
      </p:pic>
      <p:pic>
        <p:nvPicPr>
          <p:cNvPr id="71684" name="図 2" descr="P1030789.JPG"/>
          <p:cNvPicPr>
            <a:picLocks noChangeAspect="1"/>
          </p:cNvPicPr>
          <p:nvPr/>
        </p:nvPicPr>
        <p:blipFill>
          <a:blip r:embed="rId4" cstate="print"/>
          <a:srcRect/>
          <a:stretch>
            <a:fillRect/>
          </a:stretch>
        </p:blipFill>
        <p:spPr bwMode="auto">
          <a:xfrm>
            <a:off x="4572000" y="3500438"/>
            <a:ext cx="4140200" cy="3105150"/>
          </a:xfrm>
          <a:prstGeom prst="rect">
            <a:avLst/>
          </a:prstGeom>
          <a:noFill/>
          <a:ln w="9525">
            <a:noFill/>
            <a:miter lim="800000"/>
            <a:headEnd/>
            <a:tailEnd/>
          </a:ln>
        </p:spPr>
      </p:pic>
      <p:pic>
        <p:nvPicPr>
          <p:cNvPr id="71685" name="図 3" descr="P1030791.JPG"/>
          <p:cNvPicPr>
            <a:picLocks noChangeAspect="1"/>
          </p:cNvPicPr>
          <p:nvPr/>
        </p:nvPicPr>
        <p:blipFill>
          <a:blip r:embed="rId5" cstate="print"/>
          <a:srcRect/>
          <a:stretch>
            <a:fillRect/>
          </a:stretch>
        </p:blipFill>
        <p:spPr bwMode="auto">
          <a:xfrm>
            <a:off x="468313" y="260350"/>
            <a:ext cx="4032250" cy="3024188"/>
          </a:xfrm>
          <a:prstGeom prst="rect">
            <a:avLst/>
          </a:prstGeom>
          <a:noFill/>
          <a:ln w="9525">
            <a:noFill/>
            <a:miter lim="800000"/>
            <a:headEnd/>
            <a:tailEnd/>
          </a:ln>
        </p:spPr>
      </p:pic>
      <p:sp>
        <p:nvSpPr>
          <p:cNvPr id="2" name="テキスト ボックス 1"/>
          <p:cNvSpPr txBox="1">
            <a:spLocks noChangeArrowheads="1"/>
          </p:cNvSpPr>
          <p:nvPr/>
        </p:nvSpPr>
        <p:spPr bwMode="auto">
          <a:xfrm>
            <a:off x="971550" y="1196975"/>
            <a:ext cx="3095625" cy="646113"/>
          </a:xfrm>
          <a:prstGeom prst="rect">
            <a:avLst/>
          </a:prstGeom>
          <a:solidFill>
            <a:schemeClr val="bg1"/>
          </a:solidFill>
          <a:ln w="9525">
            <a:noFill/>
            <a:miter lim="800000"/>
            <a:headEnd/>
            <a:tailEnd/>
          </a:ln>
        </p:spPr>
        <p:txBody>
          <a:bodyPr>
            <a:spAutoFit/>
          </a:bodyPr>
          <a:lstStyle/>
          <a:p>
            <a:pPr algn="ctr" eaLnBrk="1" hangingPunct="1"/>
            <a:r>
              <a:rPr lang="ja-JP" altLang="en-US">
                <a:solidFill>
                  <a:srgbClr val="FF00FF"/>
                </a:solidFill>
              </a:rPr>
              <a:t>ニューオリンズブロック</a:t>
            </a:r>
            <a:endParaRPr lang="en-US" altLang="ja-JP">
              <a:solidFill>
                <a:srgbClr val="FF00FF"/>
              </a:solidFill>
            </a:endParaRPr>
          </a:p>
          <a:p>
            <a:pPr algn="ctr" eaLnBrk="1" hangingPunct="1"/>
            <a:r>
              <a:rPr lang="ja-JP" altLang="en-US">
                <a:solidFill>
                  <a:srgbClr val="FF00FF"/>
                </a:solidFill>
              </a:rPr>
              <a:t>（カリブの海賊周辺）</a:t>
            </a:r>
          </a:p>
        </p:txBody>
      </p:sp>
      <p:sp>
        <p:nvSpPr>
          <p:cNvPr id="6" name="テキスト ボックス 5"/>
          <p:cNvSpPr txBox="1">
            <a:spLocks noChangeArrowheads="1"/>
          </p:cNvSpPr>
          <p:nvPr/>
        </p:nvSpPr>
        <p:spPr bwMode="auto">
          <a:xfrm>
            <a:off x="5056188" y="1519238"/>
            <a:ext cx="3095625" cy="647700"/>
          </a:xfrm>
          <a:prstGeom prst="rect">
            <a:avLst/>
          </a:prstGeom>
          <a:solidFill>
            <a:schemeClr val="bg1"/>
          </a:solidFill>
          <a:ln w="9525">
            <a:noFill/>
            <a:miter lim="800000"/>
            <a:headEnd/>
            <a:tailEnd/>
          </a:ln>
        </p:spPr>
        <p:txBody>
          <a:bodyPr>
            <a:spAutoFit/>
          </a:bodyPr>
          <a:lstStyle/>
          <a:p>
            <a:pPr algn="ctr" eaLnBrk="1" hangingPunct="1"/>
            <a:r>
              <a:rPr lang="ja-JP" altLang="en-US">
                <a:solidFill>
                  <a:srgbClr val="FF00FF"/>
                </a:solidFill>
              </a:rPr>
              <a:t>カフェ・オーリンズ</a:t>
            </a:r>
            <a:endParaRPr lang="en-US" altLang="ja-JP">
              <a:solidFill>
                <a:srgbClr val="FF00FF"/>
              </a:solidFill>
            </a:endParaRPr>
          </a:p>
          <a:p>
            <a:pPr algn="ctr" eaLnBrk="1" hangingPunct="1"/>
            <a:r>
              <a:rPr lang="ja-JP" altLang="en-US">
                <a:solidFill>
                  <a:srgbClr val="FF00FF"/>
                </a:solidFill>
              </a:rPr>
              <a:t>（クレープ）</a:t>
            </a:r>
          </a:p>
        </p:txBody>
      </p:sp>
      <p:sp>
        <p:nvSpPr>
          <p:cNvPr id="7" name="テキスト ボックス 6"/>
          <p:cNvSpPr txBox="1">
            <a:spLocks noChangeArrowheads="1"/>
          </p:cNvSpPr>
          <p:nvPr/>
        </p:nvSpPr>
        <p:spPr bwMode="auto">
          <a:xfrm>
            <a:off x="5022850" y="4729163"/>
            <a:ext cx="3097213" cy="647700"/>
          </a:xfrm>
          <a:prstGeom prst="rect">
            <a:avLst/>
          </a:prstGeom>
          <a:solidFill>
            <a:schemeClr val="bg1"/>
          </a:solidFill>
          <a:ln w="9525">
            <a:noFill/>
            <a:miter lim="800000"/>
            <a:headEnd/>
            <a:tailEnd/>
          </a:ln>
        </p:spPr>
        <p:txBody>
          <a:bodyPr>
            <a:spAutoFit/>
          </a:bodyPr>
          <a:lstStyle/>
          <a:p>
            <a:pPr algn="ctr" eaLnBrk="1" hangingPunct="1"/>
            <a:r>
              <a:rPr lang="ja-JP" altLang="en-US">
                <a:solidFill>
                  <a:srgbClr val="FF00FF"/>
                </a:solidFill>
              </a:rPr>
              <a:t>シアター・オーリンズ</a:t>
            </a:r>
            <a:endParaRPr lang="en-US" altLang="ja-JP">
              <a:solidFill>
                <a:srgbClr val="FF00FF"/>
              </a:solidFill>
            </a:endParaRPr>
          </a:p>
          <a:p>
            <a:pPr algn="ctr" eaLnBrk="1" hangingPunct="1"/>
            <a:r>
              <a:rPr lang="ja-JP" altLang="en-US">
                <a:solidFill>
                  <a:srgbClr val="FF00FF"/>
                </a:solidFill>
              </a:rPr>
              <a:t>（劇場）</a:t>
            </a:r>
          </a:p>
        </p:txBody>
      </p:sp>
      <p:sp>
        <p:nvSpPr>
          <p:cNvPr id="8" name="テキスト ボックス 7"/>
          <p:cNvSpPr txBox="1">
            <a:spLocks noChangeArrowheads="1"/>
          </p:cNvSpPr>
          <p:nvPr/>
        </p:nvSpPr>
        <p:spPr bwMode="auto">
          <a:xfrm>
            <a:off x="703263" y="4729163"/>
            <a:ext cx="3095625" cy="647700"/>
          </a:xfrm>
          <a:prstGeom prst="rect">
            <a:avLst/>
          </a:prstGeom>
          <a:solidFill>
            <a:schemeClr val="bg1"/>
          </a:solidFill>
          <a:ln w="9525">
            <a:noFill/>
            <a:miter lim="800000"/>
            <a:headEnd/>
            <a:tailEnd/>
          </a:ln>
        </p:spPr>
        <p:txBody>
          <a:bodyPr>
            <a:spAutoFit/>
          </a:bodyPr>
          <a:lstStyle/>
          <a:p>
            <a:pPr algn="ctr" eaLnBrk="1" hangingPunct="1"/>
            <a:r>
              <a:rPr lang="ja-JP" altLang="en-US">
                <a:solidFill>
                  <a:srgbClr val="FF00FF"/>
                </a:solidFill>
              </a:rPr>
              <a:t>ブルー・バイユー・レストラン</a:t>
            </a:r>
            <a:endParaRPr lang="en-US" altLang="ja-JP">
              <a:solidFill>
                <a:srgbClr val="FF00FF"/>
              </a:solidFill>
            </a:endParaRPr>
          </a:p>
          <a:p>
            <a:pPr algn="ctr" eaLnBrk="1" hangingPunct="1"/>
            <a:r>
              <a:rPr lang="ja-JP" altLang="en-US">
                <a:solidFill>
                  <a:srgbClr val="FF00FF"/>
                </a:solidFill>
              </a:rPr>
              <a:t>（レストラン）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0"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4" fill="hold" grpId="0"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xit" presetSubtype="21" fill="hold" grpId="0" nodeType="clickEffect">
                                  <p:stCondLst>
                                    <p:cond delay="0"/>
                                  </p:stCondLst>
                                  <p:childTnLst>
                                    <p:animEffect transition="out" filter="barn(inVertic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title"/>
          </p:nvPr>
        </p:nvSpPr>
        <p:spPr/>
        <p:txBody>
          <a:bodyPr/>
          <a:lstStyle/>
          <a:p>
            <a:pPr eaLnBrk="1" hangingPunct="1"/>
            <a:r>
              <a:rPr lang="ja-JP" altLang="en-US" smtClean="0"/>
              <a:t>スプラッシュマウンテン</a:t>
            </a:r>
          </a:p>
        </p:txBody>
      </p:sp>
      <p:graphicFrame>
        <p:nvGraphicFramePr>
          <p:cNvPr id="4" name="コンテンツ プレースホルダー 3"/>
          <p:cNvGraphicFramePr>
            <a:graphicFrameLocks noGrp="1"/>
          </p:cNvGraphicFramePr>
          <p:nvPr>
            <p:ph idx="1"/>
          </p:nvPr>
        </p:nvGraphicFramePr>
        <p:xfrm>
          <a:off x="457200" y="1700808"/>
          <a:ext cx="4618856" cy="442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2708" name="Picture 2"/>
          <p:cNvPicPr>
            <a:picLocks noChangeAspect="1" noChangeArrowheads="1"/>
          </p:cNvPicPr>
          <p:nvPr/>
        </p:nvPicPr>
        <p:blipFill>
          <a:blip r:embed="rId7" cstate="print"/>
          <a:srcRect/>
          <a:stretch>
            <a:fillRect/>
          </a:stretch>
        </p:blipFill>
        <p:spPr bwMode="auto">
          <a:xfrm>
            <a:off x="5254625" y="2781300"/>
            <a:ext cx="3243263" cy="3236913"/>
          </a:xfrm>
          <a:prstGeom prst="rect">
            <a:avLst/>
          </a:prstGeom>
          <a:noFill/>
          <a:ln w="9525">
            <a:noFill/>
            <a:miter lim="800000"/>
            <a:headEnd/>
            <a:tailEnd/>
          </a:ln>
          <a:effectLst/>
        </p:spPr>
      </p:pic>
      <p:sp>
        <p:nvSpPr>
          <p:cNvPr id="72709" name="正方形/長方形 4"/>
          <p:cNvSpPr>
            <a:spLocks noChangeArrowheads="1"/>
          </p:cNvSpPr>
          <p:nvPr/>
        </p:nvSpPr>
        <p:spPr bwMode="auto">
          <a:xfrm>
            <a:off x="5003800" y="1628775"/>
            <a:ext cx="3778250" cy="954088"/>
          </a:xfrm>
          <a:prstGeom prst="rect">
            <a:avLst/>
          </a:prstGeom>
          <a:noFill/>
          <a:ln w="9525">
            <a:noFill/>
            <a:miter lim="800000"/>
            <a:headEnd/>
            <a:tailEnd/>
          </a:ln>
        </p:spPr>
        <p:txBody>
          <a:bodyPr wrap="none">
            <a:spAutoFit/>
          </a:bodyPr>
          <a:lstStyle/>
          <a:p>
            <a:pPr eaLnBrk="1" hangingPunct="1"/>
            <a:r>
              <a:rPr lang="ja-JP" altLang="en-US" sz="2800"/>
              <a:t>ウサギどん　キツネどん</a:t>
            </a:r>
            <a:endParaRPr lang="en-US" altLang="ja-JP" sz="2800"/>
          </a:p>
          <a:p>
            <a:pPr eaLnBrk="1" hangingPunct="1"/>
            <a:r>
              <a:rPr lang="ja-JP" altLang="en-US" sz="2800"/>
              <a:t>リーマスじいやのした話</a:t>
            </a:r>
          </a:p>
        </p:txBody>
      </p:sp>
      <p:sp>
        <p:nvSpPr>
          <p:cNvPr id="72710" name="テキスト ボックス 5"/>
          <p:cNvSpPr txBox="1">
            <a:spLocks noChangeArrowheads="1"/>
          </p:cNvSpPr>
          <p:nvPr/>
        </p:nvSpPr>
        <p:spPr bwMode="auto">
          <a:xfrm>
            <a:off x="5254625" y="6018213"/>
            <a:ext cx="3527425" cy="400050"/>
          </a:xfrm>
          <a:prstGeom prst="rect">
            <a:avLst/>
          </a:prstGeom>
          <a:noFill/>
          <a:ln w="9525">
            <a:noFill/>
            <a:miter lim="800000"/>
            <a:headEnd/>
            <a:tailEnd/>
          </a:ln>
        </p:spPr>
        <p:txBody>
          <a:bodyPr>
            <a:spAutoFit/>
          </a:bodyPr>
          <a:lstStyle/>
          <a:p>
            <a:pPr algn="ctr" eaLnBrk="1" hangingPunct="1"/>
            <a:r>
              <a:rPr lang="ja-JP" altLang="en-US" sz="2000"/>
              <a:t>岩波少年文庫</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1"/>
          <p:cNvSpPr>
            <a:spLocks noGrp="1"/>
          </p:cNvSpPr>
          <p:nvPr>
            <p:ph type="title"/>
          </p:nvPr>
        </p:nvSpPr>
        <p:spPr/>
        <p:txBody>
          <a:bodyPr/>
          <a:lstStyle/>
          <a:p>
            <a:pPr eaLnBrk="1" hangingPunct="1"/>
            <a:r>
              <a:rPr lang="ja-JP" altLang="en-US" smtClean="0"/>
              <a:t>ジョージア州</a:t>
            </a:r>
          </a:p>
        </p:txBody>
      </p:sp>
      <p:pic>
        <p:nvPicPr>
          <p:cNvPr id="73731" name="コンテンツ プレースホルダ 3" descr="statemap01.jpg"/>
          <p:cNvPicPr>
            <a:picLocks noChangeAspect="1"/>
          </p:cNvPicPr>
          <p:nvPr/>
        </p:nvPicPr>
        <p:blipFill>
          <a:blip r:embed="rId2" cstate="print"/>
          <a:srcRect/>
          <a:stretch>
            <a:fillRect/>
          </a:stretch>
        </p:blipFill>
        <p:spPr bwMode="auto">
          <a:xfrm>
            <a:off x="1547813" y="2133600"/>
            <a:ext cx="6102350" cy="3324225"/>
          </a:xfrm>
          <a:prstGeom prst="rect">
            <a:avLst/>
          </a:prstGeom>
          <a:noFill/>
          <a:ln w="9525">
            <a:noFill/>
            <a:miter lim="800000"/>
            <a:headEnd/>
            <a:tailEnd/>
          </a:ln>
        </p:spPr>
      </p:pic>
      <p:sp>
        <p:nvSpPr>
          <p:cNvPr id="5" name="円/楕円 4"/>
          <p:cNvSpPr/>
          <p:nvPr/>
        </p:nvSpPr>
        <p:spPr>
          <a:xfrm>
            <a:off x="5364163" y="3795713"/>
            <a:ext cx="1295400" cy="1217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73733" name="Picture 3" descr="C:\Users\成康\AppData\Local\Microsoft\Windows\Temporary Internet Files\Content.IE5\SS183BPY\MC900436956[1].wmf"/>
          <p:cNvPicPr>
            <a:picLocks noChangeAspect="1" noChangeArrowheads="1"/>
          </p:cNvPicPr>
          <p:nvPr/>
        </p:nvPicPr>
        <p:blipFill>
          <a:blip r:embed="rId3" cstate="print"/>
          <a:srcRect/>
          <a:stretch>
            <a:fillRect/>
          </a:stretch>
        </p:blipFill>
        <p:spPr bwMode="auto">
          <a:xfrm>
            <a:off x="6680200" y="304800"/>
            <a:ext cx="1828800" cy="1828800"/>
          </a:xfrm>
          <a:prstGeom prst="rect">
            <a:avLst/>
          </a:prstGeom>
          <a:noFill/>
          <a:ln w="9525">
            <a:noFill/>
            <a:miter lim="800000"/>
            <a:headEnd/>
            <a:tailEnd/>
          </a:ln>
        </p:spPr>
      </p:pic>
      <p:pic>
        <p:nvPicPr>
          <p:cNvPr id="73734" name="Picture 4" descr="C:\Users\成康\AppData\Local\Microsoft\Windows\Temporary Internet Files\Content.IE5\1UOJ2APX\MC900436706[1].wmf"/>
          <p:cNvPicPr>
            <a:picLocks noChangeAspect="1" noChangeArrowheads="1"/>
          </p:cNvPicPr>
          <p:nvPr/>
        </p:nvPicPr>
        <p:blipFill>
          <a:blip r:embed="rId4" cstate="print"/>
          <a:srcRect/>
          <a:stretch>
            <a:fillRect/>
          </a:stretch>
        </p:blipFill>
        <p:spPr bwMode="auto">
          <a:xfrm>
            <a:off x="611188" y="4905375"/>
            <a:ext cx="2746375" cy="1498600"/>
          </a:xfrm>
          <a:prstGeom prst="rect">
            <a:avLst/>
          </a:prstGeom>
          <a:noFill/>
          <a:ln w="9525">
            <a:noFill/>
            <a:miter lim="800000"/>
            <a:headEnd/>
            <a:tailEnd/>
          </a:ln>
        </p:spPr>
      </p:pic>
      <p:pic>
        <p:nvPicPr>
          <p:cNvPr id="73735" name="Picture 5" descr="C:\Users\成康\AppData\Local\Microsoft\Windows\Temporary Internet Files\Content.IE5\QM79AARV\MP900181553[1].jpg"/>
          <p:cNvPicPr>
            <a:picLocks noChangeAspect="1" noChangeArrowheads="1"/>
          </p:cNvPicPr>
          <p:nvPr/>
        </p:nvPicPr>
        <p:blipFill>
          <a:blip r:embed="rId5" cstate="print"/>
          <a:srcRect/>
          <a:stretch>
            <a:fillRect/>
          </a:stretch>
        </p:blipFill>
        <p:spPr bwMode="auto">
          <a:xfrm>
            <a:off x="236538" y="549275"/>
            <a:ext cx="2622550" cy="172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タイトル 1"/>
          <p:cNvSpPr>
            <a:spLocks noGrp="1"/>
          </p:cNvSpPr>
          <p:nvPr>
            <p:ph type="title"/>
          </p:nvPr>
        </p:nvSpPr>
        <p:spPr/>
        <p:txBody>
          <a:bodyPr/>
          <a:lstStyle/>
          <a:p>
            <a:pPr eaLnBrk="1" hangingPunct="1"/>
            <a:r>
              <a:rPr lang="ja-JP" altLang="en-US" smtClean="0"/>
              <a:t>南北戦争（</a:t>
            </a:r>
            <a:r>
              <a:rPr lang="en-US" altLang="ja-JP" smtClean="0"/>
              <a:t>1861</a:t>
            </a:r>
            <a:r>
              <a:rPr lang="ja-JP" altLang="en-US" smtClean="0"/>
              <a:t>年～</a:t>
            </a:r>
            <a:r>
              <a:rPr lang="en-US" altLang="ja-JP" smtClean="0"/>
              <a:t>1965</a:t>
            </a:r>
            <a:r>
              <a:rPr lang="ja-JP" altLang="en-US" smtClean="0"/>
              <a:t>年）</a:t>
            </a:r>
          </a:p>
        </p:txBody>
      </p:sp>
      <p:pic>
        <p:nvPicPr>
          <p:cNvPr id="74755" name="Picture 2"/>
          <p:cNvPicPr>
            <a:picLocks noChangeAspect="1" noChangeArrowheads="1"/>
          </p:cNvPicPr>
          <p:nvPr/>
        </p:nvPicPr>
        <p:blipFill>
          <a:blip r:embed="rId2" cstate="print"/>
          <a:srcRect/>
          <a:stretch>
            <a:fillRect/>
          </a:stretch>
        </p:blipFill>
        <p:spPr bwMode="auto">
          <a:xfrm>
            <a:off x="1547813" y="1773238"/>
            <a:ext cx="6724650" cy="4400550"/>
          </a:xfrm>
          <a:prstGeom prst="rect">
            <a:avLst/>
          </a:prstGeom>
          <a:noFill/>
          <a:ln w="9525">
            <a:noFill/>
            <a:miter lim="800000"/>
            <a:headEnd/>
            <a:tailEnd/>
          </a:ln>
        </p:spPr>
      </p:pic>
      <p:pic>
        <p:nvPicPr>
          <p:cNvPr id="74756" name="Picture 2"/>
          <p:cNvPicPr>
            <a:picLocks noChangeAspect="1" noChangeArrowheads="1"/>
          </p:cNvPicPr>
          <p:nvPr/>
        </p:nvPicPr>
        <p:blipFill>
          <a:blip r:embed="rId3" cstate="print"/>
          <a:srcRect/>
          <a:stretch>
            <a:fillRect/>
          </a:stretch>
        </p:blipFill>
        <p:spPr bwMode="auto">
          <a:xfrm>
            <a:off x="1035050" y="5157788"/>
            <a:ext cx="2381250" cy="1323975"/>
          </a:xfrm>
          <a:prstGeom prst="rect">
            <a:avLst/>
          </a:prstGeom>
          <a:noFill/>
          <a:ln w="9525">
            <a:noFill/>
            <a:miter lim="800000"/>
            <a:headEnd/>
            <a:tailEnd/>
          </a:ln>
        </p:spPr>
      </p:pic>
      <p:sp>
        <p:nvSpPr>
          <p:cNvPr id="74757" name="テキスト ボックス 2"/>
          <p:cNvSpPr txBox="1">
            <a:spLocks noChangeArrowheads="1"/>
          </p:cNvSpPr>
          <p:nvPr/>
        </p:nvSpPr>
        <p:spPr bwMode="auto">
          <a:xfrm>
            <a:off x="1181100" y="4652963"/>
            <a:ext cx="2087563" cy="369887"/>
          </a:xfrm>
          <a:prstGeom prst="rect">
            <a:avLst/>
          </a:prstGeom>
          <a:noFill/>
          <a:ln w="9525">
            <a:noFill/>
            <a:miter lim="800000"/>
            <a:headEnd/>
            <a:tailEnd/>
          </a:ln>
        </p:spPr>
        <p:txBody>
          <a:bodyPr>
            <a:spAutoFit/>
          </a:bodyPr>
          <a:lstStyle/>
          <a:p>
            <a:pPr eaLnBrk="1" hangingPunct="1"/>
            <a:r>
              <a:rPr lang="ja-JP" altLang="en-US"/>
              <a:t>アメリカ連合国</a:t>
            </a:r>
          </a:p>
        </p:txBody>
      </p:sp>
      <p:pic>
        <p:nvPicPr>
          <p:cNvPr id="74758" name="Picture 3"/>
          <p:cNvPicPr>
            <a:picLocks noChangeAspect="1" noChangeArrowheads="1"/>
          </p:cNvPicPr>
          <p:nvPr/>
        </p:nvPicPr>
        <p:blipFill>
          <a:blip r:embed="rId4" cstate="print"/>
          <a:srcRect/>
          <a:stretch>
            <a:fillRect/>
          </a:stretch>
        </p:blipFill>
        <p:spPr bwMode="auto">
          <a:xfrm>
            <a:off x="6573838" y="1966913"/>
            <a:ext cx="2095500" cy="1104900"/>
          </a:xfrm>
          <a:prstGeom prst="rect">
            <a:avLst/>
          </a:prstGeom>
          <a:noFill/>
          <a:ln w="9525">
            <a:noFill/>
            <a:miter lim="800000"/>
            <a:headEnd/>
            <a:tailEnd/>
          </a:ln>
        </p:spPr>
      </p:pic>
      <p:sp>
        <p:nvSpPr>
          <p:cNvPr id="74759" name="テキスト ボックス 3"/>
          <p:cNvSpPr txBox="1">
            <a:spLocks noChangeArrowheads="1"/>
          </p:cNvSpPr>
          <p:nvPr/>
        </p:nvSpPr>
        <p:spPr bwMode="auto">
          <a:xfrm>
            <a:off x="6742113" y="1587500"/>
            <a:ext cx="1757362" cy="369888"/>
          </a:xfrm>
          <a:prstGeom prst="rect">
            <a:avLst/>
          </a:prstGeom>
          <a:noFill/>
          <a:ln w="9525">
            <a:noFill/>
            <a:miter lim="800000"/>
            <a:headEnd/>
            <a:tailEnd/>
          </a:ln>
        </p:spPr>
        <p:txBody>
          <a:bodyPr>
            <a:spAutoFit/>
          </a:bodyPr>
          <a:lstStyle/>
          <a:p>
            <a:pPr eaLnBrk="1" hangingPunct="1"/>
            <a:r>
              <a:rPr lang="ja-JP" altLang="en-US"/>
              <a:t>アメリカ合衆国</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タイトル 1"/>
          <p:cNvSpPr>
            <a:spLocks noGrp="1"/>
          </p:cNvSpPr>
          <p:nvPr>
            <p:ph type="title"/>
          </p:nvPr>
        </p:nvSpPr>
        <p:spPr/>
        <p:txBody>
          <a:bodyPr/>
          <a:lstStyle/>
          <a:p>
            <a:pPr eaLnBrk="1" hangingPunct="1"/>
            <a:r>
              <a:rPr lang="ja-JP" altLang="en-US" smtClean="0"/>
              <a:t>バックグラウンドストーリー</a:t>
            </a:r>
          </a:p>
        </p:txBody>
      </p:sp>
      <p:sp>
        <p:nvSpPr>
          <p:cNvPr id="75779" name="テキスト プレースホルダ 2"/>
          <p:cNvSpPr>
            <a:spLocks noGrp="1"/>
          </p:cNvSpPr>
          <p:nvPr>
            <p:ph type="body" idx="1"/>
          </p:nvPr>
        </p:nvSpPr>
        <p:spPr>
          <a:xfrm>
            <a:off x="257175" y="1349375"/>
            <a:ext cx="4040188" cy="639763"/>
          </a:xfrm>
        </p:spPr>
        <p:txBody>
          <a:bodyPr/>
          <a:lstStyle/>
          <a:p>
            <a:pPr eaLnBrk="1" hangingPunct="1"/>
            <a:r>
              <a:rPr lang="ja-JP" altLang="en-US" smtClean="0"/>
              <a:t>南部の唄</a:t>
            </a:r>
          </a:p>
        </p:txBody>
      </p:sp>
      <p:pic>
        <p:nvPicPr>
          <p:cNvPr id="75780" name="Picture 2"/>
          <p:cNvPicPr>
            <a:picLocks noChangeAspect="1" noChangeArrowheads="1"/>
          </p:cNvPicPr>
          <p:nvPr/>
        </p:nvPicPr>
        <p:blipFill>
          <a:blip r:embed="rId2" cstate="print"/>
          <a:srcRect/>
          <a:stretch>
            <a:fillRect/>
          </a:stretch>
        </p:blipFill>
        <p:spPr bwMode="auto">
          <a:xfrm>
            <a:off x="1547813" y="1989138"/>
            <a:ext cx="6073775"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ja-JP" altLang="en-US" smtClean="0"/>
              <a:t>正しい引用のしかた</a:t>
            </a:r>
          </a:p>
        </p:txBody>
      </p:sp>
      <p:sp>
        <p:nvSpPr>
          <p:cNvPr id="11267" name="Rectangle 3"/>
          <p:cNvSpPr>
            <a:spLocks noGrp="1" noChangeArrowheads="1"/>
          </p:cNvSpPr>
          <p:nvPr>
            <p:ph idx="1"/>
          </p:nvPr>
        </p:nvSpPr>
        <p:spPr/>
        <p:txBody>
          <a:bodyPr/>
          <a:lstStyle/>
          <a:p>
            <a:pPr eaLnBrk="1" hangingPunct="1"/>
            <a:r>
              <a:rPr lang="ja-JP" altLang="en-US" smtClean="0"/>
              <a:t>著作権法第</a:t>
            </a:r>
            <a:r>
              <a:rPr lang="en-US" altLang="ja-JP" smtClean="0"/>
              <a:t>32</a:t>
            </a:r>
            <a:r>
              <a:rPr lang="ja-JP" altLang="en-US" smtClean="0"/>
              <a:t>法</a:t>
            </a:r>
          </a:p>
          <a:p>
            <a:pPr eaLnBrk="1" hangingPunct="1"/>
            <a:r>
              <a:rPr lang="ja-JP" altLang="en-US" smtClean="0"/>
              <a:t>「</a:t>
            </a:r>
            <a:r>
              <a:rPr lang="en-US" altLang="ja-JP" smtClean="0"/>
              <a:t>…</a:t>
            </a:r>
            <a:r>
              <a:rPr lang="ja-JP" altLang="en-US" smtClean="0"/>
              <a:t>引用は、公正な慣習に合致するものであり、かつ報道、批評、研究その他の引用の目的上正当な範囲で行わなければならない」</a:t>
            </a:r>
          </a:p>
          <a:p>
            <a:pPr eaLnBrk="1" hangingPunct="1"/>
            <a:r>
              <a:rPr lang="ja-JP" altLang="en-US" smtClean="0"/>
              <a:t>引用する必然性</a:t>
            </a:r>
          </a:p>
          <a:p>
            <a:pPr eaLnBrk="1" hangingPunct="1"/>
            <a:r>
              <a:rPr lang="ja-JP" altLang="en-US" smtClean="0"/>
              <a:t>引用自体が論文の中心になっていないこと</a:t>
            </a:r>
          </a:p>
          <a:p>
            <a:pPr eaLnBrk="1" hangingPunct="1"/>
            <a:r>
              <a:rPr lang="ja-JP" altLang="en-US" smtClean="0"/>
              <a:t>引用されていることが明確であること</a:t>
            </a:r>
          </a:p>
          <a:p>
            <a:pPr eaLnBrk="1" hangingPunct="1"/>
            <a:r>
              <a:rPr lang="ja-JP" altLang="en-US" smtClean="0"/>
              <a:t>出所が明示されていること</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pPr eaLnBrk="1" hangingPunct="1"/>
            <a:r>
              <a:rPr lang="ja-JP" altLang="en-US" smtClean="0"/>
              <a:t>ビッグサンダーマウンテン</a:t>
            </a:r>
          </a:p>
        </p:txBody>
      </p:sp>
      <p:sp>
        <p:nvSpPr>
          <p:cNvPr id="76803" name="コンテンツ プレースホルダー 2"/>
          <p:cNvSpPr>
            <a:spLocks noGrp="1"/>
          </p:cNvSpPr>
          <p:nvPr>
            <p:ph idx="1"/>
          </p:nvPr>
        </p:nvSpPr>
        <p:spPr/>
        <p:txBody>
          <a:bodyPr/>
          <a:lstStyle/>
          <a:p>
            <a:pPr eaLnBrk="1" hangingPunct="1"/>
            <a:r>
              <a:rPr lang="ja-JP" altLang="en-US" smtClean="0"/>
              <a:t>ゴールドラッシュ</a:t>
            </a:r>
            <a:endParaRPr lang="en-US" altLang="ja-JP" smtClean="0"/>
          </a:p>
          <a:p>
            <a:pPr eaLnBrk="1" hangingPunct="1"/>
            <a:r>
              <a:rPr lang="ja-JP" altLang="en-US" smtClean="0"/>
              <a:t>西部</a:t>
            </a:r>
            <a:endParaRPr lang="en-US" altLang="ja-JP" smtClean="0"/>
          </a:p>
          <a:p>
            <a:pPr eaLnBrk="1" hangingPunct="1"/>
            <a:r>
              <a:rPr lang="ja-JP" altLang="en-US" smtClean="0"/>
              <a:t>カウボーイ</a:t>
            </a:r>
            <a:endParaRPr lang="en-US" altLang="ja-JP" smtClean="0"/>
          </a:p>
          <a:p>
            <a:pPr eaLnBrk="1" hangingPunct="1"/>
            <a:r>
              <a:rPr lang="ja-JP" altLang="en-US" smtClean="0"/>
              <a:t>フロンティア</a:t>
            </a:r>
            <a:endParaRPr lang="en-US" altLang="ja-JP" smtClean="0"/>
          </a:p>
        </p:txBody>
      </p:sp>
      <p:pic>
        <p:nvPicPr>
          <p:cNvPr id="76804" name="Picture 2" descr="C:\Users\成康\AppData\Local\Microsoft\Windows\Temporary Internet Files\Content.IE5\WJ8LE6TV\MP900442398[1].jpg"/>
          <p:cNvPicPr>
            <a:picLocks noChangeAspect="1" noChangeArrowheads="1"/>
          </p:cNvPicPr>
          <p:nvPr/>
        </p:nvPicPr>
        <p:blipFill>
          <a:blip r:embed="rId2" cstate="print"/>
          <a:srcRect/>
          <a:stretch>
            <a:fillRect/>
          </a:stretch>
        </p:blipFill>
        <p:spPr bwMode="auto">
          <a:xfrm>
            <a:off x="4943475" y="4035425"/>
            <a:ext cx="3600450" cy="2400300"/>
          </a:xfrm>
          <a:prstGeom prst="rect">
            <a:avLst/>
          </a:prstGeom>
          <a:noFill/>
          <a:ln w="9525">
            <a:noFill/>
            <a:miter lim="800000"/>
            <a:headEnd/>
            <a:tailEnd/>
          </a:ln>
        </p:spPr>
      </p:pic>
      <p:pic>
        <p:nvPicPr>
          <p:cNvPr id="76805" name="Picture 8" descr="C:\Users\成康\AppData\Local\Microsoft\Windows\Temporary Internet Files\Content.IE5\1UOJ2APX\MC900235197[1].wmf"/>
          <p:cNvPicPr>
            <a:picLocks noChangeAspect="1" noChangeArrowheads="1"/>
          </p:cNvPicPr>
          <p:nvPr/>
        </p:nvPicPr>
        <p:blipFill>
          <a:blip r:embed="rId3" cstate="print"/>
          <a:srcRect/>
          <a:stretch>
            <a:fillRect/>
          </a:stretch>
        </p:blipFill>
        <p:spPr bwMode="auto">
          <a:xfrm>
            <a:off x="4730750" y="1484313"/>
            <a:ext cx="904875" cy="1828800"/>
          </a:xfrm>
          <a:prstGeom prst="rect">
            <a:avLst/>
          </a:prstGeom>
          <a:noFill/>
          <a:ln w="9525">
            <a:noFill/>
            <a:miter lim="800000"/>
            <a:headEnd/>
            <a:tailEnd/>
          </a:ln>
        </p:spPr>
      </p:pic>
      <p:pic>
        <p:nvPicPr>
          <p:cNvPr id="76806" name="Picture 9" descr="C:\Users\成康\AppData\Local\Microsoft\Windows\Temporary Internet Files\Content.IE5\QM79AARV\MC900229191[1].wmf"/>
          <p:cNvPicPr>
            <a:picLocks noChangeAspect="1" noChangeArrowheads="1"/>
          </p:cNvPicPr>
          <p:nvPr/>
        </p:nvPicPr>
        <p:blipFill>
          <a:blip r:embed="rId4" cstate="print"/>
          <a:srcRect/>
          <a:stretch>
            <a:fillRect/>
          </a:stretch>
        </p:blipFill>
        <p:spPr bwMode="auto">
          <a:xfrm>
            <a:off x="2411413" y="4789488"/>
            <a:ext cx="1825625" cy="874712"/>
          </a:xfrm>
          <a:prstGeom prst="rect">
            <a:avLst/>
          </a:prstGeom>
          <a:noFill/>
          <a:ln w="9525">
            <a:noFill/>
            <a:miter lim="800000"/>
            <a:headEnd/>
            <a:tailEnd/>
          </a:ln>
        </p:spPr>
      </p:pic>
      <p:pic>
        <p:nvPicPr>
          <p:cNvPr id="76807" name="Picture 10" descr="C:\Users\成康\AppData\Local\Microsoft\Windows\Temporary Internet Files\Content.IE5\WJ8LE6TV\MC900229181[1].wmf"/>
          <p:cNvPicPr>
            <a:picLocks noChangeAspect="1" noChangeArrowheads="1"/>
          </p:cNvPicPr>
          <p:nvPr/>
        </p:nvPicPr>
        <p:blipFill>
          <a:blip r:embed="rId5" cstate="print"/>
          <a:srcRect/>
          <a:stretch>
            <a:fillRect/>
          </a:stretch>
        </p:blipFill>
        <p:spPr bwMode="auto">
          <a:xfrm>
            <a:off x="6743700" y="1209675"/>
            <a:ext cx="1311275"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タイトル 1"/>
          <p:cNvSpPr>
            <a:spLocks noGrp="1"/>
          </p:cNvSpPr>
          <p:nvPr>
            <p:ph type="title"/>
          </p:nvPr>
        </p:nvSpPr>
        <p:spPr/>
        <p:txBody>
          <a:bodyPr/>
          <a:lstStyle/>
          <a:p>
            <a:pPr eaLnBrk="1" hangingPunct="1"/>
            <a:r>
              <a:rPr lang="ja-JP" altLang="en-US" smtClean="0"/>
              <a:t>アリゾナ州</a:t>
            </a:r>
          </a:p>
        </p:txBody>
      </p:sp>
      <p:sp>
        <p:nvSpPr>
          <p:cNvPr id="77827" name="コンテンツ プレースホルダ 2"/>
          <p:cNvSpPr>
            <a:spLocks noGrp="1"/>
          </p:cNvSpPr>
          <p:nvPr>
            <p:ph idx="1"/>
          </p:nvPr>
        </p:nvSpPr>
        <p:spPr/>
        <p:txBody>
          <a:bodyPr/>
          <a:lstStyle/>
          <a:p>
            <a:pPr eaLnBrk="1" hangingPunct="1"/>
            <a:r>
              <a:rPr lang="ja-JP" altLang="en-US" smtClean="0"/>
              <a:t>モニュメントバレー</a:t>
            </a:r>
          </a:p>
        </p:txBody>
      </p:sp>
      <p:pic>
        <p:nvPicPr>
          <p:cNvPr id="77828" name="Picture 2" descr="モニュメントバレー"/>
          <p:cNvPicPr>
            <a:picLocks noChangeAspect="1" noChangeArrowheads="1"/>
          </p:cNvPicPr>
          <p:nvPr/>
        </p:nvPicPr>
        <p:blipFill>
          <a:blip r:embed="rId2" cstate="print"/>
          <a:srcRect/>
          <a:stretch>
            <a:fillRect/>
          </a:stretch>
        </p:blipFill>
        <p:spPr bwMode="auto">
          <a:xfrm>
            <a:off x="5867400" y="404813"/>
            <a:ext cx="3095625" cy="2320925"/>
          </a:xfrm>
          <a:prstGeom prst="rect">
            <a:avLst/>
          </a:prstGeom>
          <a:noFill/>
          <a:ln w="9525">
            <a:noFill/>
            <a:miter lim="800000"/>
            <a:headEnd/>
            <a:tailEnd/>
          </a:ln>
        </p:spPr>
      </p:pic>
      <p:pic>
        <p:nvPicPr>
          <p:cNvPr id="77829" name="コンテンツ プレースホルダ 3" descr="statemap01.jpg"/>
          <p:cNvPicPr>
            <a:picLocks noChangeAspect="1"/>
          </p:cNvPicPr>
          <p:nvPr/>
        </p:nvPicPr>
        <p:blipFill>
          <a:blip r:embed="rId3" cstate="print"/>
          <a:srcRect/>
          <a:stretch>
            <a:fillRect/>
          </a:stretch>
        </p:blipFill>
        <p:spPr bwMode="auto">
          <a:xfrm>
            <a:off x="1258888" y="2924175"/>
            <a:ext cx="6103937" cy="332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p:txBody>
          <a:bodyPr/>
          <a:lstStyle/>
          <a:p>
            <a:pPr eaLnBrk="1" hangingPunct="1"/>
            <a:r>
              <a:rPr lang="ja-JP" altLang="en-US" smtClean="0"/>
              <a:t>トム・ソーヤー島</a:t>
            </a:r>
          </a:p>
        </p:txBody>
      </p:sp>
      <p:sp>
        <p:nvSpPr>
          <p:cNvPr id="78851" name="コンテンツ プレースホルダー 2"/>
          <p:cNvSpPr>
            <a:spLocks noGrp="1"/>
          </p:cNvSpPr>
          <p:nvPr>
            <p:ph idx="1"/>
          </p:nvPr>
        </p:nvSpPr>
        <p:spPr/>
        <p:txBody>
          <a:bodyPr/>
          <a:lstStyle/>
          <a:p>
            <a:pPr eaLnBrk="1" hangingPunct="1"/>
            <a:r>
              <a:rPr lang="ja-JP" altLang="en-US" smtClean="0"/>
              <a:t>マークトゥエイン「トムソーヤーの冒険」</a:t>
            </a:r>
          </a:p>
        </p:txBody>
      </p:sp>
      <p:pic>
        <p:nvPicPr>
          <p:cNvPr id="78852" name="Picture 2"/>
          <p:cNvPicPr>
            <a:picLocks noChangeAspect="1" noChangeArrowheads="1"/>
          </p:cNvPicPr>
          <p:nvPr/>
        </p:nvPicPr>
        <p:blipFill>
          <a:blip r:embed="rId2" cstate="print"/>
          <a:srcRect/>
          <a:stretch>
            <a:fillRect/>
          </a:stretch>
        </p:blipFill>
        <p:spPr bwMode="auto">
          <a:xfrm>
            <a:off x="1403350" y="2565400"/>
            <a:ext cx="2857500" cy="2857500"/>
          </a:xfrm>
          <a:prstGeom prst="rect">
            <a:avLst/>
          </a:prstGeom>
          <a:noFill/>
          <a:ln w="9525">
            <a:noFill/>
            <a:miter lim="800000"/>
            <a:headEnd/>
            <a:tailEnd/>
          </a:ln>
        </p:spPr>
      </p:pic>
      <p:pic>
        <p:nvPicPr>
          <p:cNvPr id="78853" name="Picture 4" descr="C:\Users\成康\AppData\Local\Microsoft\Windows\Temporary Internet Files\Content.IE5\QM79AARV\MC900295623[1].wmf"/>
          <p:cNvPicPr>
            <a:picLocks noChangeAspect="1" noChangeArrowheads="1"/>
          </p:cNvPicPr>
          <p:nvPr/>
        </p:nvPicPr>
        <p:blipFill>
          <a:blip r:embed="rId3" cstate="print"/>
          <a:srcRect/>
          <a:stretch>
            <a:fillRect/>
          </a:stretch>
        </p:blipFill>
        <p:spPr bwMode="auto">
          <a:xfrm>
            <a:off x="4859338" y="2636838"/>
            <a:ext cx="3587750" cy="2736850"/>
          </a:xfrm>
          <a:prstGeom prst="rect">
            <a:avLst/>
          </a:prstGeom>
          <a:noFill/>
          <a:ln w="9525">
            <a:noFill/>
            <a:miter lim="800000"/>
            <a:headEnd/>
            <a:tailEnd/>
          </a:ln>
        </p:spPr>
      </p:pic>
      <p:pic>
        <p:nvPicPr>
          <p:cNvPr id="78854" name="Picture 2" descr="C:\Users\成康\AppData\Local\Microsoft\Windows\Temporary Internet Files\Content.IE5\SS183BPY\MC900350507[1].wmf"/>
          <p:cNvPicPr>
            <a:picLocks noChangeAspect="1" noChangeArrowheads="1"/>
          </p:cNvPicPr>
          <p:nvPr/>
        </p:nvPicPr>
        <p:blipFill>
          <a:blip r:embed="rId4" cstate="print"/>
          <a:srcRect/>
          <a:stretch>
            <a:fillRect/>
          </a:stretch>
        </p:blipFill>
        <p:spPr bwMode="auto">
          <a:xfrm>
            <a:off x="4211638" y="4903788"/>
            <a:ext cx="1817687" cy="118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p:nvPr>
        </p:nvSpPr>
        <p:spPr/>
        <p:txBody>
          <a:bodyPr/>
          <a:lstStyle/>
          <a:p>
            <a:pPr eaLnBrk="1" hangingPunct="1"/>
            <a:r>
              <a:rPr lang="ja-JP" altLang="en-US" smtClean="0"/>
              <a:t>ミズーリ州</a:t>
            </a:r>
          </a:p>
        </p:txBody>
      </p:sp>
      <p:sp>
        <p:nvSpPr>
          <p:cNvPr id="79875" name="コンテンツ プレースホルダー 2"/>
          <p:cNvSpPr>
            <a:spLocks noGrp="1"/>
          </p:cNvSpPr>
          <p:nvPr>
            <p:ph idx="1"/>
          </p:nvPr>
        </p:nvSpPr>
        <p:spPr/>
        <p:txBody>
          <a:bodyPr/>
          <a:lstStyle/>
          <a:p>
            <a:pPr eaLnBrk="1" hangingPunct="1"/>
            <a:r>
              <a:rPr lang="ja-JP" altLang="en-US" smtClean="0"/>
              <a:t>セント・ピーターズバーグ（架空の町）が舞台</a:t>
            </a:r>
          </a:p>
        </p:txBody>
      </p:sp>
      <p:pic>
        <p:nvPicPr>
          <p:cNvPr id="79876" name="Picture 2" descr="C:\Users\成康\AppData\Local\Microsoft\Windows\Temporary Internet Files\Content.IE5\WJ8LE6TV\MC900436986[1].wmf"/>
          <p:cNvPicPr>
            <a:picLocks noChangeAspect="1" noChangeArrowheads="1"/>
          </p:cNvPicPr>
          <p:nvPr/>
        </p:nvPicPr>
        <p:blipFill>
          <a:blip r:embed="rId2" cstate="print"/>
          <a:srcRect/>
          <a:stretch>
            <a:fillRect/>
          </a:stretch>
        </p:blipFill>
        <p:spPr bwMode="auto">
          <a:xfrm>
            <a:off x="3117850" y="3783013"/>
            <a:ext cx="2576513" cy="2571750"/>
          </a:xfrm>
          <a:prstGeom prst="rect">
            <a:avLst/>
          </a:prstGeom>
          <a:noFill/>
          <a:ln w="9525">
            <a:noFill/>
            <a:miter lim="800000"/>
            <a:headEnd/>
            <a:tailEnd/>
          </a:ln>
        </p:spPr>
      </p:pic>
      <p:pic>
        <p:nvPicPr>
          <p:cNvPr id="79877" name="Picture 3" descr="C:\Users\成康\AppData\Local\Microsoft\Windows\Temporary Internet Files\Content.IE5\QM79AARV\MC900436734[1].wmf"/>
          <p:cNvPicPr>
            <a:picLocks noChangeAspect="1" noChangeArrowheads="1"/>
          </p:cNvPicPr>
          <p:nvPr/>
        </p:nvPicPr>
        <p:blipFill>
          <a:blip r:embed="rId3" cstate="print"/>
          <a:srcRect/>
          <a:stretch>
            <a:fillRect/>
          </a:stretch>
        </p:blipFill>
        <p:spPr bwMode="auto">
          <a:xfrm>
            <a:off x="5751513" y="2533650"/>
            <a:ext cx="3106737" cy="1695450"/>
          </a:xfrm>
          <a:prstGeom prst="rect">
            <a:avLst/>
          </a:prstGeom>
          <a:noFill/>
          <a:ln w="9525">
            <a:noFill/>
            <a:miter lim="800000"/>
            <a:headEnd/>
            <a:tailEnd/>
          </a:ln>
        </p:spPr>
      </p:pic>
      <p:pic>
        <p:nvPicPr>
          <p:cNvPr id="79878" name="Picture 4" descr="C:\Users\成康\AppData\Local\Microsoft\Windows\Temporary Internet Files\Content.IE5\1UOJ2APX\MP900406593[1].jpg"/>
          <p:cNvPicPr>
            <a:picLocks noChangeAspect="1" noChangeArrowheads="1"/>
          </p:cNvPicPr>
          <p:nvPr/>
        </p:nvPicPr>
        <p:blipFill>
          <a:blip r:embed="rId4" cstate="print"/>
          <a:srcRect/>
          <a:stretch>
            <a:fillRect/>
          </a:stretch>
        </p:blipFill>
        <p:spPr bwMode="auto">
          <a:xfrm>
            <a:off x="395288" y="2800350"/>
            <a:ext cx="2455862" cy="1963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タイトル 1"/>
          <p:cNvSpPr>
            <a:spLocks noGrp="1"/>
          </p:cNvSpPr>
          <p:nvPr>
            <p:ph type="title"/>
          </p:nvPr>
        </p:nvSpPr>
        <p:spPr>
          <a:xfrm>
            <a:off x="457200" y="274638"/>
            <a:ext cx="8362950" cy="1143000"/>
          </a:xfrm>
        </p:spPr>
        <p:txBody>
          <a:bodyPr/>
          <a:lstStyle/>
          <a:p>
            <a:pPr eaLnBrk="1" hangingPunct="1"/>
            <a:r>
              <a:rPr lang="ja-JP" altLang="en-US" smtClean="0"/>
              <a:t>ウオルトディズニーとトム・ソーヤー</a:t>
            </a:r>
          </a:p>
        </p:txBody>
      </p:sp>
      <p:pic>
        <p:nvPicPr>
          <p:cNvPr id="80899" name="コンテンツ プレースホルダ 3" descr="statemap01.jpg"/>
          <p:cNvPicPr>
            <a:picLocks noGrp="1" noChangeAspect="1"/>
          </p:cNvPicPr>
          <p:nvPr>
            <p:ph idx="1"/>
          </p:nvPr>
        </p:nvPicPr>
        <p:blipFill>
          <a:blip r:embed="rId2" cstate="print"/>
          <a:srcRect/>
          <a:stretch>
            <a:fillRect/>
          </a:stretch>
        </p:blipFill>
        <p:spPr>
          <a:xfrm>
            <a:off x="539750" y="1700213"/>
            <a:ext cx="8229600" cy="4483100"/>
          </a:xfrm>
        </p:spPr>
      </p:pic>
      <p:sp>
        <p:nvSpPr>
          <p:cNvPr id="80900" name="テキスト ボックス 5"/>
          <p:cNvSpPr txBox="1">
            <a:spLocks noChangeArrowheads="1"/>
          </p:cNvSpPr>
          <p:nvPr/>
        </p:nvSpPr>
        <p:spPr bwMode="auto">
          <a:xfrm>
            <a:off x="2843213" y="4581525"/>
            <a:ext cx="1441450" cy="368300"/>
          </a:xfrm>
          <a:prstGeom prst="rect">
            <a:avLst/>
          </a:prstGeom>
          <a:noFill/>
          <a:ln w="9525">
            <a:noFill/>
            <a:miter lim="800000"/>
            <a:headEnd/>
            <a:tailEnd/>
          </a:ln>
        </p:spPr>
        <p:txBody>
          <a:bodyPr>
            <a:spAutoFit/>
          </a:bodyPr>
          <a:lstStyle/>
          <a:p>
            <a:pPr eaLnBrk="1" hangingPunct="1"/>
            <a:r>
              <a:rPr lang="ja-JP" altLang="en-US"/>
              <a:t>マーセリン</a:t>
            </a:r>
          </a:p>
        </p:txBody>
      </p:sp>
      <p:sp>
        <p:nvSpPr>
          <p:cNvPr id="9" name="円/楕円 8"/>
          <p:cNvSpPr/>
          <p:nvPr/>
        </p:nvSpPr>
        <p:spPr>
          <a:xfrm>
            <a:off x="1116013" y="4076700"/>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80902" name="Picture 1"/>
          <p:cNvPicPr>
            <a:picLocks noChangeAspect="1" noChangeArrowheads="1"/>
          </p:cNvPicPr>
          <p:nvPr/>
        </p:nvPicPr>
        <p:blipFill>
          <a:blip r:embed="rId3" cstate="print"/>
          <a:srcRect/>
          <a:stretch>
            <a:fillRect/>
          </a:stretch>
        </p:blipFill>
        <p:spPr bwMode="auto">
          <a:xfrm>
            <a:off x="179388" y="1773238"/>
            <a:ext cx="4105275" cy="3090862"/>
          </a:xfrm>
          <a:prstGeom prst="rect">
            <a:avLst/>
          </a:prstGeom>
          <a:noFill/>
          <a:ln w="9525">
            <a:solidFill>
              <a:schemeClr val="tx1"/>
            </a:solidFill>
            <a:miter lim="800000"/>
            <a:headEnd/>
            <a:tailEnd/>
          </a:ln>
        </p:spPr>
      </p:pic>
      <p:sp>
        <p:nvSpPr>
          <p:cNvPr id="12" name="円/楕円 11"/>
          <p:cNvSpPr/>
          <p:nvPr/>
        </p:nvSpPr>
        <p:spPr>
          <a:xfrm>
            <a:off x="2195513" y="3213100"/>
            <a:ext cx="144462"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80904" name="グループ化 17"/>
          <p:cNvGrpSpPr>
            <a:grpSpLocks/>
          </p:cNvGrpSpPr>
          <p:nvPr/>
        </p:nvGrpSpPr>
        <p:grpSpPr bwMode="auto">
          <a:xfrm>
            <a:off x="179388" y="1773238"/>
            <a:ext cx="3671887" cy="3033712"/>
            <a:chOff x="179512" y="1772816"/>
            <a:chExt cx="3672408" cy="3033628"/>
          </a:xfrm>
        </p:grpSpPr>
        <p:sp>
          <p:nvSpPr>
            <p:cNvPr id="10" name="円/楕円 9"/>
            <p:cNvSpPr/>
            <p:nvPr/>
          </p:nvSpPr>
          <p:spPr>
            <a:xfrm flipH="1" flipV="1">
              <a:off x="1691026" y="3212638"/>
              <a:ext cx="144482" cy="144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円/楕円 10"/>
            <p:cNvSpPr/>
            <p:nvPr/>
          </p:nvSpPr>
          <p:spPr>
            <a:xfrm>
              <a:off x="1259165" y="3501555"/>
              <a:ext cx="144482" cy="1428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0908" name="テキスト ボックス 6"/>
            <p:cNvSpPr txBox="1">
              <a:spLocks noChangeArrowheads="1"/>
            </p:cNvSpPr>
            <p:nvPr/>
          </p:nvSpPr>
          <p:spPr bwMode="auto">
            <a:xfrm>
              <a:off x="179512" y="3789040"/>
              <a:ext cx="1944216" cy="369332"/>
            </a:xfrm>
            <a:prstGeom prst="rect">
              <a:avLst/>
            </a:prstGeom>
            <a:noFill/>
            <a:ln w="9525">
              <a:noFill/>
              <a:miter lim="800000"/>
              <a:headEnd/>
              <a:tailEnd/>
            </a:ln>
          </p:spPr>
          <p:txBody>
            <a:bodyPr>
              <a:spAutoFit/>
            </a:bodyPr>
            <a:lstStyle/>
            <a:p>
              <a:pPr eaLnBrk="1" hangingPunct="1"/>
              <a:r>
                <a:rPr lang="ja-JP" altLang="en-US"/>
                <a:t>カンザスシティ</a:t>
              </a:r>
            </a:p>
          </p:txBody>
        </p:sp>
        <p:sp>
          <p:nvSpPr>
            <p:cNvPr id="13" name="円/楕円 12"/>
            <p:cNvSpPr/>
            <p:nvPr/>
          </p:nvSpPr>
          <p:spPr>
            <a:xfrm>
              <a:off x="3204128" y="2277627"/>
              <a:ext cx="144483" cy="1428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0910" name="テキスト ボックス 13"/>
            <p:cNvSpPr txBox="1">
              <a:spLocks noChangeArrowheads="1"/>
            </p:cNvSpPr>
            <p:nvPr/>
          </p:nvSpPr>
          <p:spPr bwMode="auto">
            <a:xfrm>
              <a:off x="971600" y="2708920"/>
              <a:ext cx="1656184" cy="369332"/>
            </a:xfrm>
            <a:prstGeom prst="rect">
              <a:avLst/>
            </a:prstGeom>
            <a:noFill/>
            <a:ln w="9525">
              <a:noFill/>
              <a:miter lim="800000"/>
              <a:headEnd/>
              <a:tailEnd/>
            </a:ln>
          </p:spPr>
          <p:txBody>
            <a:bodyPr>
              <a:spAutoFit/>
            </a:bodyPr>
            <a:lstStyle/>
            <a:p>
              <a:pPr eaLnBrk="1" hangingPunct="1"/>
              <a:r>
                <a:rPr lang="ja-JP" altLang="en-US"/>
                <a:t>マーセリン</a:t>
              </a:r>
            </a:p>
          </p:txBody>
        </p:sp>
        <p:sp>
          <p:nvSpPr>
            <p:cNvPr id="80911" name="テキスト ボックス 14"/>
            <p:cNvSpPr txBox="1">
              <a:spLocks noChangeArrowheads="1"/>
            </p:cNvSpPr>
            <p:nvPr/>
          </p:nvSpPr>
          <p:spPr bwMode="auto">
            <a:xfrm>
              <a:off x="1979712" y="3501008"/>
              <a:ext cx="1728192" cy="369332"/>
            </a:xfrm>
            <a:prstGeom prst="rect">
              <a:avLst/>
            </a:prstGeom>
            <a:noFill/>
            <a:ln w="9525">
              <a:noFill/>
              <a:miter lim="800000"/>
              <a:headEnd/>
              <a:tailEnd/>
            </a:ln>
          </p:spPr>
          <p:txBody>
            <a:bodyPr>
              <a:spAutoFit/>
            </a:bodyPr>
            <a:lstStyle/>
            <a:p>
              <a:pPr algn="ctr" eaLnBrk="1" hangingPunct="1"/>
              <a:r>
                <a:rPr lang="ja-JP" altLang="en-US">
                  <a:solidFill>
                    <a:srgbClr val="FF0000"/>
                  </a:solidFill>
                </a:rPr>
                <a:t>ハンニバル</a:t>
              </a:r>
            </a:p>
          </p:txBody>
        </p:sp>
        <p:sp>
          <p:nvSpPr>
            <p:cNvPr id="80912" name="テキスト ボックス 15"/>
            <p:cNvSpPr txBox="1">
              <a:spLocks noChangeArrowheads="1"/>
            </p:cNvSpPr>
            <p:nvPr/>
          </p:nvSpPr>
          <p:spPr bwMode="auto">
            <a:xfrm>
              <a:off x="1331640" y="4437112"/>
              <a:ext cx="2232248" cy="369332"/>
            </a:xfrm>
            <a:prstGeom prst="rect">
              <a:avLst/>
            </a:prstGeom>
            <a:noFill/>
            <a:ln w="9525">
              <a:noFill/>
              <a:miter lim="800000"/>
              <a:headEnd/>
              <a:tailEnd/>
            </a:ln>
          </p:spPr>
          <p:txBody>
            <a:bodyPr>
              <a:spAutoFit/>
            </a:bodyPr>
            <a:lstStyle/>
            <a:p>
              <a:pPr eaLnBrk="1" hangingPunct="1"/>
              <a:r>
                <a:rPr lang="ja-JP" altLang="en-US">
                  <a:solidFill>
                    <a:srgbClr val="0070C0"/>
                  </a:solidFill>
                </a:rPr>
                <a:t>ミズーリ州</a:t>
              </a:r>
            </a:p>
          </p:txBody>
        </p:sp>
        <p:sp>
          <p:nvSpPr>
            <p:cNvPr id="17" name="フリーフォーム 16"/>
            <p:cNvSpPr/>
            <p:nvPr/>
          </p:nvSpPr>
          <p:spPr>
            <a:xfrm>
              <a:off x="2195923" y="1772816"/>
              <a:ext cx="744643" cy="3030453"/>
            </a:xfrm>
            <a:custGeom>
              <a:avLst/>
              <a:gdLst>
                <a:gd name="connsiteX0" fmla="*/ 528917 w 744070"/>
                <a:gd name="connsiteY0" fmla="*/ 3030071 h 3030071"/>
                <a:gd name="connsiteX1" fmla="*/ 555812 w 744070"/>
                <a:gd name="connsiteY1" fmla="*/ 2940424 h 3030071"/>
                <a:gd name="connsiteX2" fmla="*/ 564776 w 744070"/>
                <a:gd name="connsiteY2" fmla="*/ 2913529 h 3030071"/>
                <a:gd name="connsiteX3" fmla="*/ 573741 w 744070"/>
                <a:gd name="connsiteY3" fmla="*/ 2886635 h 3030071"/>
                <a:gd name="connsiteX4" fmla="*/ 582706 w 744070"/>
                <a:gd name="connsiteY4" fmla="*/ 2832847 h 3030071"/>
                <a:gd name="connsiteX5" fmla="*/ 609600 w 744070"/>
                <a:gd name="connsiteY5" fmla="*/ 2752165 h 3030071"/>
                <a:gd name="connsiteX6" fmla="*/ 618565 w 744070"/>
                <a:gd name="connsiteY6" fmla="*/ 2725271 h 3030071"/>
                <a:gd name="connsiteX7" fmla="*/ 636494 w 744070"/>
                <a:gd name="connsiteY7" fmla="*/ 2608729 h 3030071"/>
                <a:gd name="connsiteX8" fmla="*/ 654423 w 744070"/>
                <a:gd name="connsiteY8" fmla="*/ 2545976 h 3030071"/>
                <a:gd name="connsiteX9" fmla="*/ 672353 w 744070"/>
                <a:gd name="connsiteY9" fmla="*/ 2528047 h 3030071"/>
                <a:gd name="connsiteX10" fmla="*/ 717176 w 744070"/>
                <a:gd name="connsiteY10" fmla="*/ 2393576 h 3030071"/>
                <a:gd name="connsiteX11" fmla="*/ 735106 w 744070"/>
                <a:gd name="connsiteY11" fmla="*/ 2339788 h 3030071"/>
                <a:gd name="connsiteX12" fmla="*/ 744070 w 744070"/>
                <a:gd name="connsiteY12" fmla="*/ 2312894 h 3030071"/>
                <a:gd name="connsiteX13" fmla="*/ 735106 w 744070"/>
                <a:gd name="connsiteY13" fmla="*/ 2223247 h 3030071"/>
                <a:gd name="connsiteX14" fmla="*/ 699247 w 744070"/>
                <a:gd name="connsiteY14" fmla="*/ 2169459 h 3030071"/>
                <a:gd name="connsiteX15" fmla="*/ 690282 w 744070"/>
                <a:gd name="connsiteY15" fmla="*/ 2142565 h 3030071"/>
                <a:gd name="connsiteX16" fmla="*/ 654423 w 744070"/>
                <a:gd name="connsiteY16" fmla="*/ 2106706 h 3030071"/>
                <a:gd name="connsiteX17" fmla="*/ 636494 w 744070"/>
                <a:gd name="connsiteY17" fmla="*/ 2088776 h 3030071"/>
                <a:gd name="connsiteX18" fmla="*/ 573741 w 744070"/>
                <a:gd name="connsiteY18" fmla="*/ 2017059 h 3030071"/>
                <a:gd name="connsiteX19" fmla="*/ 555812 w 744070"/>
                <a:gd name="connsiteY19" fmla="*/ 1999129 h 3030071"/>
                <a:gd name="connsiteX20" fmla="*/ 537882 w 744070"/>
                <a:gd name="connsiteY20" fmla="*/ 1981200 h 3030071"/>
                <a:gd name="connsiteX21" fmla="*/ 528917 w 744070"/>
                <a:gd name="connsiteY21" fmla="*/ 1954306 h 3030071"/>
                <a:gd name="connsiteX22" fmla="*/ 475129 w 744070"/>
                <a:gd name="connsiteY22" fmla="*/ 1918447 h 3030071"/>
                <a:gd name="connsiteX23" fmla="*/ 439270 w 744070"/>
                <a:gd name="connsiteY23" fmla="*/ 1846729 h 3030071"/>
                <a:gd name="connsiteX24" fmla="*/ 412376 w 744070"/>
                <a:gd name="connsiteY24" fmla="*/ 1783976 h 3030071"/>
                <a:gd name="connsiteX25" fmla="*/ 376517 w 744070"/>
                <a:gd name="connsiteY25" fmla="*/ 1703294 h 3030071"/>
                <a:gd name="connsiteX26" fmla="*/ 331694 w 744070"/>
                <a:gd name="connsiteY26" fmla="*/ 1640541 h 3030071"/>
                <a:gd name="connsiteX27" fmla="*/ 295835 w 744070"/>
                <a:gd name="connsiteY27" fmla="*/ 1595718 h 3030071"/>
                <a:gd name="connsiteX28" fmla="*/ 286870 w 744070"/>
                <a:gd name="connsiteY28" fmla="*/ 1568824 h 3030071"/>
                <a:gd name="connsiteX29" fmla="*/ 233082 w 744070"/>
                <a:gd name="connsiteY29" fmla="*/ 1550894 h 3030071"/>
                <a:gd name="connsiteX30" fmla="*/ 206188 w 744070"/>
                <a:gd name="connsiteY30" fmla="*/ 1532965 h 3030071"/>
                <a:gd name="connsiteX31" fmla="*/ 170329 w 744070"/>
                <a:gd name="connsiteY31" fmla="*/ 1497106 h 3030071"/>
                <a:gd name="connsiteX32" fmla="*/ 161365 w 744070"/>
                <a:gd name="connsiteY32" fmla="*/ 1470212 h 3030071"/>
                <a:gd name="connsiteX33" fmla="*/ 116541 w 744070"/>
                <a:gd name="connsiteY33" fmla="*/ 1434353 h 3030071"/>
                <a:gd name="connsiteX34" fmla="*/ 89647 w 744070"/>
                <a:gd name="connsiteY34" fmla="*/ 1380565 h 3030071"/>
                <a:gd name="connsiteX35" fmla="*/ 53788 w 744070"/>
                <a:gd name="connsiteY35" fmla="*/ 1335741 h 3030071"/>
                <a:gd name="connsiteX36" fmla="*/ 35859 w 744070"/>
                <a:gd name="connsiteY36" fmla="*/ 1281953 h 3030071"/>
                <a:gd name="connsiteX37" fmla="*/ 26894 w 744070"/>
                <a:gd name="connsiteY37" fmla="*/ 1255059 h 3030071"/>
                <a:gd name="connsiteX38" fmla="*/ 17929 w 744070"/>
                <a:gd name="connsiteY38" fmla="*/ 1228165 h 3030071"/>
                <a:gd name="connsiteX39" fmla="*/ 8965 w 744070"/>
                <a:gd name="connsiteY39" fmla="*/ 1156447 h 3030071"/>
                <a:gd name="connsiteX40" fmla="*/ 0 w 744070"/>
                <a:gd name="connsiteY40" fmla="*/ 1093694 h 3030071"/>
                <a:gd name="connsiteX41" fmla="*/ 8965 w 744070"/>
                <a:gd name="connsiteY41" fmla="*/ 986118 h 3030071"/>
                <a:gd name="connsiteX42" fmla="*/ 17929 w 744070"/>
                <a:gd name="connsiteY42" fmla="*/ 959224 h 3030071"/>
                <a:gd name="connsiteX43" fmla="*/ 35859 w 744070"/>
                <a:gd name="connsiteY43" fmla="*/ 941294 h 3030071"/>
                <a:gd name="connsiteX44" fmla="*/ 71717 w 744070"/>
                <a:gd name="connsiteY44" fmla="*/ 887506 h 3030071"/>
                <a:gd name="connsiteX45" fmla="*/ 89647 w 744070"/>
                <a:gd name="connsiteY45" fmla="*/ 869576 h 3030071"/>
                <a:gd name="connsiteX46" fmla="*/ 125506 w 744070"/>
                <a:gd name="connsiteY46" fmla="*/ 824753 h 3030071"/>
                <a:gd name="connsiteX47" fmla="*/ 152400 w 744070"/>
                <a:gd name="connsiteY47" fmla="*/ 815788 h 3030071"/>
                <a:gd name="connsiteX48" fmla="*/ 179294 w 744070"/>
                <a:gd name="connsiteY48" fmla="*/ 788894 h 3030071"/>
                <a:gd name="connsiteX49" fmla="*/ 188259 w 744070"/>
                <a:gd name="connsiteY49" fmla="*/ 744071 h 3030071"/>
                <a:gd name="connsiteX50" fmla="*/ 197223 w 744070"/>
                <a:gd name="connsiteY50" fmla="*/ 717176 h 3030071"/>
                <a:gd name="connsiteX51" fmla="*/ 215153 w 744070"/>
                <a:gd name="connsiteY51" fmla="*/ 645459 h 3030071"/>
                <a:gd name="connsiteX52" fmla="*/ 242047 w 744070"/>
                <a:gd name="connsiteY52" fmla="*/ 448235 h 3030071"/>
                <a:gd name="connsiteX53" fmla="*/ 259976 w 744070"/>
                <a:gd name="connsiteY53" fmla="*/ 421341 h 3030071"/>
                <a:gd name="connsiteX54" fmla="*/ 286870 w 744070"/>
                <a:gd name="connsiteY54" fmla="*/ 412376 h 3030071"/>
                <a:gd name="connsiteX55" fmla="*/ 295835 w 744070"/>
                <a:gd name="connsiteY55" fmla="*/ 286871 h 3030071"/>
                <a:gd name="connsiteX56" fmla="*/ 286870 w 744070"/>
                <a:gd name="connsiteY56" fmla="*/ 233082 h 3030071"/>
                <a:gd name="connsiteX57" fmla="*/ 277906 w 744070"/>
                <a:gd name="connsiteY57" fmla="*/ 206188 h 3030071"/>
                <a:gd name="connsiteX58" fmla="*/ 251012 w 744070"/>
                <a:gd name="connsiteY58" fmla="*/ 197224 h 3030071"/>
                <a:gd name="connsiteX59" fmla="*/ 188259 w 744070"/>
                <a:gd name="connsiteY59" fmla="*/ 170329 h 3030071"/>
                <a:gd name="connsiteX60" fmla="*/ 179294 w 744070"/>
                <a:gd name="connsiteY60" fmla="*/ 143435 h 3030071"/>
                <a:gd name="connsiteX61" fmla="*/ 152400 w 744070"/>
                <a:gd name="connsiteY61" fmla="*/ 125506 h 3030071"/>
                <a:gd name="connsiteX62" fmla="*/ 134470 w 744070"/>
                <a:gd name="connsiteY62" fmla="*/ 107576 h 3030071"/>
                <a:gd name="connsiteX63" fmla="*/ 125506 w 744070"/>
                <a:gd name="connsiteY63" fmla="*/ 80682 h 3030071"/>
                <a:gd name="connsiteX64" fmla="*/ 107576 w 744070"/>
                <a:gd name="connsiteY64" fmla="*/ 62753 h 3030071"/>
                <a:gd name="connsiteX65" fmla="*/ 89647 w 744070"/>
                <a:gd name="connsiteY65" fmla="*/ 35859 h 3030071"/>
                <a:gd name="connsiteX66" fmla="*/ 71717 w 744070"/>
                <a:gd name="connsiteY66" fmla="*/ 17929 h 3030071"/>
                <a:gd name="connsiteX67" fmla="*/ 71717 w 744070"/>
                <a:gd name="connsiteY67" fmla="*/ 0 h 303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44070" h="3030071">
                  <a:moveTo>
                    <a:pt x="528917" y="3030071"/>
                  </a:moveTo>
                  <a:cubicBezTo>
                    <a:pt x="542468" y="2975869"/>
                    <a:pt x="533982" y="3005914"/>
                    <a:pt x="555812" y="2940424"/>
                  </a:cubicBezTo>
                  <a:lnTo>
                    <a:pt x="564776" y="2913529"/>
                  </a:lnTo>
                  <a:cubicBezTo>
                    <a:pt x="567764" y="2904564"/>
                    <a:pt x="572187" y="2895956"/>
                    <a:pt x="573741" y="2886635"/>
                  </a:cubicBezTo>
                  <a:cubicBezTo>
                    <a:pt x="576729" y="2868706"/>
                    <a:pt x="578298" y="2850481"/>
                    <a:pt x="582706" y="2832847"/>
                  </a:cubicBezTo>
                  <a:cubicBezTo>
                    <a:pt x="582709" y="2832833"/>
                    <a:pt x="605115" y="2765619"/>
                    <a:pt x="609600" y="2752165"/>
                  </a:cubicBezTo>
                  <a:lnTo>
                    <a:pt x="618565" y="2725271"/>
                  </a:lnTo>
                  <a:cubicBezTo>
                    <a:pt x="626327" y="2663170"/>
                    <a:pt x="624760" y="2661532"/>
                    <a:pt x="636494" y="2608729"/>
                  </a:cubicBezTo>
                  <a:cubicBezTo>
                    <a:pt x="637872" y="2602529"/>
                    <a:pt x="649141" y="2554780"/>
                    <a:pt x="654423" y="2545976"/>
                  </a:cubicBezTo>
                  <a:cubicBezTo>
                    <a:pt x="658771" y="2538728"/>
                    <a:pt x="666376" y="2534023"/>
                    <a:pt x="672353" y="2528047"/>
                  </a:cubicBezTo>
                  <a:lnTo>
                    <a:pt x="717176" y="2393576"/>
                  </a:lnTo>
                  <a:lnTo>
                    <a:pt x="735106" y="2339788"/>
                  </a:lnTo>
                  <a:lnTo>
                    <a:pt x="744070" y="2312894"/>
                  </a:lnTo>
                  <a:cubicBezTo>
                    <a:pt x="741082" y="2283012"/>
                    <a:pt x="744064" y="2251911"/>
                    <a:pt x="735106" y="2223247"/>
                  </a:cubicBezTo>
                  <a:cubicBezTo>
                    <a:pt x="728679" y="2202679"/>
                    <a:pt x="706061" y="2189902"/>
                    <a:pt x="699247" y="2169459"/>
                  </a:cubicBezTo>
                  <a:cubicBezTo>
                    <a:pt x="696259" y="2160494"/>
                    <a:pt x="695775" y="2150254"/>
                    <a:pt x="690282" y="2142565"/>
                  </a:cubicBezTo>
                  <a:cubicBezTo>
                    <a:pt x="680457" y="2128810"/>
                    <a:pt x="666376" y="2118659"/>
                    <a:pt x="654423" y="2106706"/>
                  </a:cubicBezTo>
                  <a:cubicBezTo>
                    <a:pt x="648447" y="2100729"/>
                    <a:pt x="641182" y="2095809"/>
                    <a:pt x="636494" y="2088776"/>
                  </a:cubicBezTo>
                  <a:cubicBezTo>
                    <a:pt x="606843" y="2044299"/>
                    <a:pt x="626186" y="2069504"/>
                    <a:pt x="573741" y="2017059"/>
                  </a:cubicBezTo>
                  <a:lnTo>
                    <a:pt x="555812" y="1999129"/>
                  </a:lnTo>
                  <a:lnTo>
                    <a:pt x="537882" y="1981200"/>
                  </a:lnTo>
                  <a:cubicBezTo>
                    <a:pt x="534894" y="1972235"/>
                    <a:pt x="535599" y="1960988"/>
                    <a:pt x="528917" y="1954306"/>
                  </a:cubicBezTo>
                  <a:cubicBezTo>
                    <a:pt x="513680" y="1939069"/>
                    <a:pt x="475129" y="1918447"/>
                    <a:pt x="475129" y="1918447"/>
                  </a:cubicBezTo>
                  <a:cubicBezTo>
                    <a:pt x="454527" y="1856640"/>
                    <a:pt x="470564" y="1878023"/>
                    <a:pt x="439270" y="1846729"/>
                  </a:cubicBezTo>
                  <a:cubicBezTo>
                    <a:pt x="415558" y="1751877"/>
                    <a:pt x="447752" y="1863573"/>
                    <a:pt x="412376" y="1783976"/>
                  </a:cubicBezTo>
                  <a:cubicBezTo>
                    <a:pt x="369704" y="1687964"/>
                    <a:pt x="417094" y="1764157"/>
                    <a:pt x="376517" y="1703294"/>
                  </a:cubicBezTo>
                  <a:cubicBezTo>
                    <a:pt x="354282" y="1636583"/>
                    <a:pt x="388414" y="1725623"/>
                    <a:pt x="331694" y="1640541"/>
                  </a:cubicBezTo>
                  <a:cubicBezTo>
                    <a:pt x="309077" y="1606614"/>
                    <a:pt x="321384" y="1621265"/>
                    <a:pt x="295835" y="1595718"/>
                  </a:cubicBezTo>
                  <a:cubicBezTo>
                    <a:pt x="292847" y="1586753"/>
                    <a:pt x="294559" y="1574317"/>
                    <a:pt x="286870" y="1568824"/>
                  </a:cubicBezTo>
                  <a:cubicBezTo>
                    <a:pt x="271491" y="1557839"/>
                    <a:pt x="248807" y="1561377"/>
                    <a:pt x="233082" y="1550894"/>
                  </a:cubicBezTo>
                  <a:cubicBezTo>
                    <a:pt x="224117" y="1544918"/>
                    <a:pt x="214368" y="1539977"/>
                    <a:pt x="206188" y="1532965"/>
                  </a:cubicBezTo>
                  <a:cubicBezTo>
                    <a:pt x="193353" y="1521964"/>
                    <a:pt x="170329" y="1497106"/>
                    <a:pt x="170329" y="1497106"/>
                  </a:cubicBezTo>
                  <a:cubicBezTo>
                    <a:pt x="167341" y="1488141"/>
                    <a:pt x="166227" y="1478315"/>
                    <a:pt x="161365" y="1470212"/>
                  </a:cubicBezTo>
                  <a:cubicBezTo>
                    <a:pt x="152849" y="1456018"/>
                    <a:pt x="128757" y="1442497"/>
                    <a:pt x="116541" y="1434353"/>
                  </a:cubicBezTo>
                  <a:cubicBezTo>
                    <a:pt x="107072" y="1405948"/>
                    <a:pt x="109507" y="1405390"/>
                    <a:pt x="89647" y="1380565"/>
                  </a:cubicBezTo>
                  <a:cubicBezTo>
                    <a:pt x="71019" y="1357280"/>
                    <a:pt x="67584" y="1366783"/>
                    <a:pt x="53788" y="1335741"/>
                  </a:cubicBezTo>
                  <a:cubicBezTo>
                    <a:pt x="46112" y="1318471"/>
                    <a:pt x="41835" y="1299882"/>
                    <a:pt x="35859" y="1281953"/>
                  </a:cubicBezTo>
                  <a:lnTo>
                    <a:pt x="26894" y="1255059"/>
                  </a:lnTo>
                  <a:lnTo>
                    <a:pt x="17929" y="1228165"/>
                  </a:lnTo>
                  <a:cubicBezTo>
                    <a:pt x="14941" y="1204259"/>
                    <a:pt x="12149" y="1180328"/>
                    <a:pt x="8965" y="1156447"/>
                  </a:cubicBezTo>
                  <a:cubicBezTo>
                    <a:pt x="6172" y="1135502"/>
                    <a:pt x="0" y="1114824"/>
                    <a:pt x="0" y="1093694"/>
                  </a:cubicBezTo>
                  <a:cubicBezTo>
                    <a:pt x="0" y="1057711"/>
                    <a:pt x="4209" y="1021785"/>
                    <a:pt x="8965" y="986118"/>
                  </a:cubicBezTo>
                  <a:cubicBezTo>
                    <a:pt x="10214" y="976751"/>
                    <a:pt x="13067" y="967327"/>
                    <a:pt x="17929" y="959224"/>
                  </a:cubicBezTo>
                  <a:cubicBezTo>
                    <a:pt x="22278" y="951976"/>
                    <a:pt x="30788" y="948056"/>
                    <a:pt x="35859" y="941294"/>
                  </a:cubicBezTo>
                  <a:cubicBezTo>
                    <a:pt x="48788" y="924055"/>
                    <a:pt x="56480" y="902743"/>
                    <a:pt x="71717" y="887506"/>
                  </a:cubicBezTo>
                  <a:cubicBezTo>
                    <a:pt x="77694" y="881529"/>
                    <a:pt x="84367" y="876176"/>
                    <a:pt x="89647" y="869576"/>
                  </a:cubicBezTo>
                  <a:cubicBezTo>
                    <a:pt x="100925" y="855479"/>
                    <a:pt x="108853" y="834745"/>
                    <a:pt x="125506" y="824753"/>
                  </a:cubicBezTo>
                  <a:cubicBezTo>
                    <a:pt x="133609" y="819891"/>
                    <a:pt x="143435" y="818776"/>
                    <a:pt x="152400" y="815788"/>
                  </a:cubicBezTo>
                  <a:cubicBezTo>
                    <a:pt x="161365" y="806823"/>
                    <a:pt x="173624" y="800233"/>
                    <a:pt x="179294" y="788894"/>
                  </a:cubicBezTo>
                  <a:cubicBezTo>
                    <a:pt x="186108" y="775266"/>
                    <a:pt x="184564" y="758853"/>
                    <a:pt x="188259" y="744071"/>
                  </a:cubicBezTo>
                  <a:cubicBezTo>
                    <a:pt x="190551" y="734903"/>
                    <a:pt x="194737" y="726293"/>
                    <a:pt x="197223" y="717176"/>
                  </a:cubicBezTo>
                  <a:cubicBezTo>
                    <a:pt x="203707" y="693403"/>
                    <a:pt x="215153" y="645459"/>
                    <a:pt x="215153" y="645459"/>
                  </a:cubicBezTo>
                  <a:cubicBezTo>
                    <a:pt x="216623" y="621932"/>
                    <a:pt x="212389" y="492722"/>
                    <a:pt x="242047" y="448235"/>
                  </a:cubicBezTo>
                  <a:cubicBezTo>
                    <a:pt x="248023" y="439270"/>
                    <a:pt x="251563" y="428072"/>
                    <a:pt x="259976" y="421341"/>
                  </a:cubicBezTo>
                  <a:cubicBezTo>
                    <a:pt x="267355" y="415438"/>
                    <a:pt x="277905" y="415364"/>
                    <a:pt x="286870" y="412376"/>
                  </a:cubicBezTo>
                  <a:cubicBezTo>
                    <a:pt x="329563" y="369685"/>
                    <a:pt x="308402" y="399970"/>
                    <a:pt x="295835" y="286871"/>
                  </a:cubicBezTo>
                  <a:cubicBezTo>
                    <a:pt x="293828" y="268805"/>
                    <a:pt x="290813" y="250826"/>
                    <a:pt x="286870" y="233082"/>
                  </a:cubicBezTo>
                  <a:cubicBezTo>
                    <a:pt x="284820" y="223857"/>
                    <a:pt x="284588" y="212870"/>
                    <a:pt x="277906" y="206188"/>
                  </a:cubicBezTo>
                  <a:cubicBezTo>
                    <a:pt x="271224" y="199506"/>
                    <a:pt x="259697" y="200946"/>
                    <a:pt x="251012" y="197224"/>
                  </a:cubicBezTo>
                  <a:cubicBezTo>
                    <a:pt x="173455" y="163986"/>
                    <a:pt x="251339" y="191357"/>
                    <a:pt x="188259" y="170329"/>
                  </a:cubicBezTo>
                  <a:cubicBezTo>
                    <a:pt x="185271" y="161364"/>
                    <a:pt x="185197" y="150814"/>
                    <a:pt x="179294" y="143435"/>
                  </a:cubicBezTo>
                  <a:cubicBezTo>
                    <a:pt x="172563" y="135022"/>
                    <a:pt x="160813" y="132237"/>
                    <a:pt x="152400" y="125506"/>
                  </a:cubicBezTo>
                  <a:cubicBezTo>
                    <a:pt x="145800" y="120226"/>
                    <a:pt x="140447" y="113553"/>
                    <a:pt x="134470" y="107576"/>
                  </a:cubicBezTo>
                  <a:cubicBezTo>
                    <a:pt x="131482" y="98611"/>
                    <a:pt x="130368" y="88785"/>
                    <a:pt x="125506" y="80682"/>
                  </a:cubicBezTo>
                  <a:cubicBezTo>
                    <a:pt x="121157" y="73434"/>
                    <a:pt x="112856" y="69353"/>
                    <a:pt x="107576" y="62753"/>
                  </a:cubicBezTo>
                  <a:cubicBezTo>
                    <a:pt x="100845" y="54340"/>
                    <a:pt x="96378" y="44272"/>
                    <a:pt x="89647" y="35859"/>
                  </a:cubicBezTo>
                  <a:cubicBezTo>
                    <a:pt x="84367" y="29259"/>
                    <a:pt x="75497" y="25489"/>
                    <a:pt x="71717" y="17929"/>
                  </a:cubicBezTo>
                  <a:cubicBezTo>
                    <a:pt x="69044" y="12584"/>
                    <a:pt x="71717" y="5976"/>
                    <a:pt x="71717" y="0"/>
                  </a:cubicBezTo>
                </a:path>
              </a:pathLst>
            </a:custGeom>
            <a:ln w="44450"/>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80914" name="テキスト ボックス 4"/>
            <p:cNvSpPr txBox="1">
              <a:spLocks noChangeArrowheads="1"/>
            </p:cNvSpPr>
            <p:nvPr/>
          </p:nvSpPr>
          <p:spPr bwMode="auto">
            <a:xfrm>
              <a:off x="2555776" y="1916832"/>
              <a:ext cx="1296144" cy="369332"/>
            </a:xfrm>
            <a:prstGeom prst="rect">
              <a:avLst/>
            </a:prstGeom>
            <a:noFill/>
            <a:ln w="9525">
              <a:noFill/>
              <a:miter lim="800000"/>
              <a:headEnd/>
              <a:tailEnd/>
            </a:ln>
          </p:spPr>
          <p:txBody>
            <a:bodyPr>
              <a:spAutoFit/>
            </a:bodyPr>
            <a:lstStyle/>
            <a:p>
              <a:pPr eaLnBrk="1" hangingPunct="1"/>
              <a:r>
                <a:rPr lang="ja-JP" altLang="en-US"/>
                <a:t>シカゴ</a:t>
              </a:r>
            </a:p>
          </p:txBody>
        </p:sp>
      </p:grpSp>
      <p:sp>
        <p:nvSpPr>
          <p:cNvPr id="20" name="二等辺三角形 19"/>
          <p:cNvSpPr/>
          <p:nvPr/>
        </p:nvSpPr>
        <p:spPr>
          <a:xfrm rot="5400000">
            <a:off x="4266406" y="3663157"/>
            <a:ext cx="576263" cy="539750"/>
          </a:xfrm>
          <a:prstGeom prst="triangle">
            <a:avLst>
              <a:gd name="adj" fmla="val 0"/>
            </a:avLst>
          </a:prstGeom>
          <a:solidFill>
            <a:schemeClr val="accent1">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p:txBody>
          <a:bodyPr/>
          <a:lstStyle/>
          <a:p>
            <a:pPr eaLnBrk="1" hangingPunct="1"/>
            <a:r>
              <a:rPr lang="ja-JP" altLang="en-US" smtClean="0"/>
              <a:t>まとめ</a:t>
            </a:r>
          </a:p>
        </p:txBody>
      </p:sp>
      <p:pic>
        <p:nvPicPr>
          <p:cNvPr id="81923" name="コンテンツ プレースホルダ 3" descr="statemap01.jpg"/>
          <p:cNvPicPr>
            <a:picLocks noChangeAspect="1"/>
          </p:cNvPicPr>
          <p:nvPr/>
        </p:nvPicPr>
        <p:blipFill>
          <a:blip r:embed="rId2" cstate="print"/>
          <a:srcRect/>
          <a:stretch>
            <a:fillRect/>
          </a:stretch>
        </p:blipFill>
        <p:spPr bwMode="auto">
          <a:xfrm>
            <a:off x="611188" y="1552575"/>
            <a:ext cx="8196262" cy="4464050"/>
          </a:xfrm>
          <a:prstGeom prst="rect">
            <a:avLst/>
          </a:prstGeom>
          <a:noFill/>
          <a:ln w="9525">
            <a:noFill/>
            <a:miter lim="800000"/>
            <a:headEnd/>
            <a:tailEnd/>
          </a:ln>
        </p:spPr>
      </p:pic>
      <p:sp>
        <p:nvSpPr>
          <p:cNvPr id="3" name="円/楕円 2"/>
          <p:cNvSpPr/>
          <p:nvPr/>
        </p:nvSpPr>
        <p:spPr>
          <a:xfrm>
            <a:off x="3779838" y="4813300"/>
            <a:ext cx="2520950" cy="919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カリブの海賊</a:t>
            </a:r>
          </a:p>
        </p:txBody>
      </p:sp>
      <p:sp>
        <p:nvSpPr>
          <p:cNvPr id="6" name="円/楕円 5"/>
          <p:cNvSpPr/>
          <p:nvPr/>
        </p:nvSpPr>
        <p:spPr>
          <a:xfrm>
            <a:off x="5940425" y="4005263"/>
            <a:ext cx="2447925" cy="808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スプラッシュ・</a:t>
            </a:r>
            <a:endParaRPr lang="en-US" altLang="ja-JP" dirty="0"/>
          </a:p>
          <a:p>
            <a:pPr algn="ctr" eaLnBrk="1" hangingPunct="1">
              <a:defRPr/>
            </a:pPr>
            <a:r>
              <a:rPr lang="ja-JP" altLang="en-US" dirty="0"/>
              <a:t>マウンテン</a:t>
            </a:r>
          </a:p>
        </p:txBody>
      </p:sp>
      <p:sp>
        <p:nvSpPr>
          <p:cNvPr id="7" name="円/楕円 6"/>
          <p:cNvSpPr/>
          <p:nvPr/>
        </p:nvSpPr>
        <p:spPr>
          <a:xfrm>
            <a:off x="1619250" y="3789363"/>
            <a:ext cx="2736850" cy="792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ビッグサンダー・マウンテン</a:t>
            </a:r>
          </a:p>
        </p:txBody>
      </p:sp>
      <p:sp>
        <p:nvSpPr>
          <p:cNvPr id="8" name="円/楕円 7"/>
          <p:cNvSpPr/>
          <p:nvPr/>
        </p:nvSpPr>
        <p:spPr>
          <a:xfrm>
            <a:off x="4500563" y="2924175"/>
            <a:ext cx="2735262" cy="860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トム・ソーヤー島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6" grpId="0" animBg="1"/>
      <p:bldP spid="6" grpId="1" animBg="1"/>
      <p:bldP spid="6" grpId="2" animBg="1"/>
      <p:bldP spid="7" grpId="0" animBg="1"/>
      <p:bldP spid="7" grpId="1" animBg="1"/>
      <p:bldP spid="7" grpId="2" animBg="1"/>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p:txBody>
          <a:bodyPr/>
          <a:lstStyle/>
          <a:p>
            <a:pPr eaLnBrk="1" hangingPunct="1"/>
            <a:r>
              <a:rPr lang="en-US" altLang="ja-JP" smtClean="0"/>
              <a:t>①</a:t>
            </a:r>
            <a:r>
              <a:rPr lang="ja-JP" altLang="en-US" smtClean="0"/>
              <a:t>ズボンのみ、歯むき出し</a:t>
            </a:r>
          </a:p>
        </p:txBody>
      </p:sp>
      <p:sp>
        <p:nvSpPr>
          <p:cNvPr id="82947" name="Rectangle 3"/>
          <p:cNvSpPr>
            <a:spLocks noGrp="1" noRot="1" noChangeArrowheads="1"/>
          </p:cNvSpPr>
          <p:nvPr>
            <p:ph idx="1"/>
          </p:nvPr>
        </p:nvSpPr>
        <p:spPr>
          <a:xfrm>
            <a:off x="838200" y="1905000"/>
            <a:ext cx="8007350" cy="738188"/>
          </a:xfrm>
        </p:spPr>
        <p:txBody>
          <a:bodyPr/>
          <a:lstStyle/>
          <a:p>
            <a:pPr eaLnBrk="1" hangingPunct="1"/>
            <a:r>
              <a:rPr lang="en-US" altLang="ja-JP" smtClean="0"/>
              <a:t>『</a:t>
            </a:r>
            <a:r>
              <a:rPr lang="ja-JP" altLang="en-US" smtClean="0"/>
              <a:t>プレーンクレイジー</a:t>
            </a:r>
            <a:r>
              <a:rPr lang="en-US" altLang="ja-JP" smtClean="0"/>
              <a:t>』</a:t>
            </a:r>
            <a:r>
              <a:rPr lang="ja-JP" altLang="en-US" smtClean="0"/>
              <a:t>（</a:t>
            </a:r>
            <a:r>
              <a:rPr lang="en-US" altLang="ja-JP" smtClean="0"/>
              <a:t>1928</a:t>
            </a:r>
            <a:r>
              <a:rPr lang="ja-JP" altLang="en-US" smtClean="0"/>
              <a:t>）</a:t>
            </a:r>
          </a:p>
          <a:p>
            <a:pPr eaLnBrk="1" hangingPunct="1">
              <a:buFont typeface="Wingdings" pitchFamily="2" charset="2"/>
              <a:buNone/>
            </a:pPr>
            <a:endParaRPr lang="en-US" altLang="ja-JP" smtClean="0"/>
          </a:p>
        </p:txBody>
      </p:sp>
      <p:pic>
        <p:nvPicPr>
          <p:cNvPr id="82948" name="Picture 12" descr="プレｰンクレイジｰIphoneケｰス1"/>
          <p:cNvPicPr>
            <a:picLocks noChangeAspect="1" noChangeArrowheads="1"/>
          </p:cNvPicPr>
          <p:nvPr/>
        </p:nvPicPr>
        <p:blipFill>
          <a:blip r:embed="rId2" cstate="print"/>
          <a:srcRect/>
          <a:stretch>
            <a:fillRect/>
          </a:stretch>
        </p:blipFill>
        <p:spPr bwMode="auto">
          <a:xfrm>
            <a:off x="2928938" y="2786063"/>
            <a:ext cx="3714750" cy="371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lstStyle/>
          <a:p>
            <a:pPr eaLnBrk="1" hangingPunct="1"/>
            <a:r>
              <a:rPr lang="ja-JP" altLang="en-US" smtClean="0"/>
              <a:t>ミッキーマウスの変化</a:t>
            </a:r>
            <a:br>
              <a:rPr lang="ja-JP" altLang="en-US" smtClean="0"/>
            </a:br>
            <a:r>
              <a:rPr lang="en-US" altLang="ja-JP" sz="2400" smtClean="0"/>
              <a:t>『</a:t>
            </a:r>
            <a:r>
              <a:rPr lang="ja-JP" altLang="en-US" sz="2400" smtClean="0"/>
              <a:t>ディズニーランド</a:t>
            </a:r>
            <a:r>
              <a:rPr lang="en-US" altLang="ja-JP" sz="2400" smtClean="0"/>
              <a:t>101</a:t>
            </a:r>
            <a:r>
              <a:rPr lang="ja-JP" altLang="en-US" sz="2400" smtClean="0"/>
              <a:t>の謎</a:t>
            </a:r>
            <a:r>
              <a:rPr lang="en-US" altLang="ja-JP" sz="2400" smtClean="0"/>
              <a:t>』</a:t>
            </a:r>
            <a:r>
              <a:rPr lang="ja-JP" altLang="en-US" sz="2400" smtClean="0"/>
              <a:t>新潮ＯＨ！文庫より</a:t>
            </a:r>
          </a:p>
        </p:txBody>
      </p:sp>
      <p:pic>
        <p:nvPicPr>
          <p:cNvPr id="83971" name="Picture 5" descr="巡回「ミッキーマウス展」が最終展－テーマは未来のミッキー"/>
          <p:cNvPicPr>
            <a:picLocks noChangeAspect="1" noChangeArrowheads="1"/>
          </p:cNvPicPr>
          <p:nvPr/>
        </p:nvPicPr>
        <p:blipFill>
          <a:blip r:embed="rId2" cstate="print"/>
          <a:srcRect/>
          <a:stretch>
            <a:fillRect/>
          </a:stretch>
        </p:blipFill>
        <p:spPr bwMode="auto">
          <a:xfrm>
            <a:off x="2627313" y="2636838"/>
            <a:ext cx="3005137" cy="302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タイトル 1"/>
          <p:cNvSpPr>
            <a:spLocks noGrp="1"/>
          </p:cNvSpPr>
          <p:nvPr>
            <p:ph type="title"/>
          </p:nvPr>
        </p:nvSpPr>
        <p:spPr/>
        <p:txBody>
          <a:bodyPr/>
          <a:lstStyle/>
          <a:p>
            <a:pPr eaLnBrk="1" hangingPunct="1"/>
            <a:endParaRPr lang="ja-JP" altLang="en-US" smtClean="0"/>
          </a:p>
        </p:txBody>
      </p:sp>
      <p:pic>
        <p:nvPicPr>
          <p:cNvPr id="84995" name="Picture 2" descr="H:\DCIM\100PENTX\IMGP0200.JPG"/>
          <p:cNvPicPr>
            <a:picLocks noGrp="1" noChangeAspect="1" noChangeArrowheads="1"/>
          </p:cNvPicPr>
          <p:nvPr>
            <p:ph idx="1"/>
          </p:nvPr>
        </p:nvPicPr>
        <p:blipFill>
          <a:blip r:embed="rId2" cstate="print"/>
          <a:srcRect/>
          <a:stretch>
            <a:fillRect/>
          </a:stretch>
        </p:blipFill>
        <p:spPr>
          <a:xfrm>
            <a:off x="250825" y="0"/>
            <a:ext cx="8605838" cy="6453188"/>
          </a:xfrm>
          <a:noFill/>
        </p:spPr>
      </p:pic>
      <p:sp>
        <p:nvSpPr>
          <p:cNvPr id="84996" name="テキスト ボックス 4"/>
          <p:cNvSpPr txBox="1">
            <a:spLocks noChangeArrowheads="1"/>
          </p:cNvSpPr>
          <p:nvPr/>
        </p:nvSpPr>
        <p:spPr bwMode="auto">
          <a:xfrm>
            <a:off x="755650" y="5661025"/>
            <a:ext cx="7704138" cy="369888"/>
          </a:xfrm>
          <a:prstGeom prst="rect">
            <a:avLst/>
          </a:prstGeom>
          <a:noFill/>
          <a:ln w="9525">
            <a:noFill/>
            <a:miter lim="800000"/>
            <a:headEnd/>
            <a:tailEnd/>
          </a:ln>
        </p:spPr>
        <p:txBody>
          <a:bodyPr>
            <a:spAutoFit/>
          </a:bodyPr>
          <a:lstStyle/>
          <a:p>
            <a:pPr eaLnBrk="1" hangingPunct="1"/>
            <a:r>
              <a:rPr lang="en-US" altLang="ja-JP"/>
              <a:t>1928,1929,1938,1940,1941,Today</a:t>
            </a:r>
            <a:endParaRPr lang="ja-JP"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タイトル 1"/>
          <p:cNvSpPr>
            <a:spLocks noGrp="1"/>
          </p:cNvSpPr>
          <p:nvPr>
            <p:ph type="title"/>
          </p:nvPr>
        </p:nvSpPr>
        <p:spPr/>
        <p:txBody>
          <a:bodyPr/>
          <a:lstStyle/>
          <a:p>
            <a:pPr eaLnBrk="1" hangingPunct="1"/>
            <a:endParaRPr lang="ja-JP" altLang="en-US" smtClean="0"/>
          </a:p>
        </p:txBody>
      </p:sp>
      <p:sp>
        <p:nvSpPr>
          <p:cNvPr id="86019" name="コンテンツ プレースホルダ 2"/>
          <p:cNvSpPr>
            <a:spLocks noGrp="1"/>
          </p:cNvSpPr>
          <p:nvPr>
            <p:ph idx="1"/>
          </p:nvPr>
        </p:nvSpPr>
        <p:spPr/>
        <p:txBody>
          <a:bodyPr/>
          <a:lstStyle/>
          <a:p>
            <a:pPr eaLnBrk="1" hangingPunct="1"/>
            <a:endParaRPr lang="ja-JP" altLang="en-US" smtClean="0"/>
          </a:p>
        </p:txBody>
      </p:sp>
      <p:pic>
        <p:nvPicPr>
          <p:cNvPr id="86020" name="Picture 2"/>
          <p:cNvPicPr>
            <a:picLocks noChangeAspect="1" noChangeArrowheads="1"/>
          </p:cNvPicPr>
          <p:nvPr/>
        </p:nvPicPr>
        <p:blipFill>
          <a:blip r:embed="rId2" cstate="print"/>
          <a:srcRect/>
          <a:stretch>
            <a:fillRect/>
          </a:stretch>
        </p:blipFill>
        <p:spPr bwMode="auto">
          <a:xfrm>
            <a:off x="1979613" y="-3175"/>
            <a:ext cx="5040312" cy="6723063"/>
          </a:xfrm>
          <a:prstGeom prst="rect">
            <a:avLst/>
          </a:prstGeom>
          <a:noFill/>
          <a:ln w="9525">
            <a:noFill/>
            <a:miter lim="800000"/>
            <a:headEnd/>
            <a:tailEnd/>
          </a:ln>
        </p:spPr>
      </p:pic>
      <p:sp>
        <p:nvSpPr>
          <p:cNvPr id="86021" name="テキスト ボックス 4"/>
          <p:cNvSpPr txBox="1">
            <a:spLocks noChangeArrowheads="1"/>
          </p:cNvSpPr>
          <p:nvPr/>
        </p:nvSpPr>
        <p:spPr bwMode="auto">
          <a:xfrm>
            <a:off x="1116013" y="5949950"/>
            <a:ext cx="6551612" cy="368300"/>
          </a:xfrm>
          <a:prstGeom prst="rect">
            <a:avLst/>
          </a:prstGeom>
          <a:noFill/>
          <a:ln w="9525">
            <a:noFill/>
            <a:miter lim="800000"/>
            <a:headEnd/>
            <a:tailEnd/>
          </a:ln>
        </p:spPr>
        <p:txBody>
          <a:bodyPr>
            <a:spAutoFit/>
          </a:bodyPr>
          <a:lstStyle/>
          <a:p>
            <a:pPr eaLnBrk="1" hangingPunct="1"/>
            <a:r>
              <a:rPr lang="en-US" altLang="ja-JP"/>
              <a:t>1928,1938,1940,1995</a:t>
            </a:r>
            <a:endParaRPr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eaLnBrk="1" hangingPunct="1"/>
            <a:r>
              <a:rPr lang="ja-JP" altLang="en-US" smtClean="0"/>
              <a:t>著作権問題</a:t>
            </a:r>
          </a:p>
        </p:txBody>
      </p:sp>
      <p:sp>
        <p:nvSpPr>
          <p:cNvPr id="12291" name="Rectangle 3"/>
          <p:cNvSpPr>
            <a:spLocks noGrp="1" noRot="1" noChangeArrowheads="1"/>
          </p:cNvSpPr>
          <p:nvPr>
            <p:ph idx="1"/>
          </p:nvPr>
        </p:nvSpPr>
        <p:spPr/>
        <p:txBody>
          <a:bodyPr/>
          <a:lstStyle/>
          <a:p>
            <a:pPr eaLnBrk="1" hangingPunct="1"/>
            <a:r>
              <a:rPr lang="ja-JP" altLang="en-US" smtClean="0"/>
              <a:t>米国では著作権は　</a:t>
            </a:r>
            <a:r>
              <a:rPr lang="en-US" altLang="ja-JP" smtClean="0"/>
              <a:t>75</a:t>
            </a:r>
            <a:r>
              <a:rPr lang="ja-JP" altLang="en-US" smtClean="0"/>
              <a:t>年まで</a:t>
            </a:r>
          </a:p>
          <a:p>
            <a:pPr eaLnBrk="1" hangingPunct="1"/>
            <a:r>
              <a:rPr lang="ja-JP" altLang="en-US" smtClean="0"/>
              <a:t>ミッキーマウスの誕生は</a:t>
            </a:r>
            <a:r>
              <a:rPr lang="en-US" altLang="ja-JP" smtClean="0"/>
              <a:t>1928</a:t>
            </a:r>
            <a:r>
              <a:rPr lang="ja-JP" altLang="en-US" smtClean="0"/>
              <a:t>年なので、</a:t>
            </a:r>
          </a:p>
          <a:p>
            <a:pPr eaLnBrk="1" hangingPunct="1"/>
            <a:r>
              <a:rPr lang="ja-JP" altLang="en-US" smtClean="0"/>
              <a:t>本来</a:t>
            </a:r>
            <a:r>
              <a:rPr lang="en-US" altLang="ja-JP" smtClean="0"/>
              <a:t>2003</a:t>
            </a:r>
            <a:r>
              <a:rPr lang="ja-JP" altLang="en-US" smtClean="0"/>
              <a:t>年で著作権は切れる</a:t>
            </a:r>
          </a:p>
          <a:p>
            <a:pPr eaLnBrk="1" hangingPunct="1"/>
            <a:r>
              <a:rPr lang="en-US" altLang="ja-JP" smtClean="0"/>
              <a:t>1998</a:t>
            </a:r>
            <a:r>
              <a:rPr lang="ja-JP" altLang="en-US" smtClean="0"/>
              <a:t>年に</a:t>
            </a:r>
            <a:r>
              <a:rPr lang="en-US" altLang="ja-JP" smtClean="0"/>
              <a:t>75</a:t>
            </a:r>
            <a:r>
              <a:rPr lang="ja-JP" altLang="en-US" smtClean="0"/>
              <a:t>年から</a:t>
            </a:r>
            <a:r>
              <a:rPr lang="en-US" altLang="ja-JP" smtClean="0"/>
              <a:t>90</a:t>
            </a:r>
            <a:r>
              <a:rPr lang="ja-JP" altLang="en-US" smtClean="0"/>
              <a:t>年に延長する法案</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1873250" y="1700213"/>
            <a:ext cx="5040313" cy="3316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タイトル 1"/>
          <p:cNvSpPr>
            <a:spLocks noGrp="1"/>
          </p:cNvSpPr>
          <p:nvPr>
            <p:ph type="title"/>
          </p:nvPr>
        </p:nvSpPr>
        <p:spPr/>
        <p:txBody>
          <a:bodyPr/>
          <a:lstStyle/>
          <a:p>
            <a:r>
              <a:rPr lang="ja-JP" altLang="en-US" smtClean="0"/>
              <a:t>ギャロッピングガウチョ</a:t>
            </a:r>
          </a:p>
        </p:txBody>
      </p:sp>
      <p:pic>
        <p:nvPicPr>
          <p:cNvPr id="88067" name="Picture 2"/>
          <p:cNvPicPr>
            <a:picLocks noGrp="1" noChangeAspect="1" noChangeArrowheads="1"/>
          </p:cNvPicPr>
          <p:nvPr>
            <p:ph idx="1"/>
          </p:nvPr>
        </p:nvPicPr>
        <p:blipFill>
          <a:blip r:embed="rId2" cstate="print"/>
          <a:srcRect/>
          <a:stretch>
            <a:fillRect/>
          </a:stretch>
        </p:blipFill>
        <p:spPr>
          <a:xfrm>
            <a:off x="2411413" y="2349500"/>
            <a:ext cx="4443412" cy="2519363"/>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pPr eaLnBrk="1" hangingPunct="1"/>
            <a:r>
              <a:rPr lang="en-US" altLang="ja-JP" smtClean="0"/>
              <a:t>②</a:t>
            </a:r>
            <a:r>
              <a:rPr lang="ja-JP" altLang="en-US" smtClean="0"/>
              <a:t>ズボンと靴着用</a:t>
            </a:r>
          </a:p>
        </p:txBody>
      </p:sp>
      <p:sp>
        <p:nvSpPr>
          <p:cNvPr id="89091" name="Rectangle 5"/>
          <p:cNvSpPr>
            <a:spLocks noGrp="1" noChangeArrowheads="1"/>
          </p:cNvSpPr>
          <p:nvPr>
            <p:ph idx="1"/>
          </p:nvPr>
        </p:nvSpPr>
        <p:spPr/>
        <p:txBody>
          <a:bodyPr/>
          <a:lstStyle/>
          <a:p>
            <a:pPr eaLnBrk="1" hangingPunct="1"/>
            <a:r>
              <a:rPr lang="en-US" altLang="ja-JP" smtClean="0"/>
              <a:t>『</a:t>
            </a:r>
            <a:r>
              <a:rPr lang="ja-JP" altLang="en-US" smtClean="0"/>
              <a:t>蒸気船ウィリー</a:t>
            </a:r>
            <a:r>
              <a:rPr lang="en-US" altLang="ja-JP" smtClean="0"/>
              <a:t>』</a:t>
            </a:r>
            <a:r>
              <a:rPr lang="ja-JP" altLang="en-US" smtClean="0"/>
              <a:t>（</a:t>
            </a:r>
            <a:r>
              <a:rPr lang="en-US" altLang="ja-JP" smtClean="0"/>
              <a:t>1928</a:t>
            </a:r>
            <a:r>
              <a:rPr lang="ja-JP" altLang="en-US" smtClean="0"/>
              <a:t>）</a:t>
            </a:r>
          </a:p>
        </p:txBody>
      </p:sp>
      <p:pic>
        <p:nvPicPr>
          <p:cNvPr id="89092" name="Picture 10" descr="http://ord.yahoo.co.jp/o/image/SIG=129htb74s/EXP=1340323780;_ylc=X3IDMgRmc3QDMARpZHgDMARvaWQDQU5kOUdjVC1hOFNLOTVvSDV2am9sdHdyc1pvQWpVZTFlN2g1Z2JBbzE1OVFFemdXZHYwUHVFMDdLajNXZlEEcAM2Sks0NXJDWDZJaTU0NEttNDRLazQ0T3E0NE84BHBvcwM1BHNlYwNzaHcEc2xrA3Jp/*-http%3A/campingcar.blog.hobidas.com/image/micky004.jpg"/>
          <p:cNvPicPr>
            <a:picLocks noChangeAspect="1" noChangeArrowheads="1"/>
          </p:cNvPicPr>
          <p:nvPr/>
        </p:nvPicPr>
        <p:blipFill>
          <a:blip r:embed="rId2" cstate="print"/>
          <a:srcRect/>
          <a:stretch>
            <a:fillRect/>
          </a:stretch>
        </p:blipFill>
        <p:spPr bwMode="auto">
          <a:xfrm>
            <a:off x="2643188" y="2928938"/>
            <a:ext cx="3810000"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図 75"/>
          <p:cNvPicPr>
            <a:picLocks noChangeAspect="1" noChangeArrowheads="1"/>
          </p:cNvPicPr>
          <p:nvPr/>
        </p:nvPicPr>
        <p:blipFill>
          <a:blip r:embed="rId2" cstate="print"/>
          <a:srcRect/>
          <a:stretch>
            <a:fillRect/>
          </a:stretch>
        </p:blipFill>
        <p:spPr bwMode="auto">
          <a:xfrm>
            <a:off x="0" y="457200"/>
            <a:ext cx="1349375" cy="892175"/>
          </a:xfrm>
          <a:prstGeom prst="rect">
            <a:avLst/>
          </a:prstGeom>
          <a:noFill/>
          <a:ln w="9525">
            <a:noFill/>
            <a:miter lim="800000"/>
            <a:headEnd/>
            <a:tailEnd/>
          </a:ln>
        </p:spPr>
      </p:pic>
      <p:pic>
        <p:nvPicPr>
          <p:cNvPr id="90115" name="図 76"/>
          <p:cNvPicPr>
            <a:picLocks noChangeAspect="1" noChangeArrowheads="1"/>
          </p:cNvPicPr>
          <p:nvPr/>
        </p:nvPicPr>
        <p:blipFill>
          <a:blip r:embed="rId3" cstate="print"/>
          <a:srcRect/>
          <a:stretch>
            <a:fillRect/>
          </a:stretch>
        </p:blipFill>
        <p:spPr bwMode="auto">
          <a:xfrm>
            <a:off x="2700338" y="1477963"/>
            <a:ext cx="1409700" cy="800100"/>
          </a:xfrm>
          <a:prstGeom prst="rect">
            <a:avLst/>
          </a:prstGeom>
          <a:noFill/>
          <a:ln w="9525">
            <a:noFill/>
            <a:miter lim="800000"/>
            <a:headEnd/>
            <a:tailEnd/>
          </a:ln>
        </p:spPr>
      </p:pic>
      <p:pic>
        <p:nvPicPr>
          <p:cNvPr id="90116" name="図 77"/>
          <p:cNvPicPr>
            <a:picLocks noChangeAspect="1" noChangeArrowheads="1"/>
          </p:cNvPicPr>
          <p:nvPr/>
        </p:nvPicPr>
        <p:blipFill>
          <a:blip r:embed="rId4" cstate="print"/>
          <a:srcRect/>
          <a:stretch>
            <a:fillRect/>
          </a:stretch>
        </p:blipFill>
        <p:spPr bwMode="auto">
          <a:xfrm>
            <a:off x="2339975" y="2149475"/>
            <a:ext cx="1562100" cy="1127125"/>
          </a:xfrm>
          <a:prstGeom prst="rect">
            <a:avLst/>
          </a:prstGeom>
          <a:noFill/>
          <a:ln w="9525">
            <a:noFill/>
            <a:miter lim="800000"/>
            <a:headEnd/>
            <a:tailEnd/>
          </a:ln>
        </p:spPr>
      </p:pic>
      <p:pic>
        <p:nvPicPr>
          <p:cNvPr id="90117" name="図 8"/>
          <p:cNvPicPr>
            <a:picLocks noChangeAspect="1" noChangeArrowheads="1"/>
          </p:cNvPicPr>
          <p:nvPr/>
        </p:nvPicPr>
        <p:blipFill>
          <a:blip r:embed="rId5" cstate="print"/>
          <a:srcRect/>
          <a:stretch>
            <a:fillRect/>
          </a:stretch>
        </p:blipFill>
        <p:spPr bwMode="auto">
          <a:xfrm>
            <a:off x="2339975" y="3311525"/>
            <a:ext cx="1516063" cy="1036638"/>
          </a:xfrm>
          <a:prstGeom prst="rect">
            <a:avLst/>
          </a:prstGeom>
          <a:noFill/>
          <a:ln w="9525">
            <a:noFill/>
            <a:miter lim="800000"/>
            <a:headEnd/>
            <a:tailEnd/>
          </a:ln>
        </p:spPr>
      </p:pic>
      <p:pic>
        <p:nvPicPr>
          <p:cNvPr id="90118" name="図 61"/>
          <p:cNvPicPr>
            <a:picLocks noChangeAspect="1" noChangeArrowheads="1"/>
          </p:cNvPicPr>
          <p:nvPr/>
        </p:nvPicPr>
        <p:blipFill>
          <a:blip r:embed="rId6" cstate="print"/>
          <a:srcRect/>
          <a:stretch>
            <a:fillRect/>
          </a:stretch>
        </p:blipFill>
        <p:spPr bwMode="auto">
          <a:xfrm>
            <a:off x="2600325" y="4427538"/>
            <a:ext cx="1608138" cy="1104900"/>
          </a:xfrm>
          <a:prstGeom prst="rect">
            <a:avLst/>
          </a:prstGeom>
          <a:noFill/>
          <a:ln w="9525">
            <a:noFill/>
            <a:miter lim="800000"/>
            <a:headEnd/>
            <a:tailEnd/>
          </a:ln>
        </p:spPr>
      </p:pic>
      <p:pic>
        <p:nvPicPr>
          <p:cNvPr id="90119" name="図 72"/>
          <p:cNvPicPr>
            <a:picLocks noChangeAspect="1" noChangeArrowheads="1"/>
          </p:cNvPicPr>
          <p:nvPr/>
        </p:nvPicPr>
        <p:blipFill>
          <a:blip r:embed="rId7" cstate="print"/>
          <a:srcRect/>
          <a:stretch>
            <a:fillRect/>
          </a:stretch>
        </p:blipFill>
        <p:spPr bwMode="auto">
          <a:xfrm>
            <a:off x="3275013" y="5532438"/>
            <a:ext cx="1531937" cy="1028700"/>
          </a:xfrm>
          <a:prstGeom prst="rect">
            <a:avLst/>
          </a:prstGeom>
          <a:noFill/>
          <a:ln w="9525">
            <a:noFill/>
            <a:miter lim="800000"/>
            <a:headEnd/>
            <a:tailEnd/>
          </a:ln>
        </p:spPr>
      </p:pic>
      <p:pic>
        <p:nvPicPr>
          <p:cNvPr id="90120" name="図 73"/>
          <p:cNvPicPr>
            <a:picLocks noChangeAspect="1" noChangeArrowheads="1"/>
          </p:cNvPicPr>
          <p:nvPr/>
        </p:nvPicPr>
        <p:blipFill>
          <a:blip r:embed="rId8" cstate="print"/>
          <a:srcRect/>
          <a:stretch>
            <a:fillRect/>
          </a:stretch>
        </p:blipFill>
        <p:spPr bwMode="auto">
          <a:xfrm>
            <a:off x="1497013" y="5768975"/>
            <a:ext cx="1439862" cy="930275"/>
          </a:xfrm>
          <a:prstGeom prst="rect">
            <a:avLst/>
          </a:prstGeom>
          <a:noFill/>
          <a:ln w="9525">
            <a:noFill/>
            <a:miter lim="800000"/>
            <a:headEnd/>
            <a:tailEnd/>
          </a:ln>
        </p:spPr>
      </p:pic>
      <p:pic>
        <p:nvPicPr>
          <p:cNvPr id="90121" name="図 74"/>
          <p:cNvPicPr>
            <a:picLocks noChangeAspect="1" noChangeArrowheads="1"/>
          </p:cNvPicPr>
          <p:nvPr/>
        </p:nvPicPr>
        <p:blipFill>
          <a:blip r:embed="rId9" cstate="print"/>
          <a:srcRect/>
          <a:stretch>
            <a:fillRect/>
          </a:stretch>
        </p:blipFill>
        <p:spPr bwMode="auto">
          <a:xfrm>
            <a:off x="0" y="7377113"/>
            <a:ext cx="1616075" cy="1028700"/>
          </a:xfrm>
          <a:prstGeom prst="rect">
            <a:avLst/>
          </a:prstGeom>
          <a:noFill/>
          <a:ln w="9525">
            <a:noFill/>
            <a:miter lim="800000"/>
            <a:headEnd/>
            <a:tailEnd/>
          </a:ln>
        </p:spPr>
      </p:pic>
      <p:sp>
        <p:nvSpPr>
          <p:cNvPr id="90122" name="Rectangle 9"/>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endParaRPr lang="ja-JP" altLang="en-US"/>
          </a:p>
        </p:txBody>
      </p:sp>
      <p:sp>
        <p:nvSpPr>
          <p:cNvPr id="90123" name="Rectangle 10"/>
          <p:cNvSpPr>
            <a:spLocks noChangeArrowheads="1"/>
          </p:cNvSpPr>
          <p:nvPr/>
        </p:nvSpPr>
        <p:spPr bwMode="auto">
          <a:xfrm>
            <a:off x="0" y="1349375"/>
            <a:ext cx="9144000" cy="0"/>
          </a:xfrm>
          <a:prstGeom prst="rect">
            <a:avLst/>
          </a:prstGeom>
          <a:noFill/>
          <a:ln w="9525">
            <a:noFill/>
            <a:miter lim="800000"/>
            <a:headEnd/>
            <a:tailEnd/>
          </a:ln>
          <a:effectLst/>
        </p:spPr>
        <p:txBody>
          <a:bodyPr wrap="none" anchor="ctr">
            <a:spAutoFit/>
          </a:bodyPr>
          <a:lstStyle/>
          <a:p>
            <a:r>
              <a:rPr lang="ja-JP" altLang="ja-JP" sz="1000">
                <a:latin typeface="Century" pitchFamily="18" charset="0"/>
                <a:ea typeface="ＭＳ 明朝" pitchFamily="17" charset="-128"/>
              </a:rPr>
              <a:t>プレーンクレイジー</a:t>
            </a:r>
            <a:endParaRPr lang="ja-JP" altLang="ja-JP" sz="600"/>
          </a:p>
          <a:p>
            <a:endParaRPr lang="ja-JP" altLang="ja-JP"/>
          </a:p>
        </p:txBody>
      </p:sp>
      <p:sp>
        <p:nvSpPr>
          <p:cNvPr id="90124" name="Rectangle 11"/>
          <p:cNvSpPr>
            <a:spLocks noChangeArrowheads="1"/>
          </p:cNvSpPr>
          <p:nvPr/>
        </p:nvSpPr>
        <p:spPr bwMode="auto">
          <a:xfrm>
            <a:off x="0" y="2149475"/>
            <a:ext cx="9144000" cy="0"/>
          </a:xfrm>
          <a:prstGeom prst="rect">
            <a:avLst/>
          </a:prstGeom>
          <a:noFill/>
          <a:ln w="9525">
            <a:noFill/>
            <a:miter lim="800000"/>
            <a:headEnd/>
            <a:tailEnd/>
          </a:ln>
          <a:effectLst/>
        </p:spPr>
        <p:txBody>
          <a:bodyPr wrap="none" anchor="ctr">
            <a:spAutoFit/>
          </a:bodyPr>
          <a:lstStyle/>
          <a:p>
            <a:r>
              <a:rPr lang="ja-JP" altLang="ja-JP" sz="1000">
                <a:latin typeface="Century" pitchFamily="18" charset="0"/>
                <a:ea typeface="ＭＳ 明朝" pitchFamily="17" charset="-128"/>
              </a:rPr>
              <a:t>ギャロッピングガウチョ</a:t>
            </a:r>
            <a:endParaRPr lang="ja-JP" altLang="ja-JP" sz="600"/>
          </a:p>
          <a:p>
            <a:endParaRPr lang="ja-JP" altLang="ja-JP"/>
          </a:p>
        </p:txBody>
      </p:sp>
      <p:sp>
        <p:nvSpPr>
          <p:cNvPr id="90125" name="Rectangle 12"/>
          <p:cNvSpPr>
            <a:spLocks noChangeArrowheads="1"/>
          </p:cNvSpPr>
          <p:nvPr/>
        </p:nvSpPr>
        <p:spPr bwMode="auto">
          <a:xfrm>
            <a:off x="0" y="3276600"/>
            <a:ext cx="9144000" cy="0"/>
          </a:xfrm>
          <a:prstGeom prst="rect">
            <a:avLst/>
          </a:prstGeom>
          <a:noFill/>
          <a:ln w="9525">
            <a:noFill/>
            <a:miter lim="800000"/>
            <a:headEnd/>
            <a:tailEnd/>
          </a:ln>
          <a:effectLst/>
        </p:spPr>
        <p:txBody>
          <a:bodyPr wrap="none" anchor="ctr">
            <a:spAutoFit/>
          </a:bodyPr>
          <a:lstStyle/>
          <a:p>
            <a:r>
              <a:rPr lang="ja-JP" altLang="ja-JP" sz="1000">
                <a:latin typeface="Century" pitchFamily="18" charset="0"/>
                <a:ea typeface="ＭＳ 明朝" pitchFamily="17" charset="-128"/>
              </a:rPr>
              <a:t>蒸気船ウイリー</a:t>
            </a:r>
            <a:endParaRPr lang="ja-JP" altLang="ja-JP" sz="600"/>
          </a:p>
          <a:p>
            <a:endParaRPr lang="ja-JP" altLang="ja-JP"/>
          </a:p>
        </p:txBody>
      </p:sp>
      <p:sp>
        <p:nvSpPr>
          <p:cNvPr id="90126" name="Rectangle 13"/>
          <p:cNvSpPr>
            <a:spLocks noChangeArrowheads="1"/>
          </p:cNvSpPr>
          <p:nvPr/>
        </p:nvSpPr>
        <p:spPr bwMode="auto">
          <a:xfrm>
            <a:off x="0" y="4313238"/>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猫の居ぬ間にタップダンス</a:t>
            </a:r>
            <a:endParaRPr lang="ja-JP" altLang="ja-JP" sz="600"/>
          </a:p>
          <a:p>
            <a:endParaRPr lang="ja-JP" altLang="ja-JP"/>
          </a:p>
        </p:txBody>
      </p:sp>
      <p:sp>
        <p:nvSpPr>
          <p:cNvPr id="90127" name="Rectangle 14"/>
          <p:cNvSpPr>
            <a:spLocks noChangeArrowheads="1"/>
          </p:cNvSpPr>
          <p:nvPr/>
        </p:nvSpPr>
        <p:spPr bwMode="auto">
          <a:xfrm>
            <a:off x="0" y="5418138"/>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ミッキーとカンガルー</a:t>
            </a:r>
            <a:endParaRPr lang="ja-JP" altLang="ja-JP" sz="600"/>
          </a:p>
          <a:p>
            <a:endParaRPr lang="ja-JP" altLang="ja-JP"/>
          </a:p>
        </p:txBody>
      </p:sp>
      <p:sp>
        <p:nvSpPr>
          <p:cNvPr id="90128" name="Rectangle 15"/>
          <p:cNvSpPr>
            <a:spLocks noChangeArrowheads="1"/>
          </p:cNvSpPr>
          <p:nvPr/>
        </p:nvSpPr>
        <p:spPr bwMode="auto">
          <a:xfrm>
            <a:off x="0" y="6446838"/>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ミッキーの狩りは楽し</a:t>
            </a:r>
            <a:endParaRPr lang="ja-JP" altLang="ja-JP" sz="600"/>
          </a:p>
          <a:p>
            <a:endParaRPr lang="ja-JP" altLang="ja-JP"/>
          </a:p>
        </p:txBody>
      </p:sp>
      <p:sp>
        <p:nvSpPr>
          <p:cNvPr id="90129" name="Rectangle 16"/>
          <p:cNvSpPr>
            <a:spLocks noChangeArrowheads="1"/>
          </p:cNvSpPr>
          <p:nvPr/>
        </p:nvSpPr>
        <p:spPr bwMode="auto">
          <a:xfrm>
            <a:off x="0" y="7377113"/>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ミッキーのダンスパーティー</a:t>
            </a:r>
            <a:endParaRPr lang="ja-JP" altLang="ja-JP" sz="600"/>
          </a:p>
          <a:p>
            <a:endParaRPr lang="ja-JP" altLang="ja-JP"/>
          </a:p>
        </p:txBody>
      </p:sp>
      <p:sp>
        <p:nvSpPr>
          <p:cNvPr id="90130" name="Rectangle 17"/>
          <p:cNvSpPr>
            <a:spLocks noChangeArrowheads="1"/>
          </p:cNvSpPr>
          <p:nvPr/>
        </p:nvSpPr>
        <p:spPr bwMode="auto">
          <a:xfrm>
            <a:off x="0" y="8405813"/>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ミッキーの魚釣り</a:t>
            </a:r>
            <a:endParaRPr lang="ja-JP" altLang="ja-JP" sz="600"/>
          </a:p>
          <a:p>
            <a:endParaRPr lang="ja-JP" altLang="ja-JP"/>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図 75"/>
          <p:cNvPicPr>
            <a:picLocks noChangeAspect="1" noChangeArrowheads="1"/>
          </p:cNvPicPr>
          <p:nvPr/>
        </p:nvPicPr>
        <p:blipFill>
          <a:blip r:embed="rId2" cstate="print"/>
          <a:srcRect/>
          <a:stretch>
            <a:fillRect/>
          </a:stretch>
        </p:blipFill>
        <p:spPr bwMode="auto">
          <a:xfrm>
            <a:off x="0" y="457200"/>
            <a:ext cx="1349375" cy="892175"/>
          </a:xfrm>
          <a:prstGeom prst="rect">
            <a:avLst/>
          </a:prstGeom>
          <a:noFill/>
          <a:ln w="9525">
            <a:noFill/>
            <a:miter lim="800000"/>
            <a:headEnd/>
            <a:tailEnd/>
          </a:ln>
        </p:spPr>
      </p:pic>
      <p:pic>
        <p:nvPicPr>
          <p:cNvPr id="91139" name="図 76"/>
          <p:cNvPicPr>
            <a:picLocks noChangeAspect="1" noChangeArrowheads="1"/>
          </p:cNvPicPr>
          <p:nvPr/>
        </p:nvPicPr>
        <p:blipFill>
          <a:blip r:embed="rId3" cstate="print"/>
          <a:srcRect/>
          <a:stretch>
            <a:fillRect/>
          </a:stretch>
        </p:blipFill>
        <p:spPr bwMode="auto">
          <a:xfrm>
            <a:off x="0" y="1349375"/>
            <a:ext cx="1409700" cy="800100"/>
          </a:xfrm>
          <a:prstGeom prst="rect">
            <a:avLst/>
          </a:prstGeom>
          <a:noFill/>
          <a:ln w="9525">
            <a:noFill/>
            <a:miter lim="800000"/>
            <a:headEnd/>
            <a:tailEnd/>
          </a:ln>
        </p:spPr>
      </p:pic>
      <p:pic>
        <p:nvPicPr>
          <p:cNvPr id="91140" name="図 77"/>
          <p:cNvPicPr>
            <a:picLocks noChangeAspect="1" noChangeArrowheads="1"/>
          </p:cNvPicPr>
          <p:nvPr/>
        </p:nvPicPr>
        <p:blipFill>
          <a:blip r:embed="rId4" cstate="print"/>
          <a:srcRect/>
          <a:stretch>
            <a:fillRect/>
          </a:stretch>
        </p:blipFill>
        <p:spPr bwMode="auto">
          <a:xfrm>
            <a:off x="0" y="2149475"/>
            <a:ext cx="1562100" cy="1127125"/>
          </a:xfrm>
          <a:prstGeom prst="rect">
            <a:avLst/>
          </a:prstGeom>
          <a:noFill/>
          <a:ln w="9525">
            <a:noFill/>
            <a:miter lim="800000"/>
            <a:headEnd/>
            <a:tailEnd/>
          </a:ln>
        </p:spPr>
      </p:pic>
      <p:pic>
        <p:nvPicPr>
          <p:cNvPr id="91141" name="図 8"/>
          <p:cNvPicPr>
            <a:picLocks noChangeAspect="1" noChangeArrowheads="1"/>
          </p:cNvPicPr>
          <p:nvPr/>
        </p:nvPicPr>
        <p:blipFill>
          <a:blip r:embed="rId5" cstate="print"/>
          <a:srcRect/>
          <a:stretch>
            <a:fillRect/>
          </a:stretch>
        </p:blipFill>
        <p:spPr bwMode="auto">
          <a:xfrm>
            <a:off x="0" y="3276600"/>
            <a:ext cx="1516063" cy="1036638"/>
          </a:xfrm>
          <a:prstGeom prst="rect">
            <a:avLst/>
          </a:prstGeom>
          <a:noFill/>
          <a:ln w="9525">
            <a:noFill/>
            <a:miter lim="800000"/>
            <a:headEnd/>
            <a:tailEnd/>
          </a:ln>
        </p:spPr>
      </p:pic>
      <p:pic>
        <p:nvPicPr>
          <p:cNvPr id="91142" name="図 61"/>
          <p:cNvPicPr>
            <a:picLocks noChangeAspect="1" noChangeArrowheads="1"/>
          </p:cNvPicPr>
          <p:nvPr/>
        </p:nvPicPr>
        <p:blipFill>
          <a:blip r:embed="rId6" cstate="print"/>
          <a:srcRect/>
          <a:stretch>
            <a:fillRect/>
          </a:stretch>
        </p:blipFill>
        <p:spPr bwMode="auto">
          <a:xfrm>
            <a:off x="0" y="4313238"/>
            <a:ext cx="1608138" cy="1104900"/>
          </a:xfrm>
          <a:prstGeom prst="rect">
            <a:avLst/>
          </a:prstGeom>
          <a:noFill/>
          <a:ln w="9525">
            <a:noFill/>
            <a:miter lim="800000"/>
            <a:headEnd/>
            <a:tailEnd/>
          </a:ln>
        </p:spPr>
      </p:pic>
      <p:pic>
        <p:nvPicPr>
          <p:cNvPr id="91143" name="図 72"/>
          <p:cNvPicPr>
            <a:picLocks noChangeAspect="1" noChangeArrowheads="1"/>
          </p:cNvPicPr>
          <p:nvPr/>
        </p:nvPicPr>
        <p:blipFill>
          <a:blip r:embed="rId7" cstate="print"/>
          <a:srcRect/>
          <a:stretch>
            <a:fillRect/>
          </a:stretch>
        </p:blipFill>
        <p:spPr bwMode="auto">
          <a:xfrm>
            <a:off x="0" y="5418138"/>
            <a:ext cx="1531938" cy="1028700"/>
          </a:xfrm>
          <a:prstGeom prst="rect">
            <a:avLst/>
          </a:prstGeom>
          <a:noFill/>
          <a:ln w="9525">
            <a:noFill/>
            <a:miter lim="800000"/>
            <a:headEnd/>
            <a:tailEnd/>
          </a:ln>
        </p:spPr>
      </p:pic>
      <p:pic>
        <p:nvPicPr>
          <p:cNvPr id="91144" name="図 73"/>
          <p:cNvPicPr>
            <a:picLocks noChangeAspect="1" noChangeArrowheads="1"/>
          </p:cNvPicPr>
          <p:nvPr/>
        </p:nvPicPr>
        <p:blipFill>
          <a:blip r:embed="rId8" cstate="print"/>
          <a:srcRect/>
          <a:stretch>
            <a:fillRect/>
          </a:stretch>
        </p:blipFill>
        <p:spPr bwMode="auto">
          <a:xfrm>
            <a:off x="0" y="6446838"/>
            <a:ext cx="1439863" cy="930275"/>
          </a:xfrm>
          <a:prstGeom prst="rect">
            <a:avLst/>
          </a:prstGeom>
          <a:noFill/>
          <a:ln w="9525">
            <a:noFill/>
            <a:miter lim="800000"/>
            <a:headEnd/>
            <a:tailEnd/>
          </a:ln>
        </p:spPr>
      </p:pic>
      <p:pic>
        <p:nvPicPr>
          <p:cNvPr id="91145" name="図 74"/>
          <p:cNvPicPr>
            <a:picLocks noChangeAspect="1" noChangeArrowheads="1"/>
          </p:cNvPicPr>
          <p:nvPr/>
        </p:nvPicPr>
        <p:blipFill>
          <a:blip r:embed="rId9" cstate="print"/>
          <a:srcRect/>
          <a:stretch>
            <a:fillRect/>
          </a:stretch>
        </p:blipFill>
        <p:spPr bwMode="auto">
          <a:xfrm>
            <a:off x="0" y="7377113"/>
            <a:ext cx="1616075" cy="1028700"/>
          </a:xfrm>
          <a:prstGeom prst="rect">
            <a:avLst/>
          </a:prstGeom>
          <a:noFill/>
          <a:ln w="9525">
            <a:noFill/>
            <a:miter lim="800000"/>
            <a:headEnd/>
            <a:tailEnd/>
          </a:ln>
        </p:spPr>
      </p:pic>
      <p:sp>
        <p:nvSpPr>
          <p:cNvPr id="91146" name="Rectangle 9"/>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endParaRPr lang="ja-JP" altLang="en-US"/>
          </a:p>
        </p:txBody>
      </p:sp>
      <p:sp>
        <p:nvSpPr>
          <p:cNvPr id="91147" name="Rectangle 10"/>
          <p:cNvSpPr>
            <a:spLocks noChangeArrowheads="1"/>
          </p:cNvSpPr>
          <p:nvPr/>
        </p:nvSpPr>
        <p:spPr bwMode="auto">
          <a:xfrm>
            <a:off x="0" y="1349375"/>
            <a:ext cx="9144000" cy="0"/>
          </a:xfrm>
          <a:prstGeom prst="rect">
            <a:avLst/>
          </a:prstGeom>
          <a:noFill/>
          <a:ln w="9525">
            <a:noFill/>
            <a:miter lim="800000"/>
            <a:headEnd/>
            <a:tailEnd/>
          </a:ln>
          <a:effectLst/>
        </p:spPr>
        <p:txBody>
          <a:bodyPr wrap="none" anchor="ctr">
            <a:spAutoFit/>
          </a:bodyPr>
          <a:lstStyle/>
          <a:p>
            <a:r>
              <a:rPr lang="ja-JP" altLang="ja-JP" sz="1000">
                <a:latin typeface="Century" pitchFamily="18" charset="0"/>
                <a:ea typeface="ＭＳ 明朝" pitchFamily="17" charset="-128"/>
              </a:rPr>
              <a:t>プレーンクレイジー</a:t>
            </a:r>
            <a:endParaRPr lang="ja-JP" altLang="ja-JP" sz="600"/>
          </a:p>
          <a:p>
            <a:endParaRPr lang="ja-JP" altLang="ja-JP"/>
          </a:p>
        </p:txBody>
      </p:sp>
      <p:sp>
        <p:nvSpPr>
          <p:cNvPr id="91148" name="Rectangle 11"/>
          <p:cNvSpPr>
            <a:spLocks noChangeArrowheads="1"/>
          </p:cNvSpPr>
          <p:nvPr/>
        </p:nvSpPr>
        <p:spPr bwMode="auto">
          <a:xfrm>
            <a:off x="0" y="2149475"/>
            <a:ext cx="9144000" cy="0"/>
          </a:xfrm>
          <a:prstGeom prst="rect">
            <a:avLst/>
          </a:prstGeom>
          <a:noFill/>
          <a:ln w="9525">
            <a:noFill/>
            <a:miter lim="800000"/>
            <a:headEnd/>
            <a:tailEnd/>
          </a:ln>
          <a:effectLst/>
        </p:spPr>
        <p:txBody>
          <a:bodyPr wrap="none" anchor="ctr">
            <a:spAutoFit/>
          </a:bodyPr>
          <a:lstStyle/>
          <a:p>
            <a:r>
              <a:rPr lang="ja-JP" altLang="ja-JP" sz="1000">
                <a:latin typeface="Century" pitchFamily="18" charset="0"/>
                <a:ea typeface="ＭＳ 明朝" pitchFamily="17" charset="-128"/>
              </a:rPr>
              <a:t>ギャロッピングガウチョ</a:t>
            </a:r>
            <a:endParaRPr lang="ja-JP" altLang="ja-JP" sz="600"/>
          </a:p>
          <a:p>
            <a:endParaRPr lang="ja-JP" altLang="ja-JP"/>
          </a:p>
        </p:txBody>
      </p:sp>
      <p:sp>
        <p:nvSpPr>
          <p:cNvPr id="91149" name="Rectangle 12"/>
          <p:cNvSpPr>
            <a:spLocks noChangeArrowheads="1"/>
          </p:cNvSpPr>
          <p:nvPr/>
        </p:nvSpPr>
        <p:spPr bwMode="auto">
          <a:xfrm>
            <a:off x="0" y="3276600"/>
            <a:ext cx="9144000" cy="0"/>
          </a:xfrm>
          <a:prstGeom prst="rect">
            <a:avLst/>
          </a:prstGeom>
          <a:noFill/>
          <a:ln w="9525">
            <a:noFill/>
            <a:miter lim="800000"/>
            <a:headEnd/>
            <a:tailEnd/>
          </a:ln>
          <a:effectLst/>
        </p:spPr>
        <p:txBody>
          <a:bodyPr wrap="none" anchor="ctr">
            <a:spAutoFit/>
          </a:bodyPr>
          <a:lstStyle/>
          <a:p>
            <a:r>
              <a:rPr lang="ja-JP" altLang="ja-JP" sz="1000">
                <a:latin typeface="Century" pitchFamily="18" charset="0"/>
                <a:ea typeface="ＭＳ 明朝" pitchFamily="17" charset="-128"/>
              </a:rPr>
              <a:t>蒸気船ウイリー</a:t>
            </a:r>
            <a:endParaRPr lang="ja-JP" altLang="ja-JP" sz="600"/>
          </a:p>
          <a:p>
            <a:endParaRPr lang="ja-JP" altLang="ja-JP"/>
          </a:p>
        </p:txBody>
      </p:sp>
      <p:sp>
        <p:nvSpPr>
          <p:cNvPr id="91150" name="Rectangle 13"/>
          <p:cNvSpPr>
            <a:spLocks noChangeArrowheads="1"/>
          </p:cNvSpPr>
          <p:nvPr/>
        </p:nvSpPr>
        <p:spPr bwMode="auto">
          <a:xfrm>
            <a:off x="0" y="4313238"/>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猫の居ぬ間にタップダンス</a:t>
            </a:r>
            <a:endParaRPr lang="ja-JP" altLang="ja-JP" sz="600"/>
          </a:p>
          <a:p>
            <a:endParaRPr lang="ja-JP" altLang="ja-JP"/>
          </a:p>
        </p:txBody>
      </p:sp>
      <p:sp>
        <p:nvSpPr>
          <p:cNvPr id="91151" name="Rectangle 14"/>
          <p:cNvSpPr>
            <a:spLocks noChangeArrowheads="1"/>
          </p:cNvSpPr>
          <p:nvPr/>
        </p:nvSpPr>
        <p:spPr bwMode="auto">
          <a:xfrm>
            <a:off x="0" y="5418138"/>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ミッキーとカンガルー</a:t>
            </a:r>
            <a:endParaRPr lang="ja-JP" altLang="ja-JP" sz="600"/>
          </a:p>
          <a:p>
            <a:endParaRPr lang="ja-JP" altLang="ja-JP"/>
          </a:p>
        </p:txBody>
      </p:sp>
      <p:sp>
        <p:nvSpPr>
          <p:cNvPr id="91152" name="Rectangle 15"/>
          <p:cNvSpPr>
            <a:spLocks noChangeArrowheads="1"/>
          </p:cNvSpPr>
          <p:nvPr/>
        </p:nvSpPr>
        <p:spPr bwMode="auto">
          <a:xfrm>
            <a:off x="0" y="6446838"/>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ミッキーの狩りは楽し</a:t>
            </a:r>
            <a:endParaRPr lang="ja-JP" altLang="ja-JP" sz="600"/>
          </a:p>
          <a:p>
            <a:endParaRPr lang="ja-JP" altLang="ja-JP"/>
          </a:p>
        </p:txBody>
      </p:sp>
      <p:sp>
        <p:nvSpPr>
          <p:cNvPr id="91153" name="Rectangle 16"/>
          <p:cNvSpPr>
            <a:spLocks noChangeArrowheads="1"/>
          </p:cNvSpPr>
          <p:nvPr/>
        </p:nvSpPr>
        <p:spPr bwMode="auto">
          <a:xfrm>
            <a:off x="0" y="7377113"/>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ミッキーのダンスパーティー</a:t>
            </a:r>
            <a:endParaRPr lang="ja-JP" altLang="ja-JP" sz="600"/>
          </a:p>
          <a:p>
            <a:endParaRPr lang="ja-JP" altLang="ja-JP"/>
          </a:p>
        </p:txBody>
      </p:sp>
      <p:sp>
        <p:nvSpPr>
          <p:cNvPr id="91154" name="Rectangle 17"/>
          <p:cNvSpPr>
            <a:spLocks noChangeArrowheads="1"/>
          </p:cNvSpPr>
          <p:nvPr/>
        </p:nvSpPr>
        <p:spPr bwMode="auto">
          <a:xfrm>
            <a:off x="0" y="8405813"/>
            <a:ext cx="9144000" cy="0"/>
          </a:xfrm>
          <a:prstGeom prst="rect">
            <a:avLst/>
          </a:prstGeom>
          <a:noFill/>
          <a:ln w="9525">
            <a:noFill/>
            <a:miter lim="800000"/>
            <a:headEnd/>
            <a:tailEnd/>
          </a:ln>
          <a:effectLst/>
        </p:spPr>
        <p:txBody>
          <a:bodyPr wrap="none" anchor="ctr">
            <a:spAutoFit/>
          </a:bodyPr>
          <a:lstStyle/>
          <a:p>
            <a:r>
              <a:rPr lang="ja-JP" altLang="ja-JP" sz="1000">
                <a:solidFill>
                  <a:srgbClr val="0000FF"/>
                </a:solidFill>
                <a:latin typeface="Century" pitchFamily="18" charset="0"/>
                <a:ea typeface="ＭＳ 明朝" pitchFamily="17" charset="-128"/>
              </a:rPr>
              <a:t>ミッキーの魚釣り</a:t>
            </a:r>
            <a:endParaRPr lang="ja-JP" altLang="ja-JP" sz="600"/>
          </a:p>
          <a:p>
            <a:endParaRPr lang="ja-JP" altLang="ja-JP"/>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ja-JP" altLang="en-US" smtClean="0"/>
              <a:t>注意</a:t>
            </a:r>
          </a:p>
        </p:txBody>
      </p:sp>
      <p:sp>
        <p:nvSpPr>
          <p:cNvPr id="13315" name="Rectangle 3"/>
          <p:cNvSpPr>
            <a:spLocks noGrp="1" noChangeArrowheads="1"/>
          </p:cNvSpPr>
          <p:nvPr>
            <p:ph idx="1"/>
          </p:nvPr>
        </p:nvSpPr>
        <p:spPr/>
        <p:txBody>
          <a:bodyPr/>
          <a:lstStyle/>
          <a:p>
            <a:pPr eaLnBrk="1" hangingPunct="1"/>
            <a:r>
              <a:rPr lang="ja-JP" altLang="en-US" smtClean="0"/>
              <a:t>著作権侵害があった場合はレポートとして認めない。単位もとれない。</a:t>
            </a:r>
          </a:p>
          <a:p>
            <a:pPr eaLnBrk="1" hangingPunct="1"/>
            <a:r>
              <a:rPr lang="ja-JP" altLang="en-US" smtClean="0"/>
              <a:t>インターネットからそのままコピーして使用すると、盗作になる。</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pPr eaLnBrk="1" hangingPunct="1"/>
            <a:r>
              <a:rPr lang="ja-JP" altLang="en-US" smtClean="0"/>
              <a:t>大津市プール事件</a:t>
            </a:r>
          </a:p>
        </p:txBody>
      </p:sp>
      <p:sp>
        <p:nvSpPr>
          <p:cNvPr id="14339" name="コンテンツ プレースホルダ 2"/>
          <p:cNvSpPr>
            <a:spLocks noGrp="1"/>
          </p:cNvSpPr>
          <p:nvPr>
            <p:ph idx="1"/>
          </p:nvPr>
        </p:nvSpPr>
        <p:spPr/>
        <p:txBody>
          <a:bodyPr/>
          <a:lstStyle/>
          <a:p>
            <a:pPr eaLnBrk="1" hangingPunct="1"/>
            <a:r>
              <a:rPr lang="ja-JP" altLang="ja-JP" smtClean="0"/>
              <a:t>「</a:t>
            </a:r>
            <a:r>
              <a:rPr lang="en-US" altLang="ja-JP" smtClean="0"/>
              <a:t>1987</a:t>
            </a:r>
            <a:r>
              <a:rPr lang="ja-JP" altLang="ja-JP" smtClean="0"/>
              <a:t>年　小学生が卒業制作でプールの底に描いたミッキーマウスをディズニー社が抗議して消させた」</a:t>
            </a:r>
          </a:p>
          <a:p>
            <a:pPr eaLnBrk="1" hangingPunct="1"/>
            <a:r>
              <a:rPr lang="en-US" altLang="ja-JP" smtClean="0"/>
              <a:t> </a:t>
            </a:r>
            <a:endParaRPr lang="ja-JP"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1170</TotalTime>
  <Words>1439</Words>
  <Application>Microsoft Office PowerPoint</Application>
  <PresentationFormat>画面に合わせる (4:3)</PresentationFormat>
  <Paragraphs>288</Paragraphs>
  <Slides>74</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74</vt:i4>
      </vt:variant>
    </vt:vector>
  </HeadingPairs>
  <TitlesOfParts>
    <vt:vector size="85" baseType="lpstr">
      <vt:lpstr>Arial</vt:lpstr>
      <vt:lpstr>ＭＳ Ｐゴシック</vt:lpstr>
      <vt:lpstr>Calibri</vt:lpstr>
      <vt:lpstr>ＭＳ Ｐ明朝</vt:lpstr>
      <vt:lpstr>Wingdings</vt:lpstr>
      <vt:lpstr>HG丸ｺﾞｼｯｸM-PRO</vt:lpstr>
      <vt:lpstr>Bernard MT Condensed</vt:lpstr>
      <vt:lpstr>ＭＳ ゴシック</vt:lpstr>
      <vt:lpstr>Century</vt:lpstr>
      <vt:lpstr>ＭＳ 明朝</vt:lpstr>
      <vt:lpstr>Office ​​テーマ</vt:lpstr>
      <vt:lpstr>著作権について</vt:lpstr>
      <vt:lpstr>知的所有権</vt:lpstr>
      <vt:lpstr>他人の論文をそのまま使うと犯罪になる</vt:lpstr>
      <vt:lpstr>なぜ知的所有権があるのか</vt:lpstr>
      <vt:lpstr>なぜ引用はいいのか</vt:lpstr>
      <vt:lpstr>正しい引用のしかた</vt:lpstr>
      <vt:lpstr>著作権問題</vt:lpstr>
      <vt:lpstr>注意</vt:lpstr>
      <vt:lpstr>大津市プール事件</vt:lpstr>
      <vt:lpstr>スライド 10</vt:lpstr>
      <vt:lpstr>物語の消費</vt:lpstr>
      <vt:lpstr>スライド 12</vt:lpstr>
      <vt:lpstr>スライド 13</vt:lpstr>
      <vt:lpstr>スライド 14</vt:lpstr>
      <vt:lpstr>ディズニーベア時代（2004年～2005年）</vt:lpstr>
      <vt:lpstr>ディズニーベア</vt:lpstr>
      <vt:lpstr>ダッフィーが売れた理由</vt:lpstr>
      <vt:lpstr>ディズニーランドの1人当たり売上高</vt:lpstr>
      <vt:lpstr>Mickey Mouse</vt:lpstr>
      <vt:lpstr>著作権問題</vt:lpstr>
      <vt:lpstr>『アリスコメディー』</vt:lpstr>
      <vt:lpstr>ジュリアス・ザ・キャットの失敗</vt:lpstr>
      <vt:lpstr>フィリックス・ザ・キャット</vt:lpstr>
      <vt:lpstr>ジュリアス・ザ・キャット</vt:lpstr>
      <vt:lpstr>幸せウサギのオズワルド</vt:lpstr>
      <vt:lpstr>『しあわせウサギのオズワルド』</vt:lpstr>
      <vt:lpstr>ミッキー・マウス </vt:lpstr>
      <vt:lpstr>ミッキーマウスの誕生</vt:lpstr>
      <vt:lpstr>サイレントからトーキー（talkie）へ</vt:lpstr>
      <vt:lpstr>Plane Crazy</vt:lpstr>
      <vt:lpstr>スライド 31</vt:lpstr>
      <vt:lpstr>スライド 32</vt:lpstr>
      <vt:lpstr>The Gallopin' Gaucho</vt:lpstr>
      <vt:lpstr>スライド 34</vt:lpstr>
      <vt:lpstr>スライド 35</vt:lpstr>
      <vt:lpstr>蒸気船ウィリー  Steamboat Willie （1928年） </vt:lpstr>
      <vt:lpstr>白い手袋をつける</vt:lpstr>
      <vt:lpstr>白黒最後の作品 ミッキーとカンガルー</vt:lpstr>
      <vt:lpstr>アニメーターの交代</vt:lpstr>
      <vt:lpstr>スライド 40</vt:lpstr>
      <vt:lpstr>『ミッキーの狩は楽し』（1939） ミッキーの目が白目ができる </vt:lpstr>
      <vt:lpstr>耳が立体的 </vt:lpstr>
      <vt:lpstr>一時なくなったしっぽが出てくる ミッキーのダンスパーティー</vt:lpstr>
      <vt:lpstr>眉毛</vt:lpstr>
      <vt:lpstr>スライド 45</vt:lpstr>
      <vt:lpstr>スライド 46</vt:lpstr>
      <vt:lpstr>④パイカットの目</vt:lpstr>
      <vt:lpstr>スライド 48</vt:lpstr>
      <vt:lpstr>ウオルト・ディズニーとディズニーランド</vt:lpstr>
      <vt:lpstr>それぞれに違う背景</vt:lpstr>
      <vt:lpstr>カリブの海賊</vt:lpstr>
      <vt:lpstr>１８００年ころのアメリカ</vt:lpstr>
      <vt:lpstr>ニューオリンズ</vt:lpstr>
      <vt:lpstr>バイユー(bayou)</vt:lpstr>
      <vt:lpstr>スライド 55</vt:lpstr>
      <vt:lpstr>スプラッシュマウンテン</vt:lpstr>
      <vt:lpstr>ジョージア州</vt:lpstr>
      <vt:lpstr>南北戦争（1861年～1965年）</vt:lpstr>
      <vt:lpstr>バックグラウンドストーリー</vt:lpstr>
      <vt:lpstr>ビッグサンダーマウンテン</vt:lpstr>
      <vt:lpstr>アリゾナ州</vt:lpstr>
      <vt:lpstr>トム・ソーヤー島</vt:lpstr>
      <vt:lpstr>ミズーリ州</vt:lpstr>
      <vt:lpstr>ウオルトディズニーとトム・ソーヤー</vt:lpstr>
      <vt:lpstr>まとめ</vt:lpstr>
      <vt:lpstr>①ズボンのみ、歯むき出し</vt:lpstr>
      <vt:lpstr>ミッキーマウスの変化 『ディズニーランド101の謎』新潮ＯＨ！文庫より</vt:lpstr>
      <vt:lpstr>スライド 68</vt:lpstr>
      <vt:lpstr>スライド 69</vt:lpstr>
      <vt:lpstr>スライド 70</vt:lpstr>
      <vt:lpstr>ギャロッピングガウチョ</vt:lpstr>
      <vt:lpstr>②ズボンと靴着用</vt:lpstr>
      <vt:lpstr>スライド 73</vt:lpstr>
      <vt:lpstr>スライド 74</vt:lpstr>
    </vt:vector>
  </TitlesOfParts>
  <Company>跡見学園女子大学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ディズニーランドの経済学</dc:title>
  <dc:creator>山澤成康</dc:creator>
  <cp:lastModifiedBy>yamasawa</cp:lastModifiedBy>
  <cp:revision>134</cp:revision>
  <dcterms:created xsi:type="dcterms:W3CDTF">2004-09-08T01:12:28Z</dcterms:created>
  <dcterms:modified xsi:type="dcterms:W3CDTF">2015-09-29T05:42:33Z</dcterms:modified>
</cp:coreProperties>
</file>