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98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4A0B-46E2-4D89-8E5E-A268C00EFE8E}" type="datetimeFigureOut">
              <a:rPr kumimoji="1" lang="ja-JP" altLang="en-US" smtClean="0"/>
              <a:pPr/>
              <a:t>2014/4/16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25F2-37F7-488B-90C7-3B37A1DDCC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4A0B-46E2-4D89-8E5E-A268C00EFE8E}" type="datetimeFigureOut">
              <a:rPr kumimoji="1" lang="ja-JP" altLang="en-US" smtClean="0"/>
              <a:pPr/>
              <a:t>2014/4/16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25F2-37F7-488B-90C7-3B37A1DDCC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4A0B-46E2-4D89-8E5E-A268C00EFE8E}" type="datetimeFigureOut">
              <a:rPr kumimoji="1" lang="ja-JP" altLang="en-US" smtClean="0"/>
              <a:pPr/>
              <a:t>2014/4/16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25F2-37F7-488B-90C7-3B37A1DDCC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4A0B-46E2-4D89-8E5E-A268C00EFE8E}" type="datetimeFigureOut">
              <a:rPr kumimoji="1" lang="ja-JP" altLang="en-US" smtClean="0"/>
              <a:pPr/>
              <a:t>2014/4/16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25F2-37F7-488B-90C7-3B37A1DDCC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4A0B-46E2-4D89-8E5E-A268C00EFE8E}" type="datetimeFigureOut">
              <a:rPr kumimoji="1" lang="ja-JP" altLang="en-US" smtClean="0"/>
              <a:pPr/>
              <a:t>2014/4/16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25F2-37F7-488B-90C7-3B37A1DDCC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4A0B-46E2-4D89-8E5E-A268C00EFE8E}" type="datetimeFigureOut">
              <a:rPr kumimoji="1" lang="ja-JP" altLang="en-US" smtClean="0"/>
              <a:pPr/>
              <a:t>2014/4/16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25F2-37F7-488B-90C7-3B37A1DDCC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4A0B-46E2-4D89-8E5E-A268C00EFE8E}" type="datetimeFigureOut">
              <a:rPr kumimoji="1" lang="ja-JP" altLang="en-US" smtClean="0"/>
              <a:pPr/>
              <a:t>2014/4/16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25F2-37F7-488B-90C7-3B37A1DDCC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4A0B-46E2-4D89-8E5E-A268C00EFE8E}" type="datetimeFigureOut">
              <a:rPr kumimoji="1" lang="ja-JP" altLang="en-US" smtClean="0"/>
              <a:pPr/>
              <a:t>2014/4/16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25F2-37F7-488B-90C7-3B37A1DDCC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4A0B-46E2-4D89-8E5E-A268C00EFE8E}" type="datetimeFigureOut">
              <a:rPr kumimoji="1" lang="ja-JP" altLang="en-US" smtClean="0"/>
              <a:pPr/>
              <a:t>2014/4/16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25F2-37F7-488B-90C7-3B37A1DDCC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4A0B-46E2-4D89-8E5E-A268C00EFE8E}" type="datetimeFigureOut">
              <a:rPr kumimoji="1" lang="ja-JP" altLang="en-US" smtClean="0"/>
              <a:pPr/>
              <a:t>2014/4/16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25F2-37F7-488B-90C7-3B37A1DDCC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4A0B-46E2-4D89-8E5E-A268C00EFE8E}" type="datetimeFigureOut">
              <a:rPr kumimoji="1" lang="ja-JP" altLang="en-US" smtClean="0"/>
              <a:pPr/>
              <a:t>2014/4/16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25F2-37F7-488B-90C7-3B37A1DDCC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B4A0B-46E2-4D89-8E5E-A268C00EFE8E}" type="datetimeFigureOut">
              <a:rPr kumimoji="1" lang="ja-JP" altLang="en-US" smtClean="0"/>
              <a:pPr/>
              <a:t>2014/4/16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925F2-37F7-488B-90C7-3B37A1DDCC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692696" y="971600"/>
            <a:ext cx="2016224" cy="1224136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ゼミ名</a:t>
            </a:r>
            <a:endParaRPr kumimoji="1" lang="en-US" altLang="ja-JP" sz="28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708920" y="971600"/>
            <a:ext cx="3312368" cy="1224136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ゼミのテーマ</a:t>
            </a:r>
            <a:endParaRPr kumimoji="1" lang="en-US" altLang="ja-JP" sz="28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ja-JP" altLang="en-US" sz="28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356992" y="2411760"/>
            <a:ext cx="2664296" cy="2664296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先生の顔写真</a:t>
            </a:r>
            <a:endParaRPr kumimoji="1" lang="en-US" altLang="ja-JP" sz="24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24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en-US" altLang="ja-JP" sz="24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24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24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en-US" altLang="ja-JP" sz="24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692696" y="2411760"/>
            <a:ext cx="2556284" cy="2664296"/>
          </a:xfrm>
          <a:prstGeom prst="wedgeRoundRectCallout">
            <a:avLst>
              <a:gd name="adj1" fmla="val 60836"/>
              <a:gd name="adj2" fmla="val 11706"/>
              <a:gd name="adj3" fmla="val 1666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先生の紹介＆</a:t>
            </a:r>
            <a:endParaRPr kumimoji="1" lang="en-US" altLang="ja-JP" sz="24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先生</a:t>
            </a:r>
            <a:r>
              <a:rPr lang="ja-JP" altLang="en-US" sz="24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から一言</a:t>
            </a:r>
            <a:endParaRPr lang="en-US" altLang="ja-JP" sz="24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en-US" altLang="ja-JP" sz="24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24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en-US" altLang="ja-JP" sz="24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ja-JP" altLang="en-US" sz="24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692696" y="5292080"/>
            <a:ext cx="5328592" cy="316835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年間計画＆活動報告</a:t>
            </a:r>
            <a:endParaRPr kumimoji="1" lang="en-US" altLang="ja-JP" sz="32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32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en-US" altLang="ja-JP" sz="32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32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en-US" altLang="ja-JP" sz="32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764704" y="971600"/>
            <a:ext cx="5328592" cy="3384376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２年生へのメッセージ</a:t>
            </a:r>
            <a:endParaRPr kumimoji="1" lang="en-US" altLang="ja-JP" sz="32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32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en-US" altLang="ja-JP" sz="32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32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en-US" altLang="ja-JP" sz="32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ja-JP" altLang="en-US" sz="32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764704" y="4572000"/>
            <a:ext cx="5328592" cy="3960440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フリースペース</a:t>
            </a:r>
            <a:endParaRPr kumimoji="1" lang="en-US" altLang="ja-JP" sz="32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2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（写真など）</a:t>
            </a:r>
            <a:endParaRPr lang="en-US" altLang="ja-JP" sz="32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en-US" altLang="ja-JP" sz="32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32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en-US" altLang="ja-JP" sz="32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32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ja-JP" altLang="en-US" sz="32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29</Words>
  <Application>Microsoft Office PowerPoint</Application>
  <PresentationFormat>画面に合わせる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Company>跡見学園女子大学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跡見学園女子大学</dc:creator>
  <cp:lastModifiedBy>yamasawa</cp:lastModifiedBy>
  <cp:revision>5</cp:revision>
  <dcterms:created xsi:type="dcterms:W3CDTF">2013-07-10T03:52:36Z</dcterms:created>
  <dcterms:modified xsi:type="dcterms:W3CDTF">2014-04-16T03:51:03Z</dcterms:modified>
</cp:coreProperties>
</file>