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3" r:id="rId5"/>
    <p:sldId id="264" r:id="rId6"/>
    <p:sldId id="273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436" autoAdjust="0"/>
  </p:normalViewPr>
  <p:slideViewPr>
    <p:cSldViewPr>
      <p:cViewPr varScale="1">
        <p:scale>
          <a:sx n="97" d="100"/>
          <a:sy n="97" d="100"/>
        </p:scale>
        <p:origin x="-13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4E2F-157C-4388-B3B5-558078642855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26A7-F554-4B84-A7FB-5FA285FB3A0E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FC55-37BA-4D7D-8DCF-9F4B9996BF07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5095-CE17-4A6B-85BA-ABDC229DEA9C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6227-134C-4FB1-9DAF-E8C39C5BDB6D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0B4F-A2E2-4FB2-96D7-24D61D665860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B6B4-1FFB-4A6E-91FC-202F59CCD56F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CCB140-CA4D-454B-BAB4-B398F4DA6F53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3AFC-4170-452C-9706-DCE41CE5D786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34004AC-3629-4600-A615-0157A22AC819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6C5CB-6432-4791-9858-B1CB7BDBC7A6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839953-B65F-42BC-BA2B-52C7A725C7AD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___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授業アンケート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授業は静かだと思いますか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ph idx="1"/>
          </p:nvPr>
        </p:nvGraphicFramePr>
        <p:xfrm>
          <a:off x="1187624" y="1412776"/>
          <a:ext cx="6918498" cy="5112567"/>
        </p:xfrm>
        <a:graphic>
          <a:graphicData uri="http://schemas.openxmlformats.org/presentationml/2006/ole">
            <p:oleObj spid="_x0000_s12291" name="グラフ" r:id="rId3" imgW="2590800" imgH="191455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あなた自身はどうですか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ph idx="1"/>
          </p:nvPr>
        </p:nvGraphicFramePr>
        <p:xfrm>
          <a:off x="1403648" y="1412776"/>
          <a:ext cx="6408712" cy="4835454"/>
        </p:xfrm>
        <a:graphic>
          <a:graphicData uri="http://schemas.openxmlformats.org/presentationml/2006/ole">
            <p:oleObj spid="_x0000_s13315" name="グラフ" r:id="rId3" imgW="2638425" imgH="199054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私語に</a:t>
            </a:r>
            <a:r>
              <a:rPr lang="ja-JP" altLang="en-US" dirty="0" smtClean="0"/>
              <a:t>ついて</a:t>
            </a:r>
            <a:endParaRPr lang="ja-JP" altLang="en-US" dirty="0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 dirty="0"/>
              <a:t>新聞のときにたまに声が聞き取れなくなる。</a:t>
            </a:r>
          </a:p>
          <a:p>
            <a:r>
              <a:rPr lang="ja-JP" altLang="en-US" sz="3600" dirty="0"/>
              <a:t>鼻歌を歌いながら授業を聞いている人がいて本当に困った。</a:t>
            </a:r>
          </a:p>
          <a:p>
            <a:r>
              <a:rPr lang="ja-JP" altLang="en-US" sz="3600" dirty="0"/>
              <a:t>こそこそ話しがおおくて気が散る。</a:t>
            </a:r>
          </a:p>
          <a:p>
            <a:r>
              <a:rPr lang="ja-JP" altLang="en-US" sz="3600" dirty="0"/>
              <a:t>一部の人が騒がしい。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私語への</a:t>
            </a:r>
            <a:r>
              <a:rPr lang="ja-JP" altLang="en-US" dirty="0" smtClean="0"/>
              <a:t>対応</a:t>
            </a:r>
            <a:r>
              <a:rPr lang="en-US" altLang="ja-JP" dirty="0" smtClean="0"/>
              <a:t>(1)</a:t>
            </a:r>
            <a:endParaRPr lang="ja-JP" altLang="en-US" dirty="0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/>
              <a:t>あまりにもうるさい時に注意すればよい。（４）</a:t>
            </a:r>
          </a:p>
          <a:p>
            <a:r>
              <a:rPr lang="ja-JP" altLang="en-US" sz="3600"/>
              <a:t>先生が教室をぐるぐる回れば私語も減る。</a:t>
            </a:r>
          </a:p>
          <a:p>
            <a:r>
              <a:rPr lang="ja-JP" altLang="en-US" sz="3600"/>
              <a:t>先生から注意されても自分のことだと思ってないと思う。もっと一人ひとりが自覚を持つべき。</a:t>
            </a:r>
          </a:p>
          <a:p>
            <a:pPr>
              <a:buFont typeface="Wingdings" pitchFamily="2" charset="2"/>
              <a:buNone/>
            </a:pPr>
            <a:endParaRPr lang="en-US" altLang="ja-JP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私語への対応（２）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/>
              <a:t>うるさい人は教室から出てもらう。（２）</a:t>
            </a:r>
          </a:p>
          <a:p>
            <a:r>
              <a:rPr lang="ja-JP" altLang="en-US" sz="3600"/>
              <a:t>うるさい人は来なければよい。（２）</a:t>
            </a:r>
          </a:p>
          <a:p>
            <a:r>
              <a:rPr lang="ja-JP" altLang="en-US" sz="3600"/>
              <a:t>座席指定をした方がよい。（３）</a:t>
            </a:r>
          </a:p>
          <a:p>
            <a:r>
              <a:rPr lang="ja-JP" altLang="en-US" sz="3600"/>
              <a:t>机の座り方を一つおきにする。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theme1.xml><?xml version="1.0" encoding="utf-8"?>
<a:theme xmlns:a="http://schemas.openxmlformats.org/drawingml/2006/main" name="テクノロジー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156</Words>
  <Application>Microsoft Office PowerPoint</Application>
  <PresentationFormat>画面に合わせる (4:3)</PresentationFormat>
  <Paragraphs>17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Arial</vt:lpstr>
      <vt:lpstr>ＭＳ Ｐゴシック</vt:lpstr>
      <vt:lpstr>Arial Black</vt:lpstr>
      <vt:lpstr>Times New Roman</vt:lpstr>
      <vt:lpstr>Wingdings</vt:lpstr>
      <vt:lpstr>ＭＳ Ｐ明朝</vt:lpstr>
      <vt:lpstr>テクノロジー</vt:lpstr>
      <vt:lpstr>Microsoft Office Excel グラフ</vt:lpstr>
      <vt:lpstr>授業アンケート</vt:lpstr>
      <vt:lpstr>授業は静かだと思いますか</vt:lpstr>
      <vt:lpstr>あなた自身はどうですか</vt:lpstr>
      <vt:lpstr>私語について</vt:lpstr>
      <vt:lpstr>私語への対応(1)</vt:lpstr>
      <vt:lpstr>私語への対応（２）</vt:lpstr>
    </vt:vector>
  </TitlesOfParts>
  <Company>跡見学園女子大学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授業アンケート</dc:title>
  <dc:creator>山澤成康</dc:creator>
  <cp:lastModifiedBy>yamasawa</cp:lastModifiedBy>
  <cp:revision>6</cp:revision>
  <dcterms:created xsi:type="dcterms:W3CDTF">2004-12-13T01:46:37Z</dcterms:created>
  <dcterms:modified xsi:type="dcterms:W3CDTF">2014-04-10T08:05:45Z</dcterms:modified>
</cp:coreProperties>
</file>