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26" r:id="rId6"/>
    <p:sldId id="260" r:id="rId7"/>
    <p:sldId id="261" r:id="rId8"/>
    <p:sldId id="262" r:id="rId9"/>
    <p:sldId id="263" r:id="rId10"/>
    <p:sldId id="264" r:id="rId11"/>
    <p:sldId id="329" r:id="rId12"/>
    <p:sldId id="334" r:id="rId13"/>
    <p:sldId id="265" r:id="rId14"/>
    <p:sldId id="267" r:id="rId15"/>
    <p:sldId id="266" r:id="rId16"/>
    <p:sldId id="268" r:id="rId17"/>
    <p:sldId id="269" r:id="rId18"/>
    <p:sldId id="270" r:id="rId19"/>
    <p:sldId id="284" r:id="rId20"/>
    <p:sldId id="275" r:id="rId21"/>
    <p:sldId id="277" r:id="rId22"/>
    <p:sldId id="279" r:id="rId23"/>
    <p:sldId id="280" r:id="rId24"/>
    <p:sldId id="287" r:id="rId25"/>
    <p:sldId id="331" r:id="rId26"/>
    <p:sldId id="288" r:id="rId27"/>
    <p:sldId id="289" r:id="rId28"/>
    <p:sldId id="290" r:id="rId29"/>
    <p:sldId id="296" r:id="rId30"/>
    <p:sldId id="293" r:id="rId31"/>
    <p:sldId id="294" r:id="rId32"/>
    <p:sldId id="292" r:id="rId33"/>
    <p:sldId id="297" r:id="rId34"/>
    <p:sldId id="298" r:id="rId35"/>
    <p:sldId id="291" r:id="rId36"/>
    <p:sldId id="325" r:id="rId37"/>
    <p:sldId id="299" r:id="rId38"/>
    <p:sldId id="300" r:id="rId39"/>
    <p:sldId id="302" r:id="rId40"/>
    <p:sldId id="303" r:id="rId41"/>
    <p:sldId id="305" r:id="rId42"/>
    <p:sldId id="301" r:id="rId43"/>
    <p:sldId id="327" r:id="rId44"/>
    <p:sldId id="304" r:id="rId45"/>
    <p:sldId id="332" r:id="rId46"/>
    <p:sldId id="306" r:id="rId47"/>
    <p:sldId id="309" r:id="rId48"/>
    <p:sldId id="312" r:id="rId49"/>
    <p:sldId id="313" r:id="rId50"/>
    <p:sldId id="314" r:id="rId51"/>
    <p:sldId id="316" r:id="rId52"/>
    <p:sldId id="310" r:id="rId53"/>
    <p:sldId id="319" r:id="rId54"/>
    <p:sldId id="317" r:id="rId55"/>
    <p:sldId id="322" r:id="rId56"/>
    <p:sldId id="330" r:id="rId57"/>
    <p:sldId id="333" r:id="rId58"/>
    <p:sldId id="328" r:id="rId5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2" autoAdjust="0"/>
  </p:normalViewPr>
  <p:slideViewPr>
    <p:cSldViewPr>
      <p:cViewPr varScale="1">
        <p:scale>
          <a:sx n="105" d="100"/>
          <a:sy n="105" d="100"/>
        </p:scale>
        <p:origin x="-11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7" name="正方形/長方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1" lang="ja-JP" altLang="en-US"/>
          </a:p>
        </p:txBody>
      </p:sp>
      <p:sp>
        <p:nvSpPr>
          <p:cNvPr id="16" name="テキスト プレースホル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5" name="テキスト プレースホル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正方形/長方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268098-87C8-44D2-903A-793FC6744FDA}" type="datetimeFigureOut">
              <a:rPr kumimoji="1" lang="ja-JP" altLang="en-US" smtClean="0"/>
              <a:pPr/>
              <a:t>2014/4/10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7BF577-6388-44AC-BEE3-CC54BE40B7C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26" Type="http://schemas.openxmlformats.org/officeDocument/2006/relationships/image" Target="../media/image72.jpeg"/><Relationship Id="rId39" Type="http://schemas.openxmlformats.org/officeDocument/2006/relationships/image" Target="../media/image85.jpeg"/><Relationship Id="rId3" Type="http://schemas.openxmlformats.org/officeDocument/2006/relationships/image" Target="../media/image49.jpeg"/><Relationship Id="rId21" Type="http://schemas.openxmlformats.org/officeDocument/2006/relationships/image" Target="../media/image67.jpeg"/><Relationship Id="rId34" Type="http://schemas.openxmlformats.org/officeDocument/2006/relationships/image" Target="../media/image80.jpeg"/><Relationship Id="rId42" Type="http://schemas.openxmlformats.org/officeDocument/2006/relationships/image" Target="../media/image88.jpeg"/><Relationship Id="rId47" Type="http://schemas.openxmlformats.org/officeDocument/2006/relationships/image" Target="../media/image93.jpeg"/><Relationship Id="rId50" Type="http://schemas.openxmlformats.org/officeDocument/2006/relationships/image" Target="../media/image96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33" Type="http://schemas.openxmlformats.org/officeDocument/2006/relationships/image" Target="../media/image79.jpeg"/><Relationship Id="rId38" Type="http://schemas.openxmlformats.org/officeDocument/2006/relationships/image" Target="../media/image84.jpeg"/><Relationship Id="rId46" Type="http://schemas.openxmlformats.org/officeDocument/2006/relationships/image" Target="../media/image92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29" Type="http://schemas.openxmlformats.org/officeDocument/2006/relationships/image" Target="../media/image75.jpeg"/><Relationship Id="rId41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32" Type="http://schemas.openxmlformats.org/officeDocument/2006/relationships/image" Target="../media/image78.jpeg"/><Relationship Id="rId37" Type="http://schemas.openxmlformats.org/officeDocument/2006/relationships/image" Target="../media/image83.jpeg"/><Relationship Id="rId40" Type="http://schemas.openxmlformats.org/officeDocument/2006/relationships/image" Target="../media/image86.jpeg"/><Relationship Id="rId45" Type="http://schemas.openxmlformats.org/officeDocument/2006/relationships/image" Target="../media/image91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36" Type="http://schemas.openxmlformats.org/officeDocument/2006/relationships/image" Target="../media/image82.jpeg"/><Relationship Id="rId49" Type="http://schemas.openxmlformats.org/officeDocument/2006/relationships/image" Target="../media/image95.jpe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31" Type="http://schemas.openxmlformats.org/officeDocument/2006/relationships/image" Target="../media/image77.jpeg"/><Relationship Id="rId44" Type="http://schemas.openxmlformats.org/officeDocument/2006/relationships/image" Target="../media/image90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Relationship Id="rId30" Type="http://schemas.openxmlformats.org/officeDocument/2006/relationships/image" Target="../media/image76.jpeg"/><Relationship Id="rId35" Type="http://schemas.openxmlformats.org/officeDocument/2006/relationships/image" Target="../media/image81.jpeg"/><Relationship Id="rId43" Type="http://schemas.openxmlformats.org/officeDocument/2006/relationships/image" Target="../media/image89.jpeg"/><Relationship Id="rId48" Type="http://schemas.openxmlformats.org/officeDocument/2006/relationships/image" Target="../media/image94.jpeg"/><Relationship Id="rId8" Type="http://schemas.openxmlformats.org/officeDocument/2006/relationships/image" Target="../media/image54.jpeg"/><Relationship Id="rId51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1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15.jpeg"/><Relationship Id="rId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18.jpeg"/><Relationship Id="rId9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香港ディズニーランド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２０１２年１１月１８日（日）、１９日（月）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入口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地図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 l="21613" t="26263" r="25532" b="17679"/>
          <a:stretch>
            <a:fillRect/>
          </a:stretch>
        </p:blipFill>
        <p:spPr bwMode="auto">
          <a:xfrm>
            <a:off x="1669049" y="1412776"/>
            <a:ext cx="6791383" cy="54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演藝人員</a:t>
            </a:r>
            <a:endParaRPr kumimoji="1" lang="ja-JP" altLang="en-US" dirty="0"/>
          </a:p>
        </p:txBody>
      </p:sp>
      <p:pic>
        <p:nvPicPr>
          <p:cNvPr id="6146" name="Picture 2" descr="K:\2012出張中\写真\2012ベトナム、香港出張\P102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47" name="Picture 3" descr="K:\2012出張中\写真\2012ベトナム、香港出張\P1020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48" name="Picture 4" descr="K:\2012出張中\写真\2012ベトナム、香港出張\P102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49" name="Picture 5" descr="K:\2012出張中\写真\2012ベトナム、香港出張\P1020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0" name="Picture 6" descr="K:\2012出張中\写真\2012ベトナム、香港出張\P1020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1" name="Picture 7" descr="K:\2012出張中\写真\2012ベトナム、香港出張\P10208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2" name="Picture 8" descr="K:\2012出張中\写真\2012ベトナム、香港出張\P10208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3" name="Picture 9" descr="K:\2012出張中\写真\2012ベトナム、香港出張\P10208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4" name="Picture 10" descr="K:\2012出張中\写真\2012ベトナム、香港出張\P10208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5" name="Picture 11" descr="K:\2012出張中\写真\2012ベトナム、香港出張\P102080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6156" name="Picture 12" descr="K:\2012出張中\写真\2012ベトナム、香港出張\P10209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2274" y="1600200"/>
            <a:ext cx="6662869" cy="49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メインストリートＵＳＡ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小さいお城、後ろに山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340768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08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5" t="17394" r="28559" b="16859"/>
          <a:stretch/>
        </p:blipFill>
        <p:spPr>
          <a:xfrm>
            <a:off x="2123728" y="387185"/>
            <a:ext cx="6522743" cy="6290971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323528" y="5373216"/>
            <a:ext cx="1440160" cy="648072"/>
          </a:xfrm>
          <a:prstGeom prst="wedgeRectCallout">
            <a:avLst>
              <a:gd name="adj1" fmla="val 134106"/>
              <a:gd name="adj2" fmla="val -74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オートピア</a:t>
            </a:r>
            <a:r>
              <a:rPr kumimoji="1" lang="en-US" altLang="ja-JP" dirty="0" smtClean="0"/>
              <a:t>45</a:t>
            </a:r>
            <a:r>
              <a:rPr kumimoji="1" lang="ja-JP" altLang="en-US" dirty="0" smtClean="0"/>
              <a:t>分</a:t>
            </a:r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395536" y="3068960"/>
            <a:ext cx="1584176" cy="720080"/>
          </a:xfrm>
          <a:prstGeom prst="wedgeRectCallout">
            <a:avLst>
              <a:gd name="adj1" fmla="val 100226"/>
              <a:gd name="adj2" fmla="val 24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空飛ぶダンボ</a:t>
            </a:r>
            <a:r>
              <a:rPr lang="en-US" altLang="ja-JP" dirty="0" smtClean="0"/>
              <a:t>30</a:t>
            </a:r>
            <a:r>
              <a:rPr lang="ja-JP" altLang="en-US" dirty="0"/>
              <a:t>分</a:t>
            </a:r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5724128" y="4452942"/>
            <a:ext cx="2232248" cy="488225"/>
          </a:xfrm>
          <a:prstGeom prst="wedgeRectCallout">
            <a:avLst>
              <a:gd name="adj1" fmla="val 39300"/>
              <a:gd name="adj2" fmla="val -256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トイソルジャーパラシュートドロップ</a:t>
            </a:r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2722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ビッググリズリーマウンテン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2013585"/>
            <a:ext cx="8153400" cy="36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2573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ビッグサンダーマウンテンよりも凝っている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xmlns="" val="3612405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xmlns="" val="2557872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トイストーリーランド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17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ja-JP" b="1" dirty="0" smtClean="0"/>
              <a:t>1.</a:t>
            </a:r>
            <a:r>
              <a:rPr lang="ja-JP" altLang="en-US" b="1" dirty="0" smtClean="0"/>
              <a:t>面積　</a:t>
            </a:r>
            <a:r>
              <a:rPr lang="en-US" altLang="ja-JP" dirty="0" smtClean="0"/>
              <a:t>1,103</a:t>
            </a:r>
            <a:r>
              <a:rPr lang="ja-JP" altLang="en-US" dirty="0" smtClean="0"/>
              <a:t>平方キロメートル（東京都の約半分）</a:t>
            </a:r>
          </a:p>
          <a:p>
            <a:r>
              <a:rPr lang="en-US" altLang="ja-JP" b="1" dirty="0" smtClean="0"/>
              <a:t>2.</a:t>
            </a:r>
            <a:r>
              <a:rPr lang="ja-JP" altLang="en-US" b="1" dirty="0" smtClean="0"/>
              <a:t>人口　</a:t>
            </a:r>
            <a:r>
              <a:rPr lang="ja-JP" altLang="en-US" dirty="0" smtClean="0"/>
              <a:t>約</a:t>
            </a:r>
            <a:r>
              <a:rPr lang="en-US" altLang="ja-JP" dirty="0" smtClean="0"/>
              <a:t>700</a:t>
            </a:r>
            <a:r>
              <a:rPr lang="ja-JP" altLang="en-US" dirty="0" smtClean="0"/>
              <a:t>万人（</a:t>
            </a:r>
            <a:r>
              <a:rPr lang="en-US" altLang="ja-JP" dirty="0" smtClean="0"/>
              <a:t>2009</a:t>
            </a:r>
            <a:r>
              <a:rPr lang="ja-JP" altLang="en-US" dirty="0" smtClean="0"/>
              <a:t>年末暫定値）</a:t>
            </a:r>
          </a:p>
          <a:p>
            <a:r>
              <a:rPr lang="en-US" altLang="ja-JP" b="1" dirty="0" smtClean="0"/>
              <a:t>3.</a:t>
            </a:r>
            <a:r>
              <a:rPr lang="ja-JP" altLang="en-US" b="1" dirty="0" smtClean="0"/>
              <a:t>首都</a:t>
            </a:r>
            <a:endParaRPr lang="ja-JP" altLang="en-US" dirty="0" smtClean="0"/>
          </a:p>
          <a:p>
            <a:r>
              <a:rPr lang="en-US" altLang="ja-JP" b="1" dirty="0" smtClean="0"/>
              <a:t>4.</a:t>
            </a:r>
            <a:r>
              <a:rPr lang="ja-JP" altLang="en-US" b="1" dirty="0" smtClean="0"/>
              <a:t>民族　</a:t>
            </a:r>
            <a:r>
              <a:rPr lang="ja-JP" altLang="en-US" dirty="0" smtClean="0"/>
              <a:t>漢民族（約</a:t>
            </a:r>
            <a:r>
              <a:rPr lang="en-US" altLang="ja-JP" dirty="0" smtClean="0"/>
              <a:t>95</a:t>
            </a:r>
            <a:r>
              <a:rPr lang="ja-JP" altLang="en-US" dirty="0" smtClean="0"/>
              <a:t>％）</a:t>
            </a:r>
          </a:p>
          <a:p>
            <a:r>
              <a:rPr lang="en-US" altLang="ja-JP" b="1" dirty="0" smtClean="0"/>
              <a:t>5.</a:t>
            </a:r>
            <a:r>
              <a:rPr lang="ja-JP" altLang="en-US" b="1" dirty="0" smtClean="0"/>
              <a:t>言語　</a:t>
            </a:r>
            <a:r>
              <a:rPr lang="ja-JP" altLang="en-US" dirty="0" smtClean="0"/>
              <a:t>広東語、英語、中国語（北京語）ほか</a:t>
            </a:r>
          </a:p>
          <a:p>
            <a:r>
              <a:rPr lang="en-US" altLang="ja-JP" b="1" dirty="0" smtClean="0"/>
              <a:t>6.</a:t>
            </a:r>
            <a:r>
              <a:rPr lang="ja-JP" altLang="en-US" b="1" dirty="0" smtClean="0"/>
              <a:t>宗教　</a:t>
            </a:r>
            <a:r>
              <a:rPr lang="ja-JP" altLang="en-US" dirty="0" smtClean="0"/>
              <a:t>仏教、道教、カトリック、プロテスタント、回教、ヒンドゥー教、シーク教、ユダヤ教</a:t>
            </a:r>
            <a:endParaRPr lang="ja-JP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トイソルジャー・パラシュート・ドロップ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30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スリンキードッグ</a:t>
            </a:r>
            <a:r>
              <a:rPr lang="ja-JP" altLang="en-US" dirty="0" smtClean="0"/>
              <a:t>・スピン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760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ＲＣ　レーサー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63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キューボット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700808"/>
            <a:ext cx="5994400" cy="44958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308304" y="2348880"/>
            <a:ext cx="16916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キューボットは、生きている積み木のおもちゃで、複数の顔と声を持っています。積み木を回転させて組み合わせを変え、見たこともないようなクレイジーなキャラクターをつくってみましょう！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7540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プーさんの冒険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928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075" name="Picture 3" descr="K:\2012出張中\写真\2012ベトナム、香港出張\P1020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8000" y="-4191000"/>
            <a:ext cx="4064000" cy="3048000"/>
          </a:xfrm>
          <a:prstGeom prst="rect">
            <a:avLst/>
          </a:prstGeom>
          <a:noFill/>
        </p:spPr>
      </p:pic>
      <p:pic>
        <p:nvPicPr>
          <p:cNvPr id="3076" name="Picture 4" descr="K:\2012出張中\写真\2012ベトナム、香港出張\P10209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29000"/>
            <a:ext cx="4319588" cy="3239691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イッツアスモールワールド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870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ピノキオ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916832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492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リトルマーメイド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072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スティッチ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25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一人当たりＧＤＰは日本より上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516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アメリカ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132856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5868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アメリカ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209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556792"/>
            <a:ext cx="7349016" cy="55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84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韓国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777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香港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51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最後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131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スペースマウンテン</a:t>
            </a:r>
            <a:endParaRPr kumimoji="1" lang="ja-JP" altLang="en-US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7414" y="1916831"/>
            <a:ext cx="6390586" cy="4792939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000" y="7083508"/>
            <a:ext cx="9144000" cy="6858000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000" y="7233508"/>
            <a:ext cx="9144000" cy="6858000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00" y="7383508"/>
            <a:ext cx="9144000" cy="6858000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8000" y="7533508"/>
            <a:ext cx="9144000" cy="6858000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8000" y="7683508"/>
            <a:ext cx="9144000" cy="6858000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000" y="7833508"/>
            <a:ext cx="9144000" cy="6858000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8000" y="7983508"/>
            <a:ext cx="9144000" cy="685800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8000" y="8133508"/>
            <a:ext cx="9144000" cy="6858000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8000" y="8283508"/>
            <a:ext cx="9144000" cy="6858000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8000" y="8433508"/>
            <a:ext cx="9144000" cy="6858000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000" y="8583508"/>
            <a:ext cx="9144000" cy="6858000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6438" y="8904508"/>
            <a:ext cx="9144000" cy="6858000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000" y="8883508"/>
            <a:ext cx="9144000" cy="6858000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8000" y="9033508"/>
            <a:ext cx="9144000" cy="6858000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8000" y="9183508"/>
            <a:ext cx="9144000" cy="6858000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000" y="9333508"/>
            <a:ext cx="9144000" cy="6858000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8000" y="9483508"/>
            <a:ext cx="9144000" cy="6858000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8000" y="9633508"/>
            <a:ext cx="9144000" cy="6858000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8000" y="9783508"/>
            <a:ext cx="9144000" cy="6858000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8000" y="9933508"/>
            <a:ext cx="9144000" cy="6858000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8000" y="10083508"/>
            <a:ext cx="9144000" cy="6858000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8000" y="10233508"/>
            <a:ext cx="9144000" cy="6858000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8000" y="10383508"/>
            <a:ext cx="9144000" cy="6858000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000" y="10533508"/>
            <a:ext cx="9144000" cy="6858000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000" y="10683508"/>
            <a:ext cx="9144000" cy="6858000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000" y="10833508"/>
            <a:ext cx="9144000" cy="6858000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8000" y="10983508"/>
            <a:ext cx="9144000" cy="6858000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8000" y="11133508"/>
            <a:ext cx="9144000" cy="6858000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8000" y="11283508"/>
            <a:ext cx="9144000" cy="6858000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8000" y="11433508"/>
            <a:ext cx="9144000" cy="6858000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8000" y="11583508"/>
            <a:ext cx="9144000" cy="6858000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78000" y="11733508"/>
            <a:ext cx="9144000" cy="6858000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28000" y="11883508"/>
            <a:ext cx="9144000" cy="6858000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8000" y="12033508"/>
            <a:ext cx="9144000" cy="6858000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8000" y="12183508"/>
            <a:ext cx="9144000" cy="6858000"/>
          </a:xfrm>
          <a:prstGeom prst="rect">
            <a:avLst/>
          </a:prstGeom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8000" y="12333508"/>
            <a:ext cx="9144000" cy="6858000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8000" y="12483508"/>
            <a:ext cx="9144000" cy="685800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8000" y="12633508"/>
            <a:ext cx="9144000" cy="685800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28000" y="12783508"/>
            <a:ext cx="9144000" cy="6858000"/>
          </a:xfrm>
          <a:prstGeom prst="rect">
            <a:avLst/>
          </a:prstGeom>
        </p:spPr>
      </p:pic>
      <p:pic>
        <p:nvPicPr>
          <p:cNvPr id="92" name="図 9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8000" y="12933508"/>
            <a:ext cx="9144000" cy="6858000"/>
          </a:xfrm>
          <a:prstGeom prst="rect">
            <a:avLst/>
          </a:prstGeom>
        </p:spPr>
      </p:pic>
      <p:pic>
        <p:nvPicPr>
          <p:cNvPr id="93" name="図 92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8000" y="13083508"/>
            <a:ext cx="9144000" cy="6858000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8000" y="13233508"/>
            <a:ext cx="9144000" cy="6858000"/>
          </a:xfrm>
          <a:prstGeom prst="rect">
            <a:avLst/>
          </a:prstGeom>
        </p:spPr>
      </p:pic>
      <p:pic>
        <p:nvPicPr>
          <p:cNvPr id="95" name="図 94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8000" y="13383508"/>
            <a:ext cx="9144000" cy="6858000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8000" y="13533508"/>
            <a:ext cx="9144000" cy="6858000"/>
          </a:xfrm>
          <a:prstGeom prst="rect">
            <a:avLst/>
          </a:prstGeom>
        </p:spPr>
      </p:pic>
      <p:pic>
        <p:nvPicPr>
          <p:cNvPr id="97" name="図 9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28000" y="13683508"/>
            <a:ext cx="9144000" cy="6858000"/>
          </a:xfrm>
          <a:prstGeom prst="rect">
            <a:avLst/>
          </a:prstGeom>
        </p:spPr>
      </p:pic>
      <p:pic>
        <p:nvPicPr>
          <p:cNvPr id="98" name="図 9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8000" y="13833508"/>
            <a:ext cx="9144000" cy="6858000"/>
          </a:xfrm>
          <a:prstGeom prst="rect">
            <a:avLst/>
          </a:prstGeom>
        </p:spPr>
      </p:pic>
      <p:pic>
        <p:nvPicPr>
          <p:cNvPr id="99" name="図 98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8000" y="13983508"/>
            <a:ext cx="9144000" cy="6858000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8000" y="14133508"/>
            <a:ext cx="9144000" cy="6858000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8000" y="142835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709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スターライナーディナー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228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オービトロン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412776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808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ごはん、ＢＢＱ、麺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964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ディズニーリゾートライン</a:t>
            </a:r>
            <a:endParaRPr kumimoji="1" lang="ja-JP" altLang="en-US" dirty="0"/>
          </a:p>
        </p:txBody>
      </p:sp>
      <p:pic>
        <p:nvPicPr>
          <p:cNvPr id="4" name="コンテンツ プレースホルダ 3" descr="P10207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696744" cy="502255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2044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65" t="25559" r="4901" b="10169"/>
          <a:stretch/>
        </p:blipFill>
        <p:spPr>
          <a:xfrm rot="5400000">
            <a:off x="1414073" y="1186327"/>
            <a:ext cx="617183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7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１．菜肉雲呑湯麺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650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２．潮州魚丸湯麺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848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アルコールはなし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484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60020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27650" y="840095"/>
            <a:ext cx="6720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061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クリスマスセレモニー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059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598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40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598830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70954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945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雪</a:t>
            </a:r>
            <a:r>
              <a:rPr lang="ja-JP" altLang="en-US" dirty="0" smtClean="0"/>
              <a:t>が</a:t>
            </a:r>
            <a:r>
              <a:rPr lang="ja-JP" altLang="en-US" dirty="0"/>
              <a:t>降る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105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734468" y="1081956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829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ほとんど</a:t>
            </a:r>
            <a:r>
              <a:rPr kumimoji="1" lang="en-US" altLang="ja-JP" dirty="0" smtClean="0"/>
              <a:t>made in  Japan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13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523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51840" cy="990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バズライトイヤーのアストロブラスター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506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すいている</a:t>
            </a:r>
            <a:endParaRPr kumimoji="1" lang="ja-JP" altLang="en-US" dirty="0"/>
          </a:p>
        </p:txBody>
      </p:sp>
      <p:pic>
        <p:nvPicPr>
          <p:cNvPr id="2050" name="Picture 2" descr="K:\2012出張中\写真\2012ベトナム、香港出張\P10209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ディズニーハリウッドホテル</a:t>
            </a:r>
            <a:endParaRPr kumimoji="1" lang="ja-JP" altLang="en-US" dirty="0"/>
          </a:p>
        </p:txBody>
      </p:sp>
      <p:pic>
        <p:nvPicPr>
          <p:cNvPr id="5122" name="Picture 2" descr="K:\2012出張中\写真\2012ベトナム、香港出張\P102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3" name="Picture 3" descr="K:\2012出張中\写真\2012ベトナム、香港出張\P102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4" name="Picture 4" descr="K:\2012出張中\写真\2012ベトナム、香港出張\P1020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5" name="Picture 5" descr="K:\2012出張中\写真\2012ベトナム、香港出張\P1020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6" name="Picture 6" descr="K:\2012出張中\写真\2012ベトナム、香港出張\P1020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7" name="Picture 7" descr="K:\2012出張中\写真\2012ベトナム、香港出張\P10208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8" name="Picture 8" descr="K:\2012出張中\写真\2012ベトナム、香港出張\P10207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29" name="Picture 9" descr="K:\2012出張中\写真\2012ベトナム、香港出張\P10207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30" name="Picture 10" descr="K:\2012出張中\写真\2012ベトナム、香港出張\P10207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31" name="Picture 11" descr="K:\2012出張中\写真\2012ベトナム、香港出張\P102079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708920" y="-3843808"/>
            <a:ext cx="4064000" cy="3048000"/>
          </a:xfrm>
          <a:prstGeom prst="rect">
            <a:avLst/>
          </a:prstGeom>
          <a:noFill/>
        </p:spPr>
      </p:pic>
      <p:pic>
        <p:nvPicPr>
          <p:cNvPr id="5132" name="Picture 12" descr="K:\2012出張中\写真\2012ベトナム、香港出張\P10208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2275" y="1600200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おしまい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xmlns="" val="191170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迪志尼駅</a:t>
            </a:r>
            <a:endParaRPr kumimoji="1" lang="ja-JP" altLang="en-US" dirty="0"/>
          </a:p>
        </p:txBody>
      </p:sp>
      <p:pic>
        <p:nvPicPr>
          <p:cNvPr id="4" name="コンテンツ プレースホルダ 3" descr="P10207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31665"/>
            <a:ext cx="6931099" cy="519832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正門</a:t>
            </a:r>
            <a:endParaRPr kumimoji="1" lang="ja-JP" altLang="en-US" dirty="0"/>
          </a:p>
        </p:txBody>
      </p:sp>
      <p:pic>
        <p:nvPicPr>
          <p:cNvPr id="4" name="コンテンツ プレースホルダ 3" descr="P102078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00200"/>
            <a:ext cx="7056783" cy="52925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地図</a:t>
            </a:r>
            <a:endParaRPr kumimoji="1" lang="ja-JP" altLang="en-US" dirty="0"/>
          </a:p>
        </p:txBody>
      </p:sp>
      <p:pic>
        <p:nvPicPr>
          <p:cNvPr id="4" name="コンテンツ プレースホルダ 3" descr="P102078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183" t="19385" r="4127" b="14705"/>
          <a:stretch>
            <a:fillRect/>
          </a:stretch>
        </p:blipFill>
        <p:spPr>
          <a:xfrm rot="5400000">
            <a:off x="1019223" y="2040609"/>
            <a:ext cx="8045832" cy="396461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料金 </a:t>
            </a:r>
            <a:r>
              <a:rPr kumimoji="1" lang="en-US" altLang="ja-JP" dirty="0" smtClean="0"/>
              <a:t>1-DAY</a:t>
            </a:r>
            <a:r>
              <a:rPr kumimoji="1" lang="ja-JP" altLang="en-US" dirty="0" smtClean="0"/>
              <a:t>チケットで</a:t>
            </a:r>
            <a:r>
              <a:rPr kumimoji="1" lang="en-US" altLang="ja-JP" dirty="0" smtClean="0"/>
              <a:t>4000</a:t>
            </a:r>
            <a:r>
              <a:rPr kumimoji="1" lang="ja-JP" altLang="en-US" dirty="0" smtClean="0"/>
              <a:t>円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デザート">
  <a:themeElements>
    <a:clrScheme name="デザート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デザート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デザート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119</TotalTime>
  <Words>166</Words>
  <Application>Microsoft Office PowerPoint</Application>
  <PresentationFormat>画面に合わせる (4:3)</PresentationFormat>
  <Paragraphs>56</Paragraphs>
  <Slides>58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59" baseType="lpstr">
      <vt:lpstr>デザート</vt:lpstr>
      <vt:lpstr>香港ディズニーランド</vt:lpstr>
      <vt:lpstr>香港</vt:lpstr>
      <vt:lpstr>一人当たりＧＤＰは日本より上</vt:lpstr>
      <vt:lpstr>ディズニーリゾートライン</vt:lpstr>
      <vt:lpstr>スライド 5</vt:lpstr>
      <vt:lpstr>迪志尼駅</vt:lpstr>
      <vt:lpstr>正門</vt:lpstr>
      <vt:lpstr>地図</vt:lpstr>
      <vt:lpstr>料金 1-DAYチケットで4000円</vt:lpstr>
      <vt:lpstr>入口</vt:lpstr>
      <vt:lpstr>地図</vt:lpstr>
      <vt:lpstr>演藝人員</vt:lpstr>
      <vt:lpstr>メインストリートＵＳＡ</vt:lpstr>
      <vt:lpstr>小さいお城、後ろに山</vt:lpstr>
      <vt:lpstr>スライド 15</vt:lpstr>
      <vt:lpstr>ビッググリズリーマウンテン</vt:lpstr>
      <vt:lpstr>ビッグサンダーマウンテンよりも凝っている</vt:lpstr>
      <vt:lpstr>スライド 18</vt:lpstr>
      <vt:lpstr>トイストーリーランド</vt:lpstr>
      <vt:lpstr>トイソルジャー・パラシュート・ドロップ</vt:lpstr>
      <vt:lpstr>スリンキードッグ・スピン</vt:lpstr>
      <vt:lpstr>ＲＣ　レーサー</vt:lpstr>
      <vt:lpstr>キューボット</vt:lpstr>
      <vt:lpstr>プーさんの冒険</vt:lpstr>
      <vt:lpstr>スライド 25</vt:lpstr>
      <vt:lpstr>イッツアスモールワールド</vt:lpstr>
      <vt:lpstr>ピノキオ</vt:lpstr>
      <vt:lpstr>リトルマーメイド</vt:lpstr>
      <vt:lpstr>スティッチ</vt:lpstr>
      <vt:lpstr>アメリカ</vt:lpstr>
      <vt:lpstr>アメリカ</vt:lpstr>
      <vt:lpstr>日本</vt:lpstr>
      <vt:lpstr>韓国</vt:lpstr>
      <vt:lpstr>香港</vt:lpstr>
      <vt:lpstr>最後</vt:lpstr>
      <vt:lpstr>スペースマウンテン</vt:lpstr>
      <vt:lpstr>スターライナーディナー</vt:lpstr>
      <vt:lpstr>オービトロン</vt:lpstr>
      <vt:lpstr>ごはん、ＢＢＱ、麺</vt:lpstr>
      <vt:lpstr>スライド 40</vt:lpstr>
      <vt:lpstr>スライド 41</vt:lpstr>
      <vt:lpstr>１．菜肉雲呑湯麺</vt:lpstr>
      <vt:lpstr>２．潮州魚丸湯麺</vt:lpstr>
      <vt:lpstr>アルコールはなし</vt:lpstr>
      <vt:lpstr>スライド 45</vt:lpstr>
      <vt:lpstr>スライド 46</vt:lpstr>
      <vt:lpstr>クリスマスセレモニー</vt:lpstr>
      <vt:lpstr>スライド 48</vt:lpstr>
      <vt:lpstr>スライド 49</vt:lpstr>
      <vt:lpstr>スライド 50</vt:lpstr>
      <vt:lpstr>雪が降る</vt:lpstr>
      <vt:lpstr>スライド 52</vt:lpstr>
      <vt:lpstr>ほとんどmade in  Japan</vt:lpstr>
      <vt:lpstr>スライド 54</vt:lpstr>
      <vt:lpstr>バズライトイヤーのアストロブラスター</vt:lpstr>
      <vt:lpstr>すいている</vt:lpstr>
      <vt:lpstr>ディズニーハリウッドホテル</vt:lpstr>
      <vt:lpstr>おしまい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香港ディズニーランド</dc:title>
  <dc:creator>yamasawa</dc:creator>
  <cp:lastModifiedBy>yamasawa</cp:lastModifiedBy>
  <cp:revision>12</cp:revision>
  <dcterms:created xsi:type="dcterms:W3CDTF">2012-11-29T12:32:18Z</dcterms:created>
  <dcterms:modified xsi:type="dcterms:W3CDTF">2014-04-10T07:11:34Z</dcterms:modified>
</cp:coreProperties>
</file>