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0" r:id="rId4"/>
    <p:sldId id="262" r:id="rId5"/>
    <p:sldId id="265" r:id="rId6"/>
    <p:sldId id="267" r:id="rId7"/>
    <p:sldId id="266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>
        <c:manualLayout>
          <c:layoutTarget val="inner"/>
          <c:xMode val="edge"/>
          <c:yMode val="edge"/>
          <c:x val="0.10070921985815603"/>
          <c:y val="0.16975308641975323"/>
          <c:w val="0.61418439716312123"/>
          <c:h val="0.59567901234568044"/>
        </c:manualLayout>
      </c:layout>
      <c:lineChart>
        <c:grouping val="standard"/>
        <c:ser>
          <c:idx val="0"/>
          <c:order val="0"/>
          <c:tx>
            <c:strRef>
              <c:f>Sheet1!$C$8</c:f>
              <c:strCache>
                <c:ptCount val="1"/>
                <c:pt idx="0">
                  <c:v>実績値</c:v>
                </c:pt>
              </c:strCache>
            </c:strRef>
          </c:tx>
          <c:spPr>
            <a:ln w="4829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Sheet1!$B$9:$B$92</c:f>
              <c:numCache>
                <c:formatCode>\(0000\)"*"</c:formatCode>
                <c:ptCount val="8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 formatCode="\(0000\)&quot; &quot;">
                  <c:v>1973</c:v>
                </c:pt>
                <c:pt idx="4" formatCode="\(0000\)&quot; &quot;">
                  <c:v>1974</c:v>
                </c:pt>
                <c:pt idx="5" formatCode="\(0000\)&quot; &quot;">
                  <c:v>1975</c:v>
                </c:pt>
                <c:pt idx="6" formatCode="\(0000\)&quot; &quot;">
                  <c:v>1976</c:v>
                </c:pt>
                <c:pt idx="7" formatCode="\(0000\)&quot; &quot;">
                  <c:v>1977</c:v>
                </c:pt>
                <c:pt idx="8" formatCode="\(0000\)&quot; &quot;">
                  <c:v>1978</c:v>
                </c:pt>
                <c:pt idx="9" formatCode="\(0000\)&quot; &quot;">
                  <c:v>1979</c:v>
                </c:pt>
                <c:pt idx="10" formatCode="\(0000\)&quot; &quot;">
                  <c:v>1980</c:v>
                </c:pt>
                <c:pt idx="11" formatCode="\(0000\)&quot; &quot;">
                  <c:v>1981</c:v>
                </c:pt>
                <c:pt idx="12" formatCode="\(0000\)&quot; &quot;">
                  <c:v>1982</c:v>
                </c:pt>
                <c:pt idx="13" formatCode="\(0000\)&quot; &quot;">
                  <c:v>1983</c:v>
                </c:pt>
                <c:pt idx="14" formatCode="\(0000\)&quot; &quot;">
                  <c:v>1984</c:v>
                </c:pt>
                <c:pt idx="15" formatCode="\(0000\)&quot; &quot;">
                  <c:v>1985</c:v>
                </c:pt>
                <c:pt idx="16" formatCode="\(0000\)&quot; &quot;">
                  <c:v>1986</c:v>
                </c:pt>
                <c:pt idx="17" formatCode="\(0000\)&quot; &quot;">
                  <c:v>1987</c:v>
                </c:pt>
                <c:pt idx="18" formatCode="\(0000\)&quot; &quot;">
                  <c:v>1988</c:v>
                </c:pt>
                <c:pt idx="19" formatCode="\(0000\)&quot; &quot;">
                  <c:v>1989</c:v>
                </c:pt>
                <c:pt idx="20" formatCode="\(0000\)&quot; &quot;">
                  <c:v>1990</c:v>
                </c:pt>
                <c:pt idx="21" formatCode="\(0000\)&quot; &quot;">
                  <c:v>1991</c:v>
                </c:pt>
                <c:pt idx="22" formatCode="\(0000\)&quot; &quot;">
                  <c:v>1992</c:v>
                </c:pt>
                <c:pt idx="23" formatCode="\(0000\)&quot; &quot;">
                  <c:v>1993</c:v>
                </c:pt>
                <c:pt idx="24" formatCode="\(0000\)&quot; &quot;">
                  <c:v>1994</c:v>
                </c:pt>
                <c:pt idx="25" formatCode="\(0000\)&quot; &quot;">
                  <c:v>1995</c:v>
                </c:pt>
                <c:pt idx="26" formatCode="\(0000\)&quot; &quot;">
                  <c:v>1996</c:v>
                </c:pt>
                <c:pt idx="27" formatCode="\(0000\)&quot; &quot;">
                  <c:v>1997</c:v>
                </c:pt>
                <c:pt idx="28" formatCode="\(0000\)&quot; &quot;">
                  <c:v>1998</c:v>
                </c:pt>
                <c:pt idx="29" formatCode="\(0000\)&quot; &quot;">
                  <c:v>1999</c:v>
                </c:pt>
                <c:pt idx="30" formatCode="\(0000\)&quot; &quot;">
                  <c:v>2000</c:v>
                </c:pt>
                <c:pt idx="31" formatCode="\(0000\)&quot; &quot;">
                  <c:v>2001</c:v>
                </c:pt>
                <c:pt idx="32" formatCode="\(0000\)&quot; &quot;">
                  <c:v>2002</c:v>
                </c:pt>
                <c:pt idx="33" formatCode="\(0000\)&quot; &quot;">
                  <c:v>2003</c:v>
                </c:pt>
                <c:pt idx="34" formatCode="\(0000\)&quot; &quot;">
                  <c:v>2004</c:v>
                </c:pt>
                <c:pt idx="35" formatCode="\(0000\)&quot; &quot;">
                  <c:v>2005</c:v>
                </c:pt>
                <c:pt idx="36" formatCode="\(0000\)&quot; &quot;">
                  <c:v>2006</c:v>
                </c:pt>
                <c:pt idx="37" formatCode="\(0000\)&quot; &quot;">
                  <c:v>2007</c:v>
                </c:pt>
                <c:pt idx="38" formatCode="\(0000\)&quot; &quot;">
                  <c:v>2008</c:v>
                </c:pt>
                <c:pt idx="39" formatCode="\(0000\)&quot; &quot;">
                  <c:v>2009</c:v>
                </c:pt>
                <c:pt idx="40" formatCode="\(0000\)&quot; &quot;">
                  <c:v>2010</c:v>
                </c:pt>
                <c:pt idx="41" formatCode="\(0000\)&quot; &quot;">
                  <c:v>2011</c:v>
                </c:pt>
                <c:pt idx="42" formatCode="\(0000\)&quot; &quot;">
                  <c:v>2012</c:v>
                </c:pt>
                <c:pt idx="43" formatCode="\(0000\)&quot; &quot;">
                  <c:v>2013</c:v>
                </c:pt>
                <c:pt idx="44" formatCode="\(0000\)&quot; &quot;">
                  <c:v>2014</c:v>
                </c:pt>
                <c:pt idx="45" formatCode="\(0000\)&quot; &quot;">
                  <c:v>2015</c:v>
                </c:pt>
                <c:pt idx="46" formatCode="\(0000\)&quot; &quot;">
                  <c:v>2016</c:v>
                </c:pt>
                <c:pt idx="47" formatCode="\(0000\)&quot; &quot;">
                  <c:v>2017</c:v>
                </c:pt>
                <c:pt idx="48" formatCode="\(0000\)&quot; &quot;">
                  <c:v>2018</c:v>
                </c:pt>
                <c:pt idx="49" formatCode="\(0000\)&quot; &quot;">
                  <c:v>2019</c:v>
                </c:pt>
                <c:pt idx="50" formatCode="\(0000\)&quot; &quot;">
                  <c:v>2020</c:v>
                </c:pt>
                <c:pt idx="51" formatCode="\(0000\)&quot; &quot;">
                  <c:v>2021</c:v>
                </c:pt>
                <c:pt idx="52" formatCode="\(0000\)&quot; &quot;">
                  <c:v>2022</c:v>
                </c:pt>
                <c:pt idx="53" formatCode="\(0000\)&quot; &quot;">
                  <c:v>2023</c:v>
                </c:pt>
                <c:pt idx="54" formatCode="\(0000\)&quot; &quot;">
                  <c:v>2024</c:v>
                </c:pt>
                <c:pt idx="55" formatCode="\(0000\)&quot; &quot;">
                  <c:v>2025</c:v>
                </c:pt>
                <c:pt idx="56" formatCode="\(0000\)&quot; &quot;">
                  <c:v>2026</c:v>
                </c:pt>
                <c:pt idx="57" formatCode="\(0000\)&quot; &quot;">
                  <c:v>2027</c:v>
                </c:pt>
                <c:pt idx="58" formatCode="\(0000\)&quot; &quot;">
                  <c:v>2028</c:v>
                </c:pt>
                <c:pt idx="59" formatCode="\(0000\)&quot; &quot;">
                  <c:v>2029</c:v>
                </c:pt>
                <c:pt idx="60" formatCode="\(0000\)&quot; &quot;">
                  <c:v>2030</c:v>
                </c:pt>
                <c:pt idx="61" formatCode="\(0000\)&quot; &quot;">
                  <c:v>2031</c:v>
                </c:pt>
                <c:pt idx="62" formatCode="\(0000\)&quot; &quot;">
                  <c:v>2032</c:v>
                </c:pt>
                <c:pt idx="63" formatCode="\(0000\)&quot; &quot;">
                  <c:v>2033</c:v>
                </c:pt>
                <c:pt idx="64" formatCode="\(0000\)&quot; &quot;">
                  <c:v>2034</c:v>
                </c:pt>
                <c:pt idx="65" formatCode="\(0000\)&quot; &quot;">
                  <c:v>2035</c:v>
                </c:pt>
                <c:pt idx="66" formatCode="\(0000\)&quot; &quot;">
                  <c:v>2036</c:v>
                </c:pt>
                <c:pt idx="67" formatCode="\(0000\)&quot; &quot;">
                  <c:v>2037</c:v>
                </c:pt>
                <c:pt idx="68" formatCode="\(0000\)&quot; &quot;">
                  <c:v>2038</c:v>
                </c:pt>
                <c:pt idx="69" formatCode="\(0000\)&quot; &quot;">
                  <c:v>2039</c:v>
                </c:pt>
                <c:pt idx="70" formatCode="\(0000\)&quot; &quot;">
                  <c:v>2040</c:v>
                </c:pt>
                <c:pt idx="71" formatCode="\(0000\)&quot; &quot;">
                  <c:v>2041</c:v>
                </c:pt>
                <c:pt idx="72" formatCode="\(0000\)&quot; &quot;">
                  <c:v>2042</c:v>
                </c:pt>
                <c:pt idx="73" formatCode="\(0000\)&quot; &quot;">
                  <c:v>2043</c:v>
                </c:pt>
                <c:pt idx="74" formatCode="\(0000\)&quot; &quot;">
                  <c:v>2044</c:v>
                </c:pt>
                <c:pt idx="75" formatCode="\(0000\)&quot; &quot;">
                  <c:v>2045</c:v>
                </c:pt>
                <c:pt idx="76" formatCode="\(0000\)&quot; &quot;">
                  <c:v>2046</c:v>
                </c:pt>
                <c:pt idx="77" formatCode="\(0000\)&quot; &quot;">
                  <c:v>2047</c:v>
                </c:pt>
                <c:pt idx="78" formatCode="\(0000\)&quot; &quot;">
                  <c:v>2048</c:v>
                </c:pt>
                <c:pt idx="79" formatCode="\(0000\)&quot; &quot;">
                  <c:v>2049</c:v>
                </c:pt>
                <c:pt idx="80" formatCode="\(0000\)&quot; &quot;">
                  <c:v>2050</c:v>
                </c:pt>
              </c:numCache>
            </c:numRef>
          </c:cat>
          <c:val>
            <c:numRef>
              <c:f>Sheet1!$C$9:$C$92</c:f>
              <c:numCache>
                <c:formatCode>0</c:formatCode>
                <c:ptCount val="81"/>
                <c:pt idx="0">
                  <c:v>5186</c:v>
                </c:pt>
                <c:pt idx="1">
                  <c:v>5199</c:v>
                </c:pt>
                <c:pt idx="2">
                  <c:v>5289</c:v>
                </c:pt>
                <c:pt idx="3">
                  <c:v>5326</c:v>
                </c:pt>
                <c:pt idx="4">
                  <c:v>5310</c:v>
                </c:pt>
                <c:pt idx="5">
                  <c:v>5323</c:v>
                </c:pt>
                <c:pt idx="6">
                  <c:v>5378</c:v>
                </c:pt>
                <c:pt idx="7">
                  <c:v>5452</c:v>
                </c:pt>
                <c:pt idx="8">
                  <c:v>5532</c:v>
                </c:pt>
                <c:pt idx="9">
                  <c:v>5596</c:v>
                </c:pt>
                <c:pt idx="10">
                  <c:v>5650</c:v>
                </c:pt>
                <c:pt idx="11">
                  <c:v>5707</c:v>
                </c:pt>
                <c:pt idx="12">
                  <c:v>5774</c:v>
                </c:pt>
                <c:pt idx="13">
                  <c:v>5889</c:v>
                </c:pt>
                <c:pt idx="14">
                  <c:v>5927</c:v>
                </c:pt>
                <c:pt idx="15">
                  <c:v>5963</c:v>
                </c:pt>
                <c:pt idx="16">
                  <c:v>6020</c:v>
                </c:pt>
                <c:pt idx="17">
                  <c:v>6084</c:v>
                </c:pt>
                <c:pt idx="18">
                  <c:v>6166</c:v>
                </c:pt>
                <c:pt idx="19">
                  <c:v>6270</c:v>
                </c:pt>
                <c:pt idx="20">
                  <c:v>6384</c:v>
                </c:pt>
                <c:pt idx="21">
                  <c:v>6505</c:v>
                </c:pt>
                <c:pt idx="22">
                  <c:v>6578</c:v>
                </c:pt>
                <c:pt idx="23">
                  <c:v>6615</c:v>
                </c:pt>
                <c:pt idx="24">
                  <c:v>6645</c:v>
                </c:pt>
                <c:pt idx="25">
                  <c:v>6666</c:v>
                </c:pt>
                <c:pt idx="26">
                  <c:v>6711</c:v>
                </c:pt>
                <c:pt idx="27">
                  <c:v>6787</c:v>
                </c:pt>
                <c:pt idx="28">
                  <c:v>6793</c:v>
                </c:pt>
                <c:pt idx="29">
                  <c:v>6779</c:v>
                </c:pt>
                <c:pt idx="30">
                  <c:v>6766</c:v>
                </c:pt>
                <c:pt idx="31">
                  <c:v>6752</c:v>
                </c:pt>
                <c:pt idx="32">
                  <c:v>6689</c:v>
                </c:pt>
                <c:pt idx="33">
                  <c:v>6666</c:v>
                </c:pt>
                <c:pt idx="34">
                  <c:v>6642</c:v>
                </c:pt>
                <c:pt idx="35">
                  <c:v>6650</c:v>
                </c:pt>
                <c:pt idx="36">
                  <c:v>6657</c:v>
                </c:pt>
                <c:pt idx="37">
                  <c:v>6669</c:v>
                </c:pt>
                <c:pt idx="38">
                  <c:v>6650</c:v>
                </c:pt>
                <c:pt idx="39">
                  <c:v>6617</c:v>
                </c:pt>
                <c:pt idx="40">
                  <c:v>6590</c:v>
                </c:pt>
              </c:numCache>
            </c:numRef>
          </c:val>
        </c:ser>
        <c:ser>
          <c:idx val="1"/>
          <c:order val="1"/>
          <c:tx>
            <c:strRef>
              <c:f>Sheet1!$D$8</c:f>
              <c:strCache>
                <c:ptCount val="1"/>
                <c:pt idx="0">
                  <c:v>現状維持ケース</c:v>
                </c:pt>
              </c:strCache>
            </c:strRef>
          </c:tx>
          <c:spPr>
            <a:ln w="4829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Sheet1!$B$9:$B$92</c:f>
              <c:numCache>
                <c:formatCode>\(0000\)"*"</c:formatCode>
                <c:ptCount val="8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 formatCode="\(0000\)&quot; &quot;">
                  <c:v>1973</c:v>
                </c:pt>
                <c:pt idx="4" formatCode="\(0000\)&quot; &quot;">
                  <c:v>1974</c:v>
                </c:pt>
                <c:pt idx="5" formatCode="\(0000\)&quot; &quot;">
                  <c:v>1975</c:v>
                </c:pt>
                <c:pt idx="6" formatCode="\(0000\)&quot; &quot;">
                  <c:v>1976</c:v>
                </c:pt>
                <c:pt idx="7" formatCode="\(0000\)&quot; &quot;">
                  <c:v>1977</c:v>
                </c:pt>
                <c:pt idx="8" formatCode="\(0000\)&quot; &quot;">
                  <c:v>1978</c:v>
                </c:pt>
                <c:pt idx="9" formatCode="\(0000\)&quot; &quot;">
                  <c:v>1979</c:v>
                </c:pt>
                <c:pt idx="10" formatCode="\(0000\)&quot; &quot;">
                  <c:v>1980</c:v>
                </c:pt>
                <c:pt idx="11" formatCode="\(0000\)&quot; &quot;">
                  <c:v>1981</c:v>
                </c:pt>
                <c:pt idx="12" formatCode="\(0000\)&quot; &quot;">
                  <c:v>1982</c:v>
                </c:pt>
                <c:pt idx="13" formatCode="\(0000\)&quot; &quot;">
                  <c:v>1983</c:v>
                </c:pt>
                <c:pt idx="14" formatCode="\(0000\)&quot; &quot;">
                  <c:v>1984</c:v>
                </c:pt>
                <c:pt idx="15" formatCode="\(0000\)&quot; &quot;">
                  <c:v>1985</c:v>
                </c:pt>
                <c:pt idx="16" formatCode="\(0000\)&quot; &quot;">
                  <c:v>1986</c:v>
                </c:pt>
                <c:pt idx="17" formatCode="\(0000\)&quot; &quot;">
                  <c:v>1987</c:v>
                </c:pt>
                <c:pt idx="18" formatCode="\(0000\)&quot; &quot;">
                  <c:v>1988</c:v>
                </c:pt>
                <c:pt idx="19" formatCode="\(0000\)&quot; &quot;">
                  <c:v>1989</c:v>
                </c:pt>
                <c:pt idx="20" formatCode="\(0000\)&quot; &quot;">
                  <c:v>1990</c:v>
                </c:pt>
                <c:pt idx="21" formatCode="\(0000\)&quot; &quot;">
                  <c:v>1991</c:v>
                </c:pt>
                <c:pt idx="22" formatCode="\(0000\)&quot; &quot;">
                  <c:v>1992</c:v>
                </c:pt>
                <c:pt idx="23" formatCode="\(0000\)&quot; &quot;">
                  <c:v>1993</c:v>
                </c:pt>
                <c:pt idx="24" formatCode="\(0000\)&quot; &quot;">
                  <c:v>1994</c:v>
                </c:pt>
                <c:pt idx="25" formatCode="\(0000\)&quot; &quot;">
                  <c:v>1995</c:v>
                </c:pt>
                <c:pt idx="26" formatCode="\(0000\)&quot; &quot;">
                  <c:v>1996</c:v>
                </c:pt>
                <c:pt idx="27" formatCode="\(0000\)&quot; &quot;">
                  <c:v>1997</c:v>
                </c:pt>
                <c:pt idx="28" formatCode="\(0000\)&quot; &quot;">
                  <c:v>1998</c:v>
                </c:pt>
                <c:pt idx="29" formatCode="\(0000\)&quot; &quot;">
                  <c:v>1999</c:v>
                </c:pt>
                <c:pt idx="30" formatCode="\(0000\)&quot; &quot;">
                  <c:v>2000</c:v>
                </c:pt>
                <c:pt idx="31" formatCode="\(0000\)&quot; &quot;">
                  <c:v>2001</c:v>
                </c:pt>
                <c:pt idx="32" formatCode="\(0000\)&quot; &quot;">
                  <c:v>2002</c:v>
                </c:pt>
                <c:pt idx="33" formatCode="\(0000\)&quot; &quot;">
                  <c:v>2003</c:v>
                </c:pt>
                <c:pt idx="34" formatCode="\(0000\)&quot; &quot;">
                  <c:v>2004</c:v>
                </c:pt>
                <c:pt idx="35" formatCode="\(0000\)&quot; &quot;">
                  <c:v>2005</c:v>
                </c:pt>
                <c:pt idx="36" formatCode="\(0000\)&quot; &quot;">
                  <c:v>2006</c:v>
                </c:pt>
                <c:pt idx="37" formatCode="\(0000\)&quot; &quot;">
                  <c:v>2007</c:v>
                </c:pt>
                <c:pt idx="38" formatCode="\(0000\)&quot; &quot;">
                  <c:v>2008</c:v>
                </c:pt>
                <c:pt idx="39" formatCode="\(0000\)&quot; &quot;">
                  <c:v>2009</c:v>
                </c:pt>
                <c:pt idx="40" formatCode="\(0000\)&quot; &quot;">
                  <c:v>2010</c:v>
                </c:pt>
                <c:pt idx="41" formatCode="\(0000\)&quot; &quot;">
                  <c:v>2011</c:v>
                </c:pt>
                <c:pt idx="42" formatCode="\(0000\)&quot; &quot;">
                  <c:v>2012</c:v>
                </c:pt>
                <c:pt idx="43" formatCode="\(0000\)&quot; &quot;">
                  <c:v>2013</c:v>
                </c:pt>
                <c:pt idx="44" formatCode="\(0000\)&quot; &quot;">
                  <c:v>2014</c:v>
                </c:pt>
                <c:pt idx="45" formatCode="\(0000\)&quot; &quot;">
                  <c:v>2015</c:v>
                </c:pt>
                <c:pt idx="46" formatCode="\(0000\)&quot; &quot;">
                  <c:v>2016</c:v>
                </c:pt>
                <c:pt idx="47" formatCode="\(0000\)&quot; &quot;">
                  <c:v>2017</c:v>
                </c:pt>
                <c:pt idx="48" formatCode="\(0000\)&quot; &quot;">
                  <c:v>2018</c:v>
                </c:pt>
                <c:pt idx="49" formatCode="\(0000\)&quot; &quot;">
                  <c:v>2019</c:v>
                </c:pt>
                <c:pt idx="50" formatCode="\(0000\)&quot; &quot;">
                  <c:v>2020</c:v>
                </c:pt>
                <c:pt idx="51" formatCode="\(0000\)&quot; &quot;">
                  <c:v>2021</c:v>
                </c:pt>
                <c:pt idx="52" formatCode="\(0000\)&quot; &quot;">
                  <c:v>2022</c:v>
                </c:pt>
                <c:pt idx="53" formatCode="\(0000\)&quot; &quot;">
                  <c:v>2023</c:v>
                </c:pt>
                <c:pt idx="54" formatCode="\(0000\)&quot; &quot;">
                  <c:v>2024</c:v>
                </c:pt>
                <c:pt idx="55" formatCode="\(0000\)&quot; &quot;">
                  <c:v>2025</c:v>
                </c:pt>
                <c:pt idx="56" formatCode="\(0000\)&quot; &quot;">
                  <c:v>2026</c:v>
                </c:pt>
                <c:pt idx="57" formatCode="\(0000\)&quot; &quot;">
                  <c:v>2027</c:v>
                </c:pt>
                <c:pt idx="58" formatCode="\(0000\)&quot; &quot;">
                  <c:v>2028</c:v>
                </c:pt>
                <c:pt idx="59" formatCode="\(0000\)&quot; &quot;">
                  <c:v>2029</c:v>
                </c:pt>
                <c:pt idx="60" formatCode="\(0000\)&quot; &quot;">
                  <c:v>2030</c:v>
                </c:pt>
                <c:pt idx="61" formatCode="\(0000\)&quot; &quot;">
                  <c:v>2031</c:v>
                </c:pt>
                <c:pt idx="62" formatCode="\(0000\)&quot; &quot;">
                  <c:v>2032</c:v>
                </c:pt>
                <c:pt idx="63" formatCode="\(0000\)&quot; &quot;">
                  <c:v>2033</c:v>
                </c:pt>
                <c:pt idx="64" formatCode="\(0000\)&quot; &quot;">
                  <c:v>2034</c:v>
                </c:pt>
                <c:pt idx="65" formatCode="\(0000\)&quot; &quot;">
                  <c:v>2035</c:v>
                </c:pt>
                <c:pt idx="66" formatCode="\(0000\)&quot; &quot;">
                  <c:v>2036</c:v>
                </c:pt>
                <c:pt idx="67" formatCode="\(0000\)&quot; &quot;">
                  <c:v>2037</c:v>
                </c:pt>
                <c:pt idx="68" formatCode="\(0000\)&quot; &quot;">
                  <c:v>2038</c:v>
                </c:pt>
                <c:pt idx="69" formatCode="\(0000\)&quot; &quot;">
                  <c:v>2039</c:v>
                </c:pt>
                <c:pt idx="70" formatCode="\(0000\)&quot; &quot;">
                  <c:v>2040</c:v>
                </c:pt>
                <c:pt idx="71" formatCode="\(0000\)&quot; &quot;">
                  <c:v>2041</c:v>
                </c:pt>
                <c:pt idx="72" formatCode="\(0000\)&quot; &quot;">
                  <c:v>2042</c:v>
                </c:pt>
                <c:pt idx="73" formatCode="\(0000\)&quot; &quot;">
                  <c:v>2043</c:v>
                </c:pt>
                <c:pt idx="74" formatCode="\(0000\)&quot; &quot;">
                  <c:v>2044</c:v>
                </c:pt>
                <c:pt idx="75" formatCode="\(0000\)&quot; &quot;">
                  <c:v>2045</c:v>
                </c:pt>
                <c:pt idx="76" formatCode="\(0000\)&quot; &quot;">
                  <c:v>2046</c:v>
                </c:pt>
                <c:pt idx="77" formatCode="\(0000\)&quot; &quot;">
                  <c:v>2047</c:v>
                </c:pt>
                <c:pt idx="78" formatCode="\(0000\)&quot; &quot;">
                  <c:v>2048</c:v>
                </c:pt>
                <c:pt idx="79" formatCode="\(0000\)&quot; &quot;">
                  <c:v>2049</c:v>
                </c:pt>
                <c:pt idx="80" formatCode="\(0000\)&quot; &quot;">
                  <c:v>2050</c:v>
                </c:pt>
              </c:numCache>
            </c:numRef>
          </c:cat>
          <c:val>
            <c:numRef>
              <c:f>Sheet1!$D$9:$D$92</c:f>
              <c:numCache>
                <c:formatCode>General</c:formatCode>
                <c:ptCount val="81"/>
                <c:pt idx="40" formatCode="0">
                  <c:v>6590</c:v>
                </c:pt>
                <c:pt idx="41">
                  <c:v>6524.1</c:v>
                </c:pt>
                <c:pt idx="42">
                  <c:v>6458.8590000000004</c:v>
                </c:pt>
                <c:pt idx="43">
                  <c:v>6394.2704099999992</c:v>
                </c:pt>
                <c:pt idx="44">
                  <c:v>6330.3277058999993</c:v>
                </c:pt>
                <c:pt idx="45">
                  <c:v>6267.0244288410004</c:v>
                </c:pt>
                <c:pt idx="46">
                  <c:v>6204.3541845525924</c:v>
                </c:pt>
                <c:pt idx="47">
                  <c:v>6142.3106427070643</c:v>
                </c:pt>
                <c:pt idx="48">
                  <c:v>6080.8875362799945</c:v>
                </c:pt>
                <c:pt idx="49">
                  <c:v>6020.0786609171937</c:v>
                </c:pt>
                <c:pt idx="50">
                  <c:v>5959.8778743080211</c:v>
                </c:pt>
                <c:pt idx="51">
                  <c:v>5900.2790955649416</c:v>
                </c:pt>
                <c:pt idx="52">
                  <c:v>5841.2763046092923</c:v>
                </c:pt>
                <c:pt idx="53">
                  <c:v>5782.8635415632016</c:v>
                </c:pt>
                <c:pt idx="54">
                  <c:v>5725.0349061475681</c:v>
                </c:pt>
                <c:pt idx="55">
                  <c:v>5667.7845570860918</c:v>
                </c:pt>
                <c:pt idx="56">
                  <c:v>5611.1067115152327</c:v>
                </c:pt>
                <c:pt idx="57">
                  <c:v>5554.99564440008</c:v>
                </c:pt>
                <c:pt idx="58">
                  <c:v>5499.4456879560785</c:v>
                </c:pt>
                <c:pt idx="59">
                  <c:v>5444.4512310765194</c:v>
                </c:pt>
                <c:pt idx="60">
                  <c:v>5390.0067187657523</c:v>
                </c:pt>
                <c:pt idx="61">
                  <c:v>5336.1066515780958</c:v>
                </c:pt>
                <c:pt idx="62">
                  <c:v>5282.7455850623137</c:v>
                </c:pt>
                <c:pt idx="63">
                  <c:v>5229.9181292116918</c:v>
                </c:pt>
                <c:pt idx="64">
                  <c:v>5177.6189479195737</c:v>
                </c:pt>
                <c:pt idx="65">
                  <c:v>5125.842758440378</c:v>
                </c:pt>
                <c:pt idx="66">
                  <c:v>5074.5843308559743</c:v>
                </c:pt>
                <c:pt idx="67">
                  <c:v>5023.8384875474139</c:v>
                </c:pt>
                <c:pt idx="68">
                  <c:v>4973.6001026719423</c:v>
                </c:pt>
                <c:pt idx="69">
                  <c:v>4923.864101645222</c:v>
                </c:pt>
                <c:pt idx="70">
                  <c:v>4874.6254606287703</c:v>
                </c:pt>
                <c:pt idx="71">
                  <c:v>4825.8792060224814</c:v>
                </c:pt>
                <c:pt idx="72">
                  <c:v>4777.6204139622569</c:v>
                </c:pt>
                <c:pt idx="73">
                  <c:v>4729.8442098226333</c:v>
                </c:pt>
                <c:pt idx="74">
                  <c:v>4682.5457677244067</c:v>
                </c:pt>
                <c:pt idx="75">
                  <c:v>4635.7203100471625</c:v>
                </c:pt>
                <c:pt idx="76">
                  <c:v>4589.363106946691</c:v>
                </c:pt>
                <c:pt idx="77">
                  <c:v>4543.4694758772239</c:v>
                </c:pt>
                <c:pt idx="78">
                  <c:v>4498.0347811184511</c:v>
                </c:pt>
                <c:pt idx="79">
                  <c:v>4453.0544333072685</c:v>
                </c:pt>
                <c:pt idx="80">
                  <c:v>4408.5238889741941</c:v>
                </c:pt>
              </c:numCache>
            </c:numRef>
          </c:val>
        </c:ser>
        <c:ser>
          <c:idx val="2"/>
          <c:order val="2"/>
          <c:tx>
            <c:strRef>
              <c:f>Sheet1!$E$8</c:f>
              <c:strCache>
                <c:ptCount val="1"/>
                <c:pt idx="0">
                  <c:v>女性活用ケース</c:v>
                </c:pt>
              </c:strCache>
            </c:strRef>
          </c:tx>
          <c:spPr>
            <a:ln w="48290">
              <a:solidFill>
                <a:srgbClr val="FF00FF"/>
              </a:solidFill>
              <a:prstDash val="solid"/>
            </a:ln>
          </c:spPr>
          <c:marker>
            <c:symbol val="none"/>
          </c:marker>
          <c:cat>
            <c:numRef>
              <c:f>Sheet1!$B$9:$B$92</c:f>
              <c:numCache>
                <c:formatCode>\(0000\)"*"</c:formatCode>
                <c:ptCount val="8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 formatCode="\(0000\)&quot; &quot;">
                  <c:v>1973</c:v>
                </c:pt>
                <c:pt idx="4" formatCode="\(0000\)&quot; &quot;">
                  <c:v>1974</c:v>
                </c:pt>
                <c:pt idx="5" formatCode="\(0000\)&quot; &quot;">
                  <c:v>1975</c:v>
                </c:pt>
                <c:pt idx="6" formatCode="\(0000\)&quot; &quot;">
                  <c:v>1976</c:v>
                </c:pt>
                <c:pt idx="7" formatCode="\(0000\)&quot; &quot;">
                  <c:v>1977</c:v>
                </c:pt>
                <c:pt idx="8" formatCode="\(0000\)&quot; &quot;">
                  <c:v>1978</c:v>
                </c:pt>
                <c:pt idx="9" formatCode="\(0000\)&quot; &quot;">
                  <c:v>1979</c:v>
                </c:pt>
                <c:pt idx="10" formatCode="\(0000\)&quot; &quot;">
                  <c:v>1980</c:v>
                </c:pt>
                <c:pt idx="11" formatCode="\(0000\)&quot; &quot;">
                  <c:v>1981</c:v>
                </c:pt>
                <c:pt idx="12" formatCode="\(0000\)&quot; &quot;">
                  <c:v>1982</c:v>
                </c:pt>
                <c:pt idx="13" formatCode="\(0000\)&quot; &quot;">
                  <c:v>1983</c:v>
                </c:pt>
                <c:pt idx="14" formatCode="\(0000\)&quot; &quot;">
                  <c:v>1984</c:v>
                </c:pt>
                <c:pt idx="15" formatCode="\(0000\)&quot; &quot;">
                  <c:v>1985</c:v>
                </c:pt>
                <c:pt idx="16" formatCode="\(0000\)&quot; &quot;">
                  <c:v>1986</c:v>
                </c:pt>
                <c:pt idx="17" formatCode="\(0000\)&quot; &quot;">
                  <c:v>1987</c:v>
                </c:pt>
                <c:pt idx="18" formatCode="\(0000\)&quot; &quot;">
                  <c:v>1988</c:v>
                </c:pt>
                <c:pt idx="19" formatCode="\(0000\)&quot; &quot;">
                  <c:v>1989</c:v>
                </c:pt>
                <c:pt idx="20" formatCode="\(0000\)&quot; &quot;">
                  <c:v>1990</c:v>
                </c:pt>
                <c:pt idx="21" formatCode="\(0000\)&quot; &quot;">
                  <c:v>1991</c:v>
                </c:pt>
                <c:pt idx="22" formatCode="\(0000\)&quot; &quot;">
                  <c:v>1992</c:v>
                </c:pt>
                <c:pt idx="23" formatCode="\(0000\)&quot; &quot;">
                  <c:v>1993</c:v>
                </c:pt>
                <c:pt idx="24" formatCode="\(0000\)&quot; &quot;">
                  <c:v>1994</c:v>
                </c:pt>
                <c:pt idx="25" formatCode="\(0000\)&quot; &quot;">
                  <c:v>1995</c:v>
                </c:pt>
                <c:pt idx="26" formatCode="\(0000\)&quot; &quot;">
                  <c:v>1996</c:v>
                </c:pt>
                <c:pt idx="27" formatCode="\(0000\)&quot; &quot;">
                  <c:v>1997</c:v>
                </c:pt>
                <c:pt idx="28" formatCode="\(0000\)&quot; &quot;">
                  <c:v>1998</c:v>
                </c:pt>
                <c:pt idx="29" formatCode="\(0000\)&quot; &quot;">
                  <c:v>1999</c:v>
                </c:pt>
                <c:pt idx="30" formatCode="\(0000\)&quot; &quot;">
                  <c:v>2000</c:v>
                </c:pt>
                <c:pt idx="31" formatCode="\(0000\)&quot; &quot;">
                  <c:v>2001</c:v>
                </c:pt>
                <c:pt idx="32" formatCode="\(0000\)&quot; &quot;">
                  <c:v>2002</c:v>
                </c:pt>
                <c:pt idx="33" formatCode="\(0000\)&quot; &quot;">
                  <c:v>2003</c:v>
                </c:pt>
                <c:pt idx="34" formatCode="\(0000\)&quot; &quot;">
                  <c:v>2004</c:v>
                </c:pt>
                <c:pt idx="35" formatCode="\(0000\)&quot; &quot;">
                  <c:v>2005</c:v>
                </c:pt>
                <c:pt idx="36" formatCode="\(0000\)&quot; &quot;">
                  <c:v>2006</c:v>
                </c:pt>
                <c:pt idx="37" formatCode="\(0000\)&quot; &quot;">
                  <c:v>2007</c:v>
                </c:pt>
                <c:pt idx="38" formatCode="\(0000\)&quot; &quot;">
                  <c:v>2008</c:v>
                </c:pt>
                <c:pt idx="39" formatCode="\(0000\)&quot; &quot;">
                  <c:v>2009</c:v>
                </c:pt>
                <c:pt idx="40" formatCode="\(0000\)&quot; &quot;">
                  <c:v>2010</c:v>
                </c:pt>
                <c:pt idx="41" formatCode="\(0000\)&quot; &quot;">
                  <c:v>2011</c:v>
                </c:pt>
                <c:pt idx="42" formatCode="\(0000\)&quot; &quot;">
                  <c:v>2012</c:v>
                </c:pt>
                <c:pt idx="43" formatCode="\(0000\)&quot; &quot;">
                  <c:v>2013</c:v>
                </c:pt>
                <c:pt idx="44" formatCode="\(0000\)&quot; &quot;">
                  <c:v>2014</c:v>
                </c:pt>
                <c:pt idx="45" formatCode="\(0000\)&quot; &quot;">
                  <c:v>2015</c:v>
                </c:pt>
                <c:pt idx="46" formatCode="\(0000\)&quot; &quot;">
                  <c:v>2016</c:v>
                </c:pt>
                <c:pt idx="47" formatCode="\(0000\)&quot; &quot;">
                  <c:v>2017</c:v>
                </c:pt>
                <c:pt idx="48" formatCode="\(0000\)&quot; &quot;">
                  <c:v>2018</c:v>
                </c:pt>
                <c:pt idx="49" formatCode="\(0000\)&quot; &quot;">
                  <c:v>2019</c:v>
                </c:pt>
                <c:pt idx="50" formatCode="\(0000\)&quot; &quot;">
                  <c:v>2020</c:v>
                </c:pt>
                <c:pt idx="51" formatCode="\(0000\)&quot; &quot;">
                  <c:v>2021</c:v>
                </c:pt>
                <c:pt idx="52" formatCode="\(0000\)&quot; &quot;">
                  <c:v>2022</c:v>
                </c:pt>
                <c:pt idx="53" formatCode="\(0000\)&quot; &quot;">
                  <c:v>2023</c:v>
                </c:pt>
                <c:pt idx="54" formatCode="\(0000\)&quot; &quot;">
                  <c:v>2024</c:v>
                </c:pt>
                <c:pt idx="55" formatCode="\(0000\)&quot; &quot;">
                  <c:v>2025</c:v>
                </c:pt>
                <c:pt idx="56" formatCode="\(0000\)&quot; &quot;">
                  <c:v>2026</c:v>
                </c:pt>
                <c:pt idx="57" formatCode="\(0000\)&quot; &quot;">
                  <c:v>2027</c:v>
                </c:pt>
                <c:pt idx="58" formatCode="\(0000\)&quot; &quot;">
                  <c:v>2028</c:v>
                </c:pt>
                <c:pt idx="59" formatCode="\(0000\)&quot; &quot;">
                  <c:v>2029</c:v>
                </c:pt>
                <c:pt idx="60" formatCode="\(0000\)&quot; &quot;">
                  <c:v>2030</c:v>
                </c:pt>
                <c:pt idx="61" formatCode="\(0000\)&quot; &quot;">
                  <c:v>2031</c:v>
                </c:pt>
                <c:pt idx="62" formatCode="\(0000\)&quot; &quot;">
                  <c:v>2032</c:v>
                </c:pt>
                <c:pt idx="63" formatCode="\(0000\)&quot; &quot;">
                  <c:v>2033</c:v>
                </c:pt>
                <c:pt idx="64" formatCode="\(0000\)&quot; &quot;">
                  <c:v>2034</c:v>
                </c:pt>
                <c:pt idx="65" formatCode="\(0000\)&quot; &quot;">
                  <c:v>2035</c:v>
                </c:pt>
                <c:pt idx="66" formatCode="\(0000\)&quot; &quot;">
                  <c:v>2036</c:v>
                </c:pt>
                <c:pt idx="67" formatCode="\(0000\)&quot; &quot;">
                  <c:v>2037</c:v>
                </c:pt>
                <c:pt idx="68" formatCode="\(0000\)&quot; &quot;">
                  <c:v>2038</c:v>
                </c:pt>
                <c:pt idx="69" formatCode="\(0000\)&quot; &quot;">
                  <c:v>2039</c:v>
                </c:pt>
                <c:pt idx="70" formatCode="\(0000\)&quot; &quot;">
                  <c:v>2040</c:v>
                </c:pt>
                <c:pt idx="71" formatCode="\(0000\)&quot; &quot;">
                  <c:v>2041</c:v>
                </c:pt>
                <c:pt idx="72" formatCode="\(0000\)&quot; &quot;">
                  <c:v>2042</c:v>
                </c:pt>
                <c:pt idx="73" formatCode="\(0000\)&quot; &quot;">
                  <c:v>2043</c:v>
                </c:pt>
                <c:pt idx="74" formatCode="\(0000\)&quot; &quot;">
                  <c:v>2044</c:v>
                </c:pt>
                <c:pt idx="75" formatCode="\(0000\)&quot; &quot;">
                  <c:v>2045</c:v>
                </c:pt>
                <c:pt idx="76" formatCode="\(0000\)&quot; &quot;">
                  <c:v>2046</c:v>
                </c:pt>
                <c:pt idx="77" formatCode="\(0000\)&quot; &quot;">
                  <c:v>2047</c:v>
                </c:pt>
                <c:pt idx="78" formatCode="\(0000\)&quot; &quot;">
                  <c:v>2048</c:v>
                </c:pt>
                <c:pt idx="79" formatCode="\(0000\)&quot; &quot;">
                  <c:v>2049</c:v>
                </c:pt>
                <c:pt idx="80" formatCode="\(0000\)&quot; &quot;">
                  <c:v>2050</c:v>
                </c:pt>
              </c:numCache>
            </c:numRef>
          </c:cat>
          <c:val>
            <c:numRef>
              <c:f>Sheet1!$E$9:$E$92</c:f>
              <c:numCache>
                <c:formatCode>General</c:formatCode>
                <c:ptCount val="81"/>
                <c:pt idx="40" formatCode="0">
                  <c:v>6590</c:v>
                </c:pt>
                <c:pt idx="41">
                  <c:v>6557.05</c:v>
                </c:pt>
                <c:pt idx="42">
                  <c:v>6524.2647499999994</c:v>
                </c:pt>
                <c:pt idx="43">
                  <c:v>6491.6434262500015</c:v>
                </c:pt>
                <c:pt idx="44">
                  <c:v>6459.1852091187511</c:v>
                </c:pt>
                <c:pt idx="45">
                  <c:v>6426.8892830731584</c:v>
                </c:pt>
                <c:pt idx="46">
                  <c:v>6394.7548366577912</c:v>
                </c:pt>
                <c:pt idx="47">
                  <c:v>6362.7810624745025</c:v>
                </c:pt>
                <c:pt idx="48">
                  <c:v>6330.9671571621284</c:v>
                </c:pt>
                <c:pt idx="49">
                  <c:v>6299.3123213763192</c:v>
                </c:pt>
                <c:pt idx="50">
                  <c:v>6267.815759769438</c:v>
                </c:pt>
                <c:pt idx="51">
                  <c:v>6236.4766809705898</c:v>
                </c:pt>
                <c:pt idx="52">
                  <c:v>6205.2942975657379</c:v>
                </c:pt>
                <c:pt idx="53">
                  <c:v>6174.2678260779103</c:v>
                </c:pt>
                <c:pt idx="54">
                  <c:v>6143.3964869475194</c:v>
                </c:pt>
                <c:pt idx="55">
                  <c:v>6112.6795045127819</c:v>
                </c:pt>
                <c:pt idx="56">
                  <c:v>6082.1161069902182</c:v>
                </c:pt>
                <c:pt idx="57">
                  <c:v>6051.7055264552682</c:v>
                </c:pt>
                <c:pt idx="58">
                  <c:v>6021.4469988229894</c:v>
                </c:pt>
                <c:pt idx="59">
                  <c:v>5991.3397638288743</c:v>
                </c:pt>
                <c:pt idx="60">
                  <c:v>5961.3830650097316</c:v>
                </c:pt>
                <c:pt idx="61">
                  <c:v>5931.5761496846826</c:v>
                </c:pt>
                <c:pt idx="62">
                  <c:v>5901.9182689362578</c:v>
                </c:pt>
                <c:pt idx="63">
                  <c:v>5872.4086775915775</c:v>
                </c:pt>
                <c:pt idx="64">
                  <c:v>5843.0466342036207</c:v>
                </c:pt>
                <c:pt idx="65">
                  <c:v>5813.8314010326003</c:v>
                </c:pt>
                <c:pt idx="66">
                  <c:v>5784.762244027439</c:v>
                </c:pt>
                <c:pt idx="67">
                  <c:v>5755.8384328072998</c:v>
                </c:pt>
                <c:pt idx="68">
                  <c:v>5727.0592406432634</c:v>
                </c:pt>
                <c:pt idx="69">
                  <c:v>5698.4239444400473</c:v>
                </c:pt>
                <c:pt idx="70">
                  <c:v>5669.931824717848</c:v>
                </c:pt>
                <c:pt idx="71">
                  <c:v>5641.5821655942591</c:v>
                </c:pt>
                <c:pt idx="72">
                  <c:v>5613.3742547662878</c:v>
                </c:pt>
                <c:pt idx="73">
                  <c:v>5585.3073834924544</c:v>
                </c:pt>
                <c:pt idx="74">
                  <c:v>5557.3808465749935</c:v>
                </c:pt>
                <c:pt idx="75">
                  <c:v>5529.5939423421169</c:v>
                </c:pt>
                <c:pt idx="76">
                  <c:v>5501.9459726304076</c:v>
                </c:pt>
                <c:pt idx="77">
                  <c:v>5474.4362427672559</c:v>
                </c:pt>
                <c:pt idx="78">
                  <c:v>5447.0640615534212</c:v>
                </c:pt>
                <c:pt idx="79">
                  <c:v>5419.8287412456521</c:v>
                </c:pt>
                <c:pt idx="80">
                  <c:v>5392.7295975394236</c:v>
                </c:pt>
              </c:numCache>
            </c:numRef>
          </c:val>
        </c:ser>
        <c:marker val="1"/>
        <c:axId val="124882304"/>
        <c:axId val="142750848"/>
      </c:lineChart>
      <c:catAx>
        <c:axId val="124882304"/>
        <c:scaling>
          <c:orientation val="minMax"/>
        </c:scaling>
        <c:axPos val="b"/>
        <c:numFmt formatCode="0_ " sourceLinked="0"/>
        <c:tickLblPos val="nextTo"/>
        <c:txPr>
          <a:bodyPr rot="-5400000" vert="horz"/>
          <a:lstStyle/>
          <a:p>
            <a:pPr>
              <a:defRPr sz="228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42750848"/>
        <c:crosses val="autoZero"/>
        <c:auto val="1"/>
        <c:lblAlgn val="ctr"/>
        <c:lblOffset val="100"/>
        <c:tickLblSkip val="10"/>
      </c:catAx>
      <c:valAx>
        <c:axId val="142750848"/>
        <c:scaling>
          <c:orientation val="minMax"/>
        </c:scaling>
        <c:axPos val="l"/>
        <c:majorGridlines/>
        <c:numFmt formatCode="0" sourceLinked="1"/>
        <c:tickLblPos val="nextTo"/>
        <c:txPr>
          <a:bodyPr rot="0" vert="horz"/>
          <a:lstStyle/>
          <a:p>
            <a:pPr>
              <a:defRPr sz="228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248823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863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txPr>
    <a:bodyPr/>
    <a:lstStyle/>
    <a:p>
      <a:pPr>
        <a:defRPr sz="228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0.03304</cdr:x>
      <cdr:y>0.02544</cdr:y>
    </cdr:from>
    <cdr:to>
      <cdr:x>0.32096</cdr:x>
      <cdr:y>0.12502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38101" y="76200"/>
          <a:ext cx="142875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2000" dirty="0"/>
            <a:t>（万人）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/>
          <p:cNvSpPr>
            <a:spLocks/>
          </p:cNvSpPr>
          <p:nvPr/>
        </p:nvSpPr>
        <p:spPr bwMode="auto">
          <a:xfrm>
            <a:off x="0" y="4040188"/>
            <a:ext cx="9134475" cy="490537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latin typeface="+mn-lt"/>
              <a:ea typeface="+mn-ea"/>
            </a:endParaRPr>
          </a:p>
        </p:txBody>
      </p:sp>
      <p:sp>
        <p:nvSpPr>
          <p:cNvPr id="5" name="フリーフォーム 4"/>
          <p:cNvSpPr>
            <a:spLocks/>
          </p:cNvSpPr>
          <p:nvPr/>
        </p:nvSpPr>
        <p:spPr bwMode="auto">
          <a:xfrm>
            <a:off x="0" y="3071813"/>
            <a:ext cx="9144000" cy="1116012"/>
          </a:xfrm>
          <a:custGeom>
            <a:avLst/>
            <a:gdLst/>
            <a:ahLst/>
            <a:cxnLst>
              <a:cxn ang="0">
                <a:pos x="0" y="887"/>
              </a:cxn>
              <a:cxn ang="0">
                <a:pos x="240" y="896"/>
              </a:cxn>
              <a:cxn ang="0">
                <a:pos x="888" y="904"/>
              </a:cxn>
              <a:cxn ang="0">
                <a:pos x="1327" y="896"/>
              </a:cxn>
              <a:cxn ang="0">
                <a:pos x="1817" y="887"/>
              </a:cxn>
              <a:cxn ang="0">
                <a:pos x="2381" y="879"/>
              </a:cxn>
              <a:cxn ang="0">
                <a:pos x="2971" y="846"/>
              </a:cxn>
              <a:cxn ang="0">
                <a:pos x="3585" y="804"/>
              </a:cxn>
              <a:cxn ang="0">
                <a:pos x="4199" y="755"/>
              </a:cxn>
              <a:cxn ang="0">
                <a:pos x="4821" y="680"/>
              </a:cxn>
              <a:cxn ang="0">
                <a:pos x="5128" y="638"/>
              </a:cxn>
              <a:cxn ang="0">
                <a:pos x="5427" y="589"/>
              </a:cxn>
              <a:cxn ang="0">
                <a:pos x="5718" y="539"/>
              </a:cxn>
              <a:cxn ang="0">
                <a:pos x="6000" y="481"/>
              </a:cxn>
              <a:cxn ang="0">
                <a:pos x="6274" y="414"/>
              </a:cxn>
              <a:cxn ang="0">
                <a:pos x="6531" y="340"/>
              </a:cxn>
              <a:cxn ang="0">
                <a:pos x="6780" y="257"/>
              </a:cxn>
              <a:cxn ang="0">
                <a:pos x="7004" y="190"/>
              </a:cxn>
              <a:cxn ang="0">
                <a:pos x="7220" y="91"/>
              </a:cxn>
              <a:cxn ang="0">
                <a:pos x="7411" y="0"/>
              </a:cxn>
            </a:cxnLst>
            <a:rect l="0" t="0" r="0" b="0"/>
            <a:pathLst>
              <a:path w="7411" h="904">
                <a:moveTo>
                  <a:pt x="0" y="887"/>
                </a:moveTo>
                <a:lnTo>
                  <a:pt x="240" y="896"/>
                </a:lnTo>
                <a:lnTo>
                  <a:pt x="888" y="904"/>
                </a:lnTo>
                <a:lnTo>
                  <a:pt x="1327" y="896"/>
                </a:lnTo>
                <a:lnTo>
                  <a:pt x="1817" y="887"/>
                </a:lnTo>
                <a:lnTo>
                  <a:pt x="2381" y="879"/>
                </a:lnTo>
                <a:lnTo>
                  <a:pt x="2971" y="846"/>
                </a:lnTo>
                <a:lnTo>
                  <a:pt x="3585" y="804"/>
                </a:lnTo>
                <a:lnTo>
                  <a:pt x="4199" y="755"/>
                </a:lnTo>
                <a:lnTo>
                  <a:pt x="4821" y="680"/>
                </a:lnTo>
                <a:lnTo>
                  <a:pt x="5128" y="638"/>
                </a:lnTo>
                <a:lnTo>
                  <a:pt x="5427" y="589"/>
                </a:lnTo>
                <a:lnTo>
                  <a:pt x="5718" y="539"/>
                </a:lnTo>
                <a:lnTo>
                  <a:pt x="6000" y="481"/>
                </a:lnTo>
                <a:lnTo>
                  <a:pt x="6274" y="414"/>
                </a:lnTo>
                <a:lnTo>
                  <a:pt x="6531" y="340"/>
                </a:lnTo>
                <a:lnTo>
                  <a:pt x="6780" y="257"/>
                </a:lnTo>
                <a:lnTo>
                  <a:pt x="7004" y="190"/>
                </a:lnTo>
                <a:lnTo>
                  <a:pt x="7220" y="91"/>
                </a:lnTo>
                <a:lnTo>
                  <a:pt x="7411" y="0"/>
                </a:lnTo>
              </a:path>
            </a:pathLst>
          </a:custGeom>
          <a:noFill/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latin typeface="+mn-lt"/>
              <a:ea typeface="+mn-ea"/>
            </a:endParaRPr>
          </a:p>
        </p:txBody>
      </p:sp>
      <p:sp>
        <p:nvSpPr>
          <p:cNvPr id="6" name="フリーフォーム 5"/>
          <p:cNvSpPr>
            <a:spLocks/>
          </p:cNvSpPr>
          <p:nvPr/>
        </p:nvSpPr>
        <p:spPr bwMode="auto">
          <a:xfrm>
            <a:off x="0" y="3952875"/>
            <a:ext cx="9144000" cy="368300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81" y="33"/>
              </a:cxn>
              <a:cxn ang="0">
                <a:pos x="1933" y="75"/>
              </a:cxn>
              <a:cxn ang="0">
                <a:pos x="2747" y="116"/>
              </a:cxn>
              <a:cxn ang="0">
                <a:pos x="3552" y="141"/>
              </a:cxn>
              <a:cxn ang="0">
                <a:pos x="4265" y="182"/>
              </a:cxn>
              <a:cxn ang="0">
                <a:pos x="4581" y="216"/>
              </a:cxn>
              <a:cxn ang="0">
                <a:pos x="4838" y="241"/>
              </a:cxn>
              <a:cxn ang="0">
                <a:pos x="5145" y="274"/>
              </a:cxn>
              <a:cxn ang="0">
                <a:pos x="5477" y="290"/>
              </a:cxn>
              <a:cxn ang="0">
                <a:pos x="5875" y="299"/>
              </a:cxn>
              <a:cxn ang="0">
                <a:pos x="6083" y="299"/>
              </a:cxn>
              <a:cxn ang="0">
                <a:pos x="6290" y="290"/>
              </a:cxn>
              <a:cxn ang="0">
                <a:pos x="6514" y="265"/>
              </a:cxn>
              <a:cxn ang="0">
                <a:pos x="6722" y="232"/>
              </a:cxn>
              <a:cxn ang="0">
                <a:pos x="6921" y="199"/>
              </a:cxn>
              <a:cxn ang="0">
                <a:pos x="7104" y="141"/>
              </a:cxn>
              <a:cxn ang="0">
                <a:pos x="7187" y="116"/>
              </a:cxn>
              <a:cxn ang="0">
                <a:pos x="7270" y="83"/>
              </a:cxn>
              <a:cxn ang="0">
                <a:pos x="7344" y="41"/>
              </a:cxn>
              <a:cxn ang="0">
                <a:pos x="7411" y="0"/>
              </a:cxn>
            </a:cxnLst>
            <a:rect l="0" t="0" r="0" b="0"/>
            <a:pathLst>
              <a:path w="7411" h="299">
                <a:moveTo>
                  <a:pt x="0" y="17"/>
                </a:moveTo>
                <a:lnTo>
                  <a:pt x="581" y="33"/>
                </a:lnTo>
                <a:lnTo>
                  <a:pt x="1933" y="75"/>
                </a:lnTo>
                <a:lnTo>
                  <a:pt x="2747" y="116"/>
                </a:lnTo>
                <a:lnTo>
                  <a:pt x="3552" y="141"/>
                </a:lnTo>
                <a:lnTo>
                  <a:pt x="4265" y="182"/>
                </a:lnTo>
                <a:lnTo>
                  <a:pt x="4581" y="216"/>
                </a:lnTo>
                <a:lnTo>
                  <a:pt x="4838" y="241"/>
                </a:lnTo>
                <a:lnTo>
                  <a:pt x="5145" y="274"/>
                </a:lnTo>
                <a:lnTo>
                  <a:pt x="5477" y="290"/>
                </a:lnTo>
                <a:lnTo>
                  <a:pt x="5875" y="299"/>
                </a:lnTo>
                <a:lnTo>
                  <a:pt x="6083" y="299"/>
                </a:lnTo>
                <a:lnTo>
                  <a:pt x="6290" y="290"/>
                </a:lnTo>
                <a:lnTo>
                  <a:pt x="6514" y="265"/>
                </a:lnTo>
                <a:lnTo>
                  <a:pt x="6722" y="232"/>
                </a:lnTo>
                <a:lnTo>
                  <a:pt x="6921" y="199"/>
                </a:lnTo>
                <a:lnTo>
                  <a:pt x="7104" y="141"/>
                </a:lnTo>
                <a:lnTo>
                  <a:pt x="7187" y="116"/>
                </a:lnTo>
                <a:lnTo>
                  <a:pt x="7270" y="83"/>
                </a:lnTo>
                <a:lnTo>
                  <a:pt x="7344" y="41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latin typeface="+mn-lt"/>
              <a:ea typeface="+mn-ea"/>
            </a:endParaRPr>
          </a:p>
        </p:txBody>
      </p:sp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3810000"/>
            <a:ext cx="9144000" cy="490538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latin typeface="+mn-lt"/>
              <a:ea typeface="+mn-ea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0" y="4090988"/>
            <a:ext cx="9144000" cy="481012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latin typeface="+mn-lt"/>
              <a:ea typeface="+mn-ea"/>
            </a:endParaRPr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0" y="4325938"/>
            <a:ext cx="9144000" cy="552450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896" y="349"/>
              </a:cxn>
              <a:cxn ang="0">
                <a:pos x="1850" y="258"/>
              </a:cxn>
              <a:cxn ang="0">
                <a:pos x="3012" y="150"/>
              </a:cxn>
              <a:cxn ang="0">
                <a:pos x="3635" y="108"/>
              </a:cxn>
              <a:cxn ang="0">
                <a:pos x="4257" y="67"/>
              </a:cxn>
              <a:cxn ang="0">
                <a:pos x="4879" y="34"/>
              </a:cxn>
              <a:cxn ang="0">
                <a:pos x="5477" y="9"/>
              </a:cxn>
              <a:cxn ang="0">
                <a:pos x="6050" y="0"/>
              </a:cxn>
              <a:cxn ang="0">
                <a:pos x="6572" y="9"/>
              </a:cxn>
              <a:cxn ang="0">
                <a:pos x="6813" y="17"/>
              </a:cxn>
              <a:cxn ang="0">
                <a:pos x="7029" y="34"/>
              </a:cxn>
              <a:cxn ang="0">
                <a:pos x="7228" y="50"/>
              </a:cxn>
              <a:cxn ang="0">
                <a:pos x="7411" y="83"/>
              </a:cxn>
            </a:cxnLst>
            <a:rect l="0" t="0" r="0" b="0"/>
            <a:pathLst>
              <a:path w="7411" h="448">
                <a:moveTo>
                  <a:pt x="0" y="448"/>
                </a:moveTo>
                <a:lnTo>
                  <a:pt x="896" y="349"/>
                </a:lnTo>
                <a:lnTo>
                  <a:pt x="1850" y="258"/>
                </a:lnTo>
                <a:lnTo>
                  <a:pt x="3012" y="150"/>
                </a:lnTo>
                <a:lnTo>
                  <a:pt x="3635" y="108"/>
                </a:lnTo>
                <a:lnTo>
                  <a:pt x="4257" y="67"/>
                </a:lnTo>
                <a:lnTo>
                  <a:pt x="4879" y="34"/>
                </a:lnTo>
                <a:lnTo>
                  <a:pt x="5477" y="9"/>
                </a:lnTo>
                <a:lnTo>
                  <a:pt x="6050" y="0"/>
                </a:lnTo>
                <a:lnTo>
                  <a:pt x="6572" y="9"/>
                </a:lnTo>
                <a:lnTo>
                  <a:pt x="6813" y="17"/>
                </a:lnTo>
                <a:lnTo>
                  <a:pt x="7029" y="34"/>
                </a:lnTo>
                <a:lnTo>
                  <a:pt x="7228" y="50"/>
                </a:lnTo>
                <a:lnTo>
                  <a:pt x="7411" y="83"/>
                </a:ln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latin typeface="+mn-lt"/>
              <a:ea typeface="+mn-ea"/>
            </a:endParaRPr>
          </a:p>
        </p:txBody>
      </p:sp>
      <p:sp>
        <p:nvSpPr>
          <p:cNvPr id="10" name="フリーフォーム 9"/>
          <p:cNvSpPr>
            <a:spLocks/>
          </p:cNvSpPr>
          <p:nvPr/>
        </p:nvSpPr>
        <p:spPr bwMode="auto">
          <a:xfrm>
            <a:off x="142875" y="4071938"/>
            <a:ext cx="9001125" cy="492125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latin typeface="+mn-lt"/>
              <a:ea typeface="+mn-ea"/>
            </a:endParaRPr>
          </a:p>
        </p:txBody>
      </p:sp>
      <p:sp>
        <p:nvSpPr>
          <p:cNvPr id="11" name="フリーフォーム 10"/>
          <p:cNvSpPr>
            <a:spLocks/>
          </p:cNvSpPr>
          <p:nvPr/>
        </p:nvSpPr>
        <p:spPr bwMode="auto">
          <a:xfrm>
            <a:off x="152400" y="4019550"/>
            <a:ext cx="8991600" cy="481013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latin typeface="+mn-lt"/>
              <a:ea typeface="+mn-ea"/>
            </a:endParaRPr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142875" y="3714750"/>
            <a:ext cx="9001125" cy="492125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latin typeface="+mn-lt"/>
              <a:ea typeface="+mn-ea"/>
            </a:endParaRPr>
          </a:p>
        </p:txBody>
      </p:sp>
      <p:sp>
        <p:nvSpPr>
          <p:cNvPr id="14" name="フリーフォーム 13"/>
          <p:cNvSpPr>
            <a:spLocks/>
          </p:cNvSpPr>
          <p:nvPr/>
        </p:nvSpPr>
        <p:spPr bwMode="auto">
          <a:xfrm>
            <a:off x="152400" y="3881438"/>
            <a:ext cx="8991600" cy="481012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latin typeface="+mn-lt"/>
              <a:ea typeface="+mn-ea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7530770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16" name="フリーフォーム 15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17" name="フリーフォーム 16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857224" y="1214425"/>
            <a:ext cx="7358114" cy="1470025"/>
          </a:xfrm>
        </p:spPr>
        <p:txBody>
          <a:bodyPr/>
          <a:lstStyle>
            <a:lvl1pPr>
              <a:defRPr sz="4300"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3" name="サブタイトル 12"/>
          <p:cNvSpPr>
            <a:spLocks noGrp="1"/>
          </p:cNvSpPr>
          <p:nvPr>
            <p:ph type="subTitle" idx="1"/>
          </p:nvPr>
        </p:nvSpPr>
        <p:spPr>
          <a:xfrm>
            <a:off x="857224" y="2708272"/>
            <a:ext cx="7358114" cy="92869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19" name="日付プレースホルダ 2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5188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166EF-CDC1-447A-8322-DA12BA9BDE87}" type="datetimeFigureOut">
              <a:rPr lang="ja-JP" altLang="en-US"/>
              <a:pPr>
                <a:defRPr/>
              </a:pPr>
              <a:t>2012/3/23</a:t>
            </a:fld>
            <a:endParaRPr lang="ja-JP" altLang="en-US"/>
          </a:p>
        </p:txBody>
      </p:sp>
      <p:sp>
        <p:nvSpPr>
          <p:cNvPr id="20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200275" y="0"/>
            <a:ext cx="4498975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1" name="スライド番号プレースホルダ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6CF8F28E-8079-442A-AA23-FF0205C8EFE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1169"/>
            <a:ext cx="8229600" cy="4687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3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999C9-C3E0-40D9-BC9C-AE6F7C627586}" type="datetimeFigureOut">
              <a:rPr lang="ja-JP" altLang="en-US"/>
              <a:pPr>
                <a:defRPr/>
              </a:pPr>
              <a:t>2012/3/23</a:t>
            </a:fld>
            <a:endParaRPr lang="ja-JP" altLang="en-US"/>
          </a:p>
        </p:txBody>
      </p:sp>
      <p:sp>
        <p:nvSpPr>
          <p:cNvPr id="5" name="フッター プレースホルダ 31"/>
          <p:cNvSpPr>
            <a:spLocks noGrp="1"/>
          </p:cNvSpPr>
          <p:nvPr>
            <p:ph type="ftr" sz="quarter" idx="11"/>
          </p:nvPr>
        </p:nvSpPr>
        <p:spPr>
          <a:xfrm>
            <a:off x="2200275" y="0"/>
            <a:ext cx="4498975" cy="361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B76259F1-5B75-449F-A2A5-D8EF8EE9638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5"/>
            <a:ext cx="2057400" cy="592935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5556" y="500044"/>
            <a:ext cx="6019800" cy="592935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33C13-18AE-4D13-B311-FC55E4419BDF}" type="datetimeFigureOut">
              <a:rPr lang="ja-JP" altLang="en-US"/>
              <a:pPr>
                <a:defRPr/>
              </a:pPr>
              <a:t>2012/3/23</a:t>
            </a:fld>
            <a:endParaRPr lang="ja-JP" altLang="en-US"/>
          </a:p>
        </p:txBody>
      </p:sp>
      <p:sp>
        <p:nvSpPr>
          <p:cNvPr id="5" name="フッター プレースホルダ 24"/>
          <p:cNvSpPr>
            <a:spLocks noGrp="1"/>
          </p:cNvSpPr>
          <p:nvPr>
            <p:ph type="ftr" sz="quarter" idx="11"/>
          </p:nvPr>
        </p:nvSpPr>
        <p:spPr>
          <a:xfrm>
            <a:off x="2200275" y="0"/>
            <a:ext cx="4498975" cy="361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7C329D78-FAB6-4C50-A8D2-64D89943DC5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614477"/>
            <a:ext cx="8229600" cy="4687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2B494-B966-4011-AD9B-4F5226EB4BC4}" type="datetimeFigureOut">
              <a:rPr lang="ja-JP" altLang="en-US"/>
              <a:pPr>
                <a:defRPr/>
              </a:pPr>
              <a:t>2012/3/23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200275" y="0"/>
            <a:ext cx="4498975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D34D273E-CA3E-40CD-8B63-101D3ED8476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25"/>
          <p:cNvGrpSpPr>
            <a:grpSpLocks/>
          </p:cNvGrpSpPr>
          <p:nvPr/>
        </p:nvGrpSpPr>
        <p:grpSpPr bwMode="auto">
          <a:xfrm>
            <a:off x="-15875" y="0"/>
            <a:ext cx="9144000" cy="6858000"/>
            <a:chOff x="-129" y="-42"/>
            <a:chExt cx="6177" cy="4355"/>
          </a:xfrm>
        </p:grpSpPr>
        <p:sp>
          <p:nvSpPr>
            <p:cNvPr id="5" name="フリーフォーム 4"/>
            <p:cNvSpPr>
              <a:spLocks/>
            </p:cNvSpPr>
            <p:nvPr/>
          </p:nvSpPr>
          <p:spPr bwMode="auto">
            <a:xfrm>
              <a:off x="-121" y="-42"/>
              <a:ext cx="5810" cy="4091"/>
            </a:xfrm>
            <a:custGeom>
              <a:avLst/>
              <a:gdLst/>
              <a:ahLst/>
              <a:cxnLst>
                <a:cxn ang="0">
                  <a:pos x="0" y="4069"/>
                </a:cxn>
                <a:cxn ang="0">
                  <a:pos x="161" y="4084"/>
                </a:cxn>
                <a:cxn ang="0">
                  <a:pos x="344" y="4084"/>
                </a:cxn>
                <a:cxn ang="0">
                  <a:pos x="593" y="4091"/>
                </a:cxn>
                <a:cxn ang="0">
                  <a:pos x="893" y="4084"/>
                </a:cxn>
                <a:cxn ang="0">
                  <a:pos x="1230" y="4069"/>
                </a:cxn>
                <a:cxn ang="0">
                  <a:pos x="1588" y="4033"/>
                </a:cxn>
                <a:cxn ang="0">
                  <a:pos x="1991" y="3996"/>
                </a:cxn>
                <a:cxn ang="0">
                  <a:pos x="2196" y="3959"/>
                </a:cxn>
                <a:cxn ang="0">
                  <a:pos x="2408" y="3923"/>
                </a:cxn>
                <a:cxn ang="0">
                  <a:pos x="2613" y="3879"/>
                </a:cxn>
                <a:cxn ang="0">
                  <a:pos x="2832" y="3828"/>
                </a:cxn>
                <a:cxn ang="0">
                  <a:pos x="3052" y="3776"/>
                </a:cxn>
                <a:cxn ang="0">
                  <a:pos x="3257" y="3718"/>
                </a:cxn>
                <a:cxn ang="0">
                  <a:pos x="3469" y="3645"/>
                </a:cxn>
                <a:cxn ang="0">
                  <a:pos x="3681" y="3572"/>
                </a:cxn>
                <a:cxn ang="0">
                  <a:pos x="3886" y="3484"/>
                </a:cxn>
                <a:cxn ang="0">
                  <a:pos x="4084" y="3381"/>
                </a:cxn>
                <a:cxn ang="0">
                  <a:pos x="4274" y="3279"/>
                </a:cxn>
                <a:cxn ang="0">
                  <a:pos x="4465" y="3169"/>
                </a:cxn>
                <a:cxn ang="0">
                  <a:pos x="4648" y="3037"/>
                </a:cxn>
                <a:cxn ang="0">
                  <a:pos x="4816" y="2898"/>
                </a:cxn>
                <a:cxn ang="0">
                  <a:pos x="4970" y="2759"/>
                </a:cxn>
                <a:cxn ang="0">
                  <a:pos x="5123" y="2591"/>
                </a:cxn>
                <a:cxn ang="0">
                  <a:pos x="5189" y="2510"/>
                </a:cxn>
                <a:cxn ang="0">
                  <a:pos x="5262" y="2415"/>
                </a:cxn>
                <a:cxn ang="0">
                  <a:pos x="5350" y="2269"/>
                </a:cxn>
                <a:cxn ang="0">
                  <a:pos x="5453" y="2093"/>
                </a:cxn>
                <a:cxn ang="0">
                  <a:pos x="5555" y="1873"/>
                </a:cxn>
                <a:cxn ang="0">
                  <a:pos x="5606" y="1756"/>
                </a:cxn>
                <a:cxn ang="0">
                  <a:pos x="5658" y="1625"/>
                </a:cxn>
                <a:cxn ang="0">
                  <a:pos x="5709" y="1485"/>
                </a:cxn>
                <a:cxn ang="0">
                  <a:pos x="5745" y="1332"/>
                </a:cxn>
                <a:cxn ang="0">
                  <a:pos x="5775" y="1207"/>
                </a:cxn>
                <a:cxn ang="0">
                  <a:pos x="5789" y="1068"/>
                </a:cxn>
                <a:cxn ang="0">
                  <a:pos x="5804" y="893"/>
                </a:cxn>
                <a:cxn ang="0">
                  <a:pos x="5811" y="790"/>
                </a:cxn>
                <a:cxn ang="0">
                  <a:pos x="5804" y="695"/>
                </a:cxn>
                <a:cxn ang="0">
                  <a:pos x="5797" y="578"/>
                </a:cxn>
                <a:cxn ang="0">
                  <a:pos x="5782" y="461"/>
                </a:cxn>
                <a:cxn ang="0">
                  <a:pos x="5760" y="344"/>
                </a:cxn>
                <a:cxn ang="0">
                  <a:pos x="5738" y="227"/>
                </a:cxn>
                <a:cxn ang="0">
                  <a:pos x="5694" y="109"/>
                </a:cxn>
                <a:cxn ang="0">
                  <a:pos x="5643" y="0"/>
                </a:cxn>
              </a:cxnLst>
              <a:rect l="0" t="0" r="0" b="0"/>
              <a:pathLst>
                <a:path w="5811" h="4091">
                  <a:moveTo>
                    <a:pt x="0" y="4069"/>
                  </a:moveTo>
                  <a:lnTo>
                    <a:pt x="161" y="4084"/>
                  </a:lnTo>
                  <a:lnTo>
                    <a:pt x="344" y="4084"/>
                  </a:lnTo>
                  <a:lnTo>
                    <a:pt x="593" y="4091"/>
                  </a:lnTo>
                  <a:lnTo>
                    <a:pt x="893" y="4084"/>
                  </a:lnTo>
                  <a:lnTo>
                    <a:pt x="1230" y="4069"/>
                  </a:lnTo>
                  <a:lnTo>
                    <a:pt x="1588" y="4033"/>
                  </a:lnTo>
                  <a:lnTo>
                    <a:pt x="1991" y="3996"/>
                  </a:lnTo>
                  <a:lnTo>
                    <a:pt x="2196" y="3959"/>
                  </a:lnTo>
                  <a:lnTo>
                    <a:pt x="2408" y="3923"/>
                  </a:lnTo>
                  <a:lnTo>
                    <a:pt x="2613" y="3879"/>
                  </a:lnTo>
                  <a:lnTo>
                    <a:pt x="2832" y="3828"/>
                  </a:lnTo>
                  <a:lnTo>
                    <a:pt x="3052" y="3776"/>
                  </a:lnTo>
                  <a:lnTo>
                    <a:pt x="3257" y="3718"/>
                  </a:lnTo>
                  <a:lnTo>
                    <a:pt x="3469" y="3645"/>
                  </a:lnTo>
                  <a:lnTo>
                    <a:pt x="3681" y="3572"/>
                  </a:lnTo>
                  <a:lnTo>
                    <a:pt x="3886" y="3484"/>
                  </a:lnTo>
                  <a:lnTo>
                    <a:pt x="4084" y="3381"/>
                  </a:lnTo>
                  <a:lnTo>
                    <a:pt x="4274" y="3279"/>
                  </a:lnTo>
                  <a:lnTo>
                    <a:pt x="4465" y="3169"/>
                  </a:lnTo>
                  <a:lnTo>
                    <a:pt x="4648" y="3037"/>
                  </a:lnTo>
                  <a:lnTo>
                    <a:pt x="4816" y="2898"/>
                  </a:lnTo>
                  <a:lnTo>
                    <a:pt x="4970" y="2759"/>
                  </a:lnTo>
                  <a:lnTo>
                    <a:pt x="5123" y="2591"/>
                  </a:lnTo>
                  <a:lnTo>
                    <a:pt x="5189" y="2510"/>
                  </a:lnTo>
                  <a:lnTo>
                    <a:pt x="5262" y="2415"/>
                  </a:lnTo>
                  <a:lnTo>
                    <a:pt x="5350" y="2269"/>
                  </a:lnTo>
                  <a:lnTo>
                    <a:pt x="5453" y="2093"/>
                  </a:lnTo>
                  <a:lnTo>
                    <a:pt x="5555" y="1873"/>
                  </a:lnTo>
                  <a:lnTo>
                    <a:pt x="5606" y="1756"/>
                  </a:lnTo>
                  <a:lnTo>
                    <a:pt x="5658" y="1625"/>
                  </a:lnTo>
                  <a:lnTo>
                    <a:pt x="5709" y="1485"/>
                  </a:lnTo>
                  <a:lnTo>
                    <a:pt x="5745" y="1332"/>
                  </a:lnTo>
                  <a:lnTo>
                    <a:pt x="5775" y="1207"/>
                  </a:lnTo>
                  <a:lnTo>
                    <a:pt x="5789" y="1068"/>
                  </a:lnTo>
                  <a:lnTo>
                    <a:pt x="5804" y="893"/>
                  </a:lnTo>
                  <a:lnTo>
                    <a:pt x="5811" y="790"/>
                  </a:lnTo>
                  <a:lnTo>
                    <a:pt x="5804" y="695"/>
                  </a:lnTo>
                  <a:lnTo>
                    <a:pt x="5797" y="578"/>
                  </a:lnTo>
                  <a:lnTo>
                    <a:pt x="5782" y="461"/>
                  </a:lnTo>
                  <a:lnTo>
                    <a:pt x="5760" y="344"/>
                  </a:lnTo>
                  <a:lnTo>
                    <a:pt x="5738" y="227"/>
                  </a:lnTo>
                  <a:lnTo>
                    <a:pt x="5694" y="109"/>
                  </a:lnTo>
                  <a:lnTo>
                    <a:pt x="5643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6" name="フリーフォーム 5"/>
            <p:cNvSpPr>
              <a:spLocks/>
            </p:cNvSpPr>
            <p:nvPr/>
          </p:nvSpPr>
          <p:spPr bwMode="auto">
            <a:xfrm>
              <a:off x="-129" y="-42"/>
              <a:ext cx="6177" cy="4245"/>
            </a:xfrm>
            <a:custGeom>
              <a:avLst/>
              <a:gdLst/>
              <a:ahLst/>
              <a:cxnLst>
                <a:cxn ang="0">
                  <a:pos x="0" y="4238"/>
                </a:cxn>
                <a:cxn ang="0">
                  <a:pos x="161" y="4245"/>
                </a:cxn>
                <a:cxn ang="0">
                  <a:pos x="607" y="4245"/>
                </a:cxn>
                <a:cxn ang="0">
                  <a:pos x="915" y="4238"/>
                </a:cxn>
                <a:cxn ang="0">
                  <a:pos x="1266" y="4223"/>
                </a:cxn>
                <a:cxn ang="0">
                  <a:pos x="1632" y="4208"/>
                </a:cxn>
                <a:cxn ang="0">
                  <a:pos x="2034" y="4172"/>
                </a:cxn>
                <a:cxn ang="0">
                  <a:pos x="2459" y="4135"/>
                </a:cxn>
                <a:cxn ang="0">
                  <a:pos x="2891" y="4069"/>
                </a:cxn>
                <a:cxn ang="0">
                  <a:pos x="3096" y="4033"/>
                </a:cxn>
                <a:cxn ang="0">
                  <a:pos x="3308" y="4003"/>
                </a:cxn>
                <a:cxn ang="0">
                  <a:pos x="3513" y="3952"/>
                </a:cxn>
                <a:cxn ang="0">
                  <a:pos x="3718" y="3901"/>
                </a:cxn>
                <a:cxn ang="0">
                  <a:pos x="3915" y="3850"/>
                </a:cxn>
                <a:cxn ang="0">
                  <a:pos x="4098" y="3791"/>
                </a:cxn>
                <a:cxn ang="0">
                  <a:pos x="4289" y="3725"/>
                </a:cxn>
                <a:cxn ang="0">
                  <a:pos x="4464" y="3652"/>
                </a:cxn>
                <a:cxn ang="0">
                  <a:pos x="4625" y="3586"/>
                </a:cxn>
                <a:cxn ang="0">
                  <a:pos x="4779" y="3498"/>
                </a:cxn>
                <a:cxn ang="0">
                  <a:pos x="4925" y="3410"/>
                </a:cxn>
                <a:cxn ang="0">
                  <a:pos x="5050" y="3308"/>
                </a:cxn>
                <a:cxn ang="0">
                  <a:pos x="5094" y="3271"/>
                </a:cxn>
                <a:cxn ang="0">
                  <a:pos x="5204" y="3154"/>
                </a:cxn>
                <a:cxn ang="0">
                  <a:pos x="5372" y="2971"/>
                </a:cxn>
                <a:cxn ang="0">
                  <a:pos x="5467" y="2862"/>
                </a:cxn>
                <a:cxn ang="0">
                  <a:pos x="5562" y="2722"/>
                </a:cxn>
                <a:cxn ang="0">
                  <a:pos x="5665" y="2583"/>
                </a:cxn>
                <a:cxn ang="0">
                  <a:pos x="5760" y="2422"/>
                </a:cxn>
                <a:cxn ang="0">
                  <a:pos x="5855" y="2247"/>
                </a:cxn>
                <a:cxn ang="0">
                  <a:pos x="5943" y="2071"/>
                </a:cxn>
                <a:cxn ang="0">
                  <a:pos x="6023" y="1881"/>
                </a:cxn>
                <a:cxn ang="0">
                  <a:pos x="6089" y="1683"/>
                </a:cxn>
                <a:cxn ang="0">
                  <a:pos x="6118" y="1573"/>
                </a:cxn>
                <a:cxn ang="0">
                  <a:pos x="6140" y="1471"/>
                </a:cxn>
                <a:cxn ang="0">
                  <a:pos x="6162" y="1361"/>
                </a:cxn>
                <a:cxn ang="0">
                  <a:pos x="6170" y="1244"/>
                </a:cxn>
                <a:cxn ang="0">
                  <a:pos x="6177" y="1105"/>
                </a:cxn>
                <a:cxn ang="0">
                  <a:pos x="6177" y="944"/>
                </a:cxn>
                <a:cxn ang="0">
                  <a:pos x="6170" y="754"/>
                </a:cxn>
                <a:cxn ang="0">
                  <a:pos x="6155" y="658"/>
                </a:cxn>
                <a:cxn ang="0">
                  <a:pos x="6133" y="549"/>
                </a:cxn>
                <a:cxn ang="0">
                  <a:pos x="6104" y="446"/>
                </a:cxn>
                <a:cxn ang="0">
                  <a:pos x="6075" y="344"/>
                </a:cxn>
                <a:cxn ang="0">
                  <a:pos x="6031" y="241"/>
                </a:cxn>
                <a:cxn ang="0">
                  <a:pos x="5987" y="153"/>
                </a:cxn>
                <a:cxn ang="0">
                  <a:pos x="5928" y="73"/>
                </a:cxn>
                <a:cxn ang="0">
                  <a:pos x="5862" y="0"/>
                </a:cxn>
              </a:cxnLst>
              <a:rect l="0" t="0" r="0" b="0"/>
              <a:pathLst>
                <a:path w="6177" h="4245">
                  <a:moveTo>
                    <a:pt x="0" y="4238"/>
                  </a:moveTo>
                  <a:lnTo>
                    <a:pt x="161" y="4245"/>
                  </a:lnTo>
                  <a:lnTo>
                    <a:pt x="607" y="4245"/>
                  </a:lnTo>
                  <a:lnTo>
                    <a:pt x="915" y="4238"/>
                  </a:lnTo>
                  <a:lnTo>
                    <a:pt x="1266" y="4223"/>
                  </a:lnTo>
                  <a:lnTo>
                    <a:pt x="1632" y="4208"/>
                  </a:lnTo>
                  <a:lnTo>
                    <a:pt x="2034" y="4172"/>
                  </a:lnTo>
                  <a:lnTo>
                    <a:pt x="2459" y="4135"/>
                  </a:lnTo>
                  <a:lnTo>
                    <a:pt x="2891" y="4069"/>
                  </a:lnTo>
                  <a:lnTo>
                    <a:pt x="3096" y="4033"/>
                  </a:lnTo>
                  <a:lnTo>
                    <a:pt x="3308" y="4003"/>
                  </a:lnTo>
                  <a:lnTo>
                    <a:pt x="3513" y="3952"/>
                  </a:lnTo>
                  <a:lnTo>
                    <a:pt x="3718" y="3901"/>
                  </a:lnTo>
                  <a:lnTo>
                    <a:pt x="3915" y="3850"/>
                  </a:lnTo>
                  <a:lnTo>
                    <a:pt x="4098" y="3791"/>
                  </a:lnTo>
                  <a:lnTo>
                    <a:pt x="4289" y="3725"/>
                  </a:lnTo>
                  <a:lnTo>
                    <a:pt x="4464" y="3652"/>
                  </a:lnTo>
                  <a:lnTo>
                    <a:pt x="4625" y="3586"/>
                  </a:lnTo>
                  <a:lnTo>
                    <a:pt x="4779" y="3498"/>
                  </a:lnTo>
                  <a:lnTo>
                    <a:pt x="4925" y="3410"/>
                  </a:lnTo>
                  <a:lnTo>
                    <a:pt x="5050" y="3308"/>
                  </a:lnTo>
                  <a:lnTo>
                    <a:pt x="5094" y="3271"/>
                  </a:lnTo>
                  <a:lnTo>
                    <a:pt x="5204" y="3154"/>
                  </a:lnTo>
                  <a:lnTo>
                    <a:pt x="5372" y="2971"/>
                  </a:lnTo>
                  <a:lnTo>
                    <a:pt x="5467" y="2862"/>
                  </a:lnTo>
                  <a:lnTo>
                    <a:pt x="5562" y="2722"/>
                  </a:lnTo>
                  <a:lnTo>
                    <a:pt x="5665" y="2583"/>
                  </a:lnTo>
                  <a:lnTo>
                    <a:pt x="5760" y="2422"/>
                  </a:lnTo>
                  <a:lnTo>
                    <a:pt x="5855" y="2247"/>
                  </a:lnTo>
                  <a:lnTo>
                    <a:pt x="5943" y="2071"/>
                  </a:lnTo>
                  <a:lnTo>
                    <a:pt x="6023" y="1881"/>
                  </a:lnTo>
                  <a:lnTo>
                    <a:pt x="6089" y="1683"/>
                  </a:lnTo>
                  <a:lnTo>
                    <a:pt x="6118" y="1573"/>
                  </a:lnTo>
                  <a:lnTo>
                    <a:pt x="6140" y="1471"/>
                  </a:lnTo>
                  <a:lnTo>
                    <a:pt x="6162" y="1361"/>
                  </a:lnTo>
                  <a:lnTo>
                    <a:pt x="6170" y="1244"/>
                  </a:lnTo>
                  <a:lnTo>
                    <a:pt x="6177" y="1105"/>
                  </a:lnTo>
                  <a:lnTo>
                    <a:pt x="6177" y="944"/>
                  </a:lnTo>
                  <a:lnTo>
                    <a:pt x="6170" y="754"/>
                  </a:lnTo>
                  <a:lnTo>
                    <a:pt x="6155" y="658"/>
                  </a:lnTo>
                  <a:lnTo>
                    <a:pt x="6133" y="549"/>
                  </a:lnTo>
                  <a:lnTo>
                    <a:pt x="6104" y="446"/>
                  </a:lnTo>
                  <a:lnTo>
                    <a:pt x="6075" y="344"/>
                  </a:lnTo>
                  <a:lnTo>
                    <a:pt x="6031" y="241"/>
                  </a:lnTo>
                  <a:lnTo>
                    <a:pt x="5987" y="153"/>
                  </a:lnTo>
                  <a:lnTo>
                    <a:pt x="5928" y="73"/>
                  </a:lnTo>
                  <a:lnTo>
                    <a:pt x="5862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-129" y="1692"/>
              <a:ext cx="6169" cy="2416"/>
            </a:xfrm>
            <a:custGeom>
              <a:avLst/>
              <a:gdLst/>
              <a:ahLst/>
              <a:cxnLst>
                <a:cxn ang="0">
                  <a:pos x="0" y="2203"/>
                </a:cxn>
                <a:cxn ang="0">
                  <a:pos x="161" y="2233"/>
                </a:cxn>
                <a:cxn ang="0">
                  <a:pos x="600" y="2299"/>
                </a:cxn>
                <a:cxn ang="0">
                  <a:pos x="907" y="2335"/>
                </a:cxn>
                <a:cxn ang="0">
                  <a:pos x="1251" y="2365"/>
                </a:cxn>
                <a:cxn ang="0">
                  <a:pos x="1624" y="2394"/>
                </a:cxn>
                <a:cxn ang="0">
                  <a:pos x="2034" y="2408"/>
                </a:cxn>
                <a:cxn ang="0">
                  <a:pos x="2452" y="2416"/>
                </a:cxn>
                <a:cxn ang="0">
                  <a:pos x="2671" y="2416"/>
                </a:cxn>
                <a:cxn ang="0">
                  <a:pos x="2883" y="2401"/>
                </a:cxn>
                <a:cxn ang="0">
                  <a:pos x="3096" y="2394"/>
                </a:cxn>
                <a:cxn ang="0">
                  <a:pos x="3308" y="2379"/>
                </a:cxn>
                <a:cxn ang="0">
                  <a:pos x="3520" y="2357"/>
                </a:cxn>
                <a:cxn ang="0">
                  <a:pos x="3725" y="2328"/>
                </a:cxn>
                <a:cxn ang="0">
                  <a:pos x="3930" y="2291"/>
                </a:cxn>
                <a:cxn ang="0">
                  <a:pos x="4128" y="2247"/>
                </a:cxn>
                <a:cxn ang="0">
                  <a:pos x="4318" y="2196"/>
                </a:cxn>
                <a:cxn ang="0">
                  <a:pos x="4501" y="2138"/>
                </a:cxn>
                <a:cxn ang="0">
                  <a:pos x="4677" y="2072"/>
                </a:cxn>
                <a:cxn ang="0">
                  <a:pos x="4838" y="1991"/>
                </a:cxn>
                <a:cxn ang="0">
                  <a:pos x="4991" y="1911"/>
                </a:cxn>
                <a:cxn ang="0">
                  <a:pos x="5130" y="1816"/>
                </a:cxn>
                <a:cxn ang="0">
                  <a:pos x="5167" y="1786"/>
                </a:cxn>
                <a:cxn ang="0">
                  <a:pos x="5269" y="1684"/>
                </a:cxn>
                <a:cxn ang="0">
                  <a:pos x="5430" y="1530"/>
                </a:cxn>
                <a:cxn ang="0">
                  <a:pos x="5511" y="1435"/>
                </a:cxn>
                <a:cxn ang="0">
                  <a:pos x="5613" y="1318"/>
                </a:cxn>
                <a:cxn ang="0">
                  <a:pos x="5701" y="1193"/>
                </a:cxn>
                <a:cxn ang="0">
                  <a:pos x="5789" y="1054"/>
                </a:cxn>
                <a:cxn ang="0">
                  <a:pos x="5884" y="908"/>
                </a:cxn>
                <a:cxn ang="0">
                  <a:pos x="5957" y="747"/>
                </a:cxn>
                <a:cxn ang="0">
                  <a:pos x="6031" y="571"/>
                </a:cxn>
                <a:cxn ang="0">
                  <a:pos x="6096" y="396"/>
                </a:cxn>
                <a:cxn ang="0">
                  <a:pos x="6140" y="205"/>
                </a:cxn>
                <a:cxn ang="0">
                  <a:pos x="6162" y="103"/>
                </a:cxn>
                <a:cxn ang="0">
                  <a:pos x="6170" y="0"/>
                </a:cxn>
              </a:cxnLst>
              <a:rect l="0" t="0" r="0" b="0"/>
              <a:pathLst>
                <a:path w="6170" h="2416">
                  <a:moveTo>
                    <a:pt x="0" y="2203"/>
                  </a:moveTo>
                  <a:lnTo>
                    <a:pt x="161" y="2233"/>
                  </a:lnTo>
                  <a:lnTo>
                    <a:pt x="600" y="2299"/>
                  </a:lnTo>
                  <a:lnTo>
                    <a:pt x="907" y="2335"/>
                  </a:lnTo>
                  <a:lnTo>
                    <a:pt x="1251" y="2365"/>
                  </a:lnTo>
                  <a:lnTo>
                    <a:pt x="1624" y="2394"/>
                  </a:lnTo>
                  <a:lnTo>
                    <a:pt x="2034" y="2408"/>
                  </a:lnTo>
                  <a:lnTo>
                    <a:pt x="2452" y="2416"/>
                  </a:lnTo>
                  <a:lnTo>
                    <a:pt x="2671" y="2416"/>
                  </a:lnTo>
                  <a:lnTo>
                    <a:pt x="2883" y="2401"/>
                  </a:lnTo>
                  <a:lnTo>
                    <a:pt x="3096" y="2394"/>
                  </a:lnTo>
                  <a:lnTo>
                    <a:pt x="3308" y="2379"/>
                  </a:lnTo>
                  <a:lnTo>
                    <a:pt x="3520" y="2357"/>
                  </a:lnTo>
                  <a:lnTo>
                    <a:pt x="3725" y="2328"/>
                  </a:lnTo>
                  <a:lnTo>
                    <a:pt x="3930" y="2291"/>
                  </a:lnTo>
                  <a:lnTo>
                    <a:pt x="4128" y="2247"/>
                  </a:lnTo>
                  <a:lnTo>
                    <a:pt x="4318" y="2196"/>
                  </a:lnTo>
                  <a:lnTo>
                    <a:pt x="4501" y="2138"/>
                  </a:lnTo>
                  <a:lnTo>
                    <a:pt x="4677" y="2072"/>
                  </a:lnTo>
                  <a:lnTo>
                    <a:pt x="4838" y="1991"/>
                  </a:lnTo>
                  <a:lnTo>
                    <a:pt x="4991" y="1911"/>
                  </a:lnTo>
                  <a:lnTo>
                    <a:pt x="5130" y="1816"/>
                  </a:lnTo>
                  <a:lnTo>
                    <a:pt x="5167" y="1786"/>
                  </a:lnTo>
                  <a:lnTo>
                    <a:pt x="5269" y="1684"/>
                  </a:lnTo>
                  <a:lnTo>
                    <a:pt x="5430" y="1530"/>
                  </a:lnTo>
                  <a:lnTo>
                    <a:pt x="5511" y="1435"/>
                  </a:lnTo>
                  <a:lnTo>
                    <a:pt x="5613" y="1318"/>
                  </a:lnTo>
                  <a:lnTo>
                    <a:pt x="5701" y="1193"/>
                  </a:lnTo>
                  <a:lnTo>
                    <a:pt x="5789" y="1054"/>
                  </a:lnTo>
                  <a:lnTo>
                    <a:pt x="5884" y="908"/>
                  </a:lnTo>
                  <a:lnTo>
                    <a:pt x="5957" y="747"/>
                  </a:lnTo>
                  <a:lnTo>
                    <a:pt x="6031" y="571"/>
                  </a:lnTo>
                  <a:lnTo>
                    <a:pt x="6096" y="396"/>
                  </a:lnTo>
                  <a:lnTo>
                    <a:pt x="6140" y="205"/>
                  </a:lnTo>
                  <a:lnTo>
                    <a:pt x="6162" y="103"/>
                  </a:lnTo>
                  <a:lnTo>
                    <a:pt x="6170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237" y="-42"/>
              <a:ext cx="2562" cy="4355"/>
            </a:xfrm>
            <a:custGeom>
              <a:avLst/>
              <a:gdLst/>
              <a:ahLst/>
              <a:cxnLst>
                <a:cxn ang="0">
                  <a:pos x="2108" y="0"/>
                </a:cxn>
                <a:cxn ang="0">
                  <a:pos x="2145" y="73"/>
                </a:cxn>
                <a:cxn ang="0">
                  <a:pos x="2196" y="175"/>
                </a:cxn>
                <a:cxn ang="0">
                  <a:pos x="2247" y="300"/>
                </a:cxn>
                <a:cxn ang="0">
                  <a:pos x="2321" y="453"/>
                </a:cxn>
                <a:cxn ang="0">
                  <a:pos x="2379" y="629"/>
                </a:cxn>
                <a:cxn ang="0">
                  <a:pos x="2438" y="827"/>
                </a:cxn>
                <a:cxn ang="0">
                  <a:pos x="2489" y="1054"/>
                </a:cxn>
                <a:cxn ang="0">
                  <a:pos x="2533" y="1288"/>
                </a:cxn>
                <a:cxn ang="0">
                  <a:pos x="2548" y="1412"/>
                </a:cxn>
                <a:cxn ang="0">
                  <a:pos x="2562" y="1537"/>
                </a:cxn>
                <a:cxn ang="0">
                  <a:pos x="2562" y="1668"/>
                </a:cxn>
                <a:cxn ang="0">
                  <a:pos x="2562" y="1793"/>
                </a:cxn>
                <a:cxn ang="0">
                  <a:pos x="2555" y="1932"/>
                </a:cxn>
                <a:cxn ang="0">
                  <a:pos x="2533" y="2064"/>
                </a:cxn>
                <a:cxn ang="0">
                  <a:pos x="2511" y="2195"/>
                </a:cxn>
                <a:cxn ang="0">
                  <a:pos x="2482" y="2327"/>
                </a:cxn>
                <a:cxn ang="0">
                  <a:pos x="2438" y="2459"/>
                </a:cxn>
                <a:cxn ang="0">
                  <a:pos x="2386" y="2591"/>
                </a:cxn>
                <a:cxn ang="0">
                  <a:pos x="2321" y="2730"/>
                </a:cxn>
                <a:cxn ang="0">
                  <a:pos x="2247" y="2862"/>
                </a:cxn>
                <a:cxn ang="0">
                  <a:pos x="2174" y="2993"/>
                </a:cxn>
                <a:cxn ang="0">
                  <a:pos x="2079" y="3118"/>
                </a:cxn>
                <a:cxn ang="0">
                  <a:pos x="2035" y="3169"/>
                </a:cxn>
                <a:cxn ang="0">
                  <a:pos x="1911" y="3293"/>
                </a:cxn>
                <a:cxn ang="0">
                  <a:pos x="1728" y="3484"/>
                </a:cxn>
                <a:cxn ang="0">
                  <a:pos x="1603" y="3586"/>
                </a:cxn>
                <a:cxn ang="0">
                  <a:pos x="1472" y="3689"/>
                </a:cxn>
                <a:cxn ang="0">
                  <a:pos x="1325" y="3791"/>
                </a:cxn>
                <a:cxn ang="0">
                  <a:pos x="1164" y="3908"/>
                </a:cxn>
                <a:cxn ang="0">
                  <a:pos x="996" y="4011"/>
                </a:cxn>
                <a:cxn ang="0">
                  <a:pos x="813" y="4106"/>
                </a:cxn>
                <a:cxn ang="0">
                  <a:pos x="623" y="4194"/>
                </a:cxn>
                <a:cxn ang="0">
                  <a:pos x="425" y="4267"/>
                </a:cxn>
                <a:cxn ang="0">
                  <a:pos x="322" y="4296"/>
                </a:cxn>
                <a:cxn ang="0">
                  <a:pos x="213" y="4318"/>
                </a:cxn>
                <a:cxn ang="0">
                  <a:pos x="110" y="4347"/>
                </a:cxn>
                <a:cxn ang="0">
                  <a:pos x="0" y="4355"/>
                </a:cxn>
              </a:cxnLst>
              <a:rect l="0" t="0" r="0" b="0"/>
              <a:pathLst>
                <a:path w="2562" h="4355">
                  <a:moveTo>
                    <a:pt x="2108" y="0"/>
                  </a:moveTo>
                  <a:lnTo>
                    <a:pt x="2145" y="73"/>
                  </a:lnTo>
                  <a:lnTo>
                    <a:pt x="2196" y="175"/>
                  </a:lnTo>
                  <a:lnTo>
                    <a:pt x="2247" y="300"/>
                  </a:lnTo>
                  <a:lnTo>
                    <a:pt x="2321" y="453"/>
                  </a:lnTo>
                  <a:lnTo>
                    <a:pt x="2379" y="629"/>
                  </a:lnTo>
                  <a:lnTo>
                    <a:pt x="2438" y="827"/>
                  </a:lnTo>
                  <a:lnTo>
                    <a:pt x="2489" y="1054"/>
                  </a:lnTo>
                  <a:lnTo>
                    <a:pt x="2533" y="1288"/>
                  </a:lnTo>
                  <a:lnTo>
                    <a:pt x="2548" y="1412"/>
                  </a:lnTo>
                  <a:lnTo>
                    <a:pt x="2562" y="1537"/>
                  </a:lnTo>
                  <a:lnTo>
                    <a:pt x="2562" y="1668"/>
                  </a:lnTo>
                  <a:lnTo>
                    <a:pt x="2562" y="1793"/>
                  </a:lnTo>
                  <a:lnTo>
                    <a:pt x="2555" y="1932"/>
                  </a:lnTo>
                  <a:lnTo>
                    <a:pt x="2533" y="2064"/>
                  </a:lnTo>
                  <a:lnTo>
                    <a:pt x="2511" y="2195"/>
                  </a:lnTo>
                  <a:lnTo>
                    <a:pt x="2482" y="2327"/>
                  </a:lnTo>
                  <a:lnTo>
                    <a:pt x="2438" y="2459"/>
                  </a:lnTo>
                  <a:lnTo>
                    <a:pt x="2386" y="2591"/>
                  </a:lnTo>
                  <a:lnTo>
                    <a:pt x="2321" y="2730"/>
                  </a:lnTo>
                  <a:lnTo>
                    <a:pt x="2247" y="2862"/>
                  </a:lnTo>
                  <a:lnTo>
                    <a:pt x="2174" y="2993"/>
                  </a:lnTo>
                  <a:lnTo>
                    <a:pt x="2079" y="3118"/>
                  </a:lnTo>
                  <a:lnTo>
                    <a:pt x="2035" y="3169"/>
                  </a:lnTo>
                  <a:lnTo>
                    <a:pt x="1911" y="3293"/>
                  </a:lnTo>
                  <a:lnTo>
                    <a:pt x="1728" y="3484"/>
                  </a:lnTo>
                  <a:lnTo>
                    <a:pt x="1603" y="3586"/>
                  </a:lnTo>
                  <a:lnTo>
                    <a:pt x="1472" y="3689"/>
                  </a:lnTo>
                  <a:lnTo>
                    <a:pt x="1325" y="3791"/>
                  </a:lnTo>
                  <a:lnTo>
                    <a:pt x="1164" y="3908"/>
                  </a:lnTo>
                  <a:lnTo>
                    <a:pt x="996" y="4011"/>
                  </a:lnTo>
                  <a:lnTo>
                    <a:pt x="813" y="4106"/>
                  </a:lnTo>
                  <a:lnTo>
                    <a:pt x="623" y="4194"/>
                  </a:lnTo>
                  <a:lnTo>
                    <a:pt x="425" y="4267"/>
                  </a:lnTo>
                  <a:lnTo>
                    <a:pt x="322" y="4296"/>
                  </a:lnTo>
                  <a:lnTo>
                    <a:pt x="213" y="4318"/>
                  </a:lnTo>
                  <a:lnTo>
                    <a:pt x="110" y="4347"/>
                  </a:lnTo>
                  <a:lnTo>
                    <a:pt x="0" y="4355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4533" y="1949"/>
              <a:ext cx="1508" cy="2364"/>
            </a:xfrm>
            <a:custGeom>
              <a:avLst/>
              <a:gdLst/>
              <a:ahLst/>
              <a:cxnLst>
                <a:cxn ang="0">
                  <a:pos x="0" y="2364"/>
                </a:cxn>
                <a:cxn ang="0">
                  <a:pos x="58" y="2320"/>
                </a:cxn>
                <a:cxn ang="0">
                  <a:pos x="212" y="2181"/>
                </a:cxn>
                <a:cxn ang="0">
                  <a:pos x="322" y="2086"/>
                </a:cxn>
                <a:cxn ang="0">
                  <a:pos x="439" y="1976"/>
                </a:cxn>
                <a:cxn ang="0">
                  <a:pos x="564" y="1837"/>
                </a:cxn>
                <a:cxn ang="0">
                  <a:pos x="695" y="1683"/>
                </a:cxn>
                <a:cxn ang="0">
                  <a:pos x="827" y="1529"/>
                </a:cxn>
                <a:cxn ang="0">
                  <a:pos x="959" y="1339"/>
                </a:cxn>
                <a:cxn ang="0">
                  <a:pos x="1090" y="1149"/>
                </a:cxn>
                <a:cxn ang="0">
                  <a:pos x="1208" y="936"/>
                </a:cxn>
                <a:cxn ang="0">
                  <a:pos x="1266" y="827"/>
                </a:cxn>
                <a:cxn ang="0">
                  <a:pos x="1310" y="717"/>
                </a:cxn>
                <a:cxn ang="0">
                  <a:pos x="1361" y="600"/>
                </a:cxn>
                <a:cxn ang="0">
                  <a:pos x="1405" y="490"/>
                </a:cxn>
                <a:cxn ang="0">
                  <a:pos x="1434" y="365"/>
                </a:cxn>
                <a:cxn ang="0">
                  <a:pos x="1471" y="248"/>
                </a:cxn>
                <a:cxn ang="0">
                  <a:pos x="1493" y="124"/>
                </a:cxn>
                <a:cxn ang="0">
                  <a:pos x="1508" y="0"/>
                </a:cxn>
              </a:cxnLst>
              <a:rect l="0" t="0" r="0" b="0"/>
              <a:pathLst>
                <a:path w="1508" h="2364">
                  <a:moveTo>
                    <a:pt x="0" y="2364"/>
                  </a:moveTo>
                  <a:lnTo>
                    <a:pt x="58" y="2320"/>
                  </a:lnTo>
                  <a:lnTo>
                    <a:pt x="212" y="2181"/>
                  </a:lnTo>
                  <a:lnTo>
                    <a:pt x="322" y="2086"/>
                  </a:lnTo>
                  <a:lnTo>
                    <a:pt x="439" y="1976"/>
                  </a:lnTo>
                  <a:lnTo>
                    <a:pt x="564" y="1837"/>
                  </a:lnTo>
                  <a:lnTo>
                    <a:pt x="695" y="1683"/>
                  </a:lnTo>
                  <a:lnTo>
                    <a:pt x="827" y="1529"/>
                  </a:lnTo>
                  <a:lnTo>
                    <a:pt x="959" y="1339"/>
                  </a:lnTo>
                  <a:lnTo>
                    <a:pt x="1090" y="1149"/>
                  </a:lnTo>
                  <a:lnTo>
                    <a:pt x="1208" y="936"/>
                  </a:lnTo>
                  <a:lnTo>
                    <a:pt x="1266" y="827"/>
                  </a:lnTo>
                  <a:lnTo>
                    <a:pt x="1310" y="717"/>
                  </a:lnTo>
                  <a:lnTo>
                    <a:pt x="1361" y="600"/>
                  </a:lnTo>
                  <a:lnTo>
                    <a:pt x="1405" y="490"/>
                  </a:lnTo>
                  <a:lnTo>
                    <a:pt x="1434" y="365"/>
                  </a:lnTo>
                  <a:lnTo>
                    <a:pt x="1471" y="248"/>
                  </a:lnTo>
                  <a:lnTo>
                    <a:pt x="1493" y="124"/>
                  </a:lnTo>
                  <a:lnTo>
                    <a:pt x="1508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7270629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6341934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15" name="フリーフォーム 14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16" name="フリーフォーム 15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17" name="フリーフォーム 16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</p:grpSp>
      <p:sp>
        <p:nvSpPr>
          <p:cNvPr id="18" name="フリーフォーム 17"/>
          <p:cNvSpPr>
            <a:spLocks/>
          </p:cNvSpPr>
          <p:nvPr/>
        </p:nvSpPr>
        <p:spPr bwMode="auto">
          <a:xfrm>
            <a:off x="5842000" y="5857875"/>
            <a:ext cx="244475" cy="231775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solidFill>
                <a:srgbClr val="FF0000">
                  <a:alpha val="100000"/>
                </a:srgbClr>
              </a:solidFill>
              <a:latin typeface="+mn-lt"/>
              <a:ea typeface="+mn-ea"/>
            </a:endParaRPr>
          </a:p>
        </p:txBody>
      </p:sp>
      <p:sp>
        <p:nvSpPr>
          <p:cNvPr id="19" name="フリーフォーム 18"/>
          <p:cNvSpPr>
            <a:spLocks/>
          </p:cNvSpPr>
          <p:nvPr/>
        </p:nvSpPr>
        <p:spPr bwMode="auto">
          <a:xfrm rot="5400000">
            <a:off x="7322344" y="5055394"/>
            <a:ext cx="1895475" cy="1677987"/>
          </a:xfrm>
          <a:custGeom>
            <a:avLst/>
            <a:gdLst>
              <a:gd name="T0" fmla="*/ 0 w 309"/>
              <a:gd name="T1" fmla="*/ 0 h 263"/>
              <a:gd name="T2" fmla="*/ 39 w 309"/>
              <a:gd name="T3" fmla="*/ 19 h 263"/>
              <a:gd name="T4" fmla="*/ 79 w 309"/>
              <a:gd name="T5" fmla="*/ 42 h 263"/>
              <a:gd name="T6" fmla="*/ 131 w 309"/>
              <a:gd name="T7" fmla="*/ 73 h 263"/>
              <a:gd name="T8" fmla="*/ 156 w 309"/>
              <a:gd name="T9" fmla="*/ 90 h 263"/>
              <a:gd name="T10" fmla="*/ 183 w 309"/>
              <a:gd name="T11" fmla="*/ 111 h 263"/>
              <a:gd name="T12" fmla="*/ 209 w 309"/>
              <a:gd name="T13" fmla="*/ 132 h 263"/>
              <a:gd name="T14" fmla="*/ 232 w 309"/>
              <a:gd name="T15" fmla="*/ 155 h 263"/>
              <a:gd name="T16" fmla="*/ 257 w 309"/>
              <a:gd name="T17" fmla="*/ 180 h 263"/>
              <a:gd name="T18" fmla="*/ 277 w 309"/>
              <a:gd name="T19" fmla="*/ 205 h 263"/>
              <a:gd name="T20" fmla="*/ 296 w 309"/>
              <a:gd name="T21" fmla="*/ 234 h 263"/>
              <a:gd name="T22" fmla="*/ 309 w 309"/>
              <a:gd name="T23" fmla="*/ 263 h 263"/>
              <a:gd name="T24" fmla="*/ 0 1 256"/>
              <a:gd name="T25" fmla="*/ 0 1 256"/>
              <a:gd name="T26" fmla="*/ 0 1 256"/>
              <a:gd name="T27" fmla="*/ 0 1 256"/>
              <a:gd name="T28" fmla="*/ 0 1 256"/>
              <a:gd name="T29" fmla="*/ 0 1 256"/>
              <a:gd name="T30" fmla="*/ 0 1 256"/>
              <a:gd name="T31" fmla="*/ 0 1 256"/>
              <a:gd name="T32" fmla="*/ 0 1 256"/>
              <a:gd name="T33" fmla="*/ 0 1 256"/>
              <a:gd name="T34" fmla="*/ 0 1 256"/>
              <a:gd name="T35" fmla="*/ 0 1 256"/>
              <a:gd name="T36" fmla="*/ 0 w 309"/>
              <a:gd name="T37" fmla="*/ 0 h 263"/>
              <a:gd name="T38" fmla="*/ 0 w 309"/>
              <a:gd name="T39" fmla="*/ 0 h 2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9" h="263">
                <a:moveTo>
                  <a:pt x="0" y="0"/>
                </a:moveTo>
                <a:lnTo>
                  <a:pt x="39" y="19"/>
                </a:lnTo>
                <a:lnTo>
                  <a:pt x="79" y="42"/>
                </a:lnTo>
                <a:lnTo>
                  <a:pt x="131" y="73"/>
                </a:lnTo>
                <a:lnTo>
                  <a:pt x="156" y="90"/>
                </a:lnTo>
                <a:lnTo>
                  <a:pt x="183" y="111"/>
                </a:lnTo>
                <a:lnTo>
                  <a:pt x="209" y="132"/>
                </a:lnTo>
                <a:lnTo>
                  <a:pt x="232" y="155"/>
                </a:lnTo>
                <a:lnTo>
                  <a:pt x="257" y="180"/>
                </a:lnTo>
                <a:lnTo>
                  <a:pt x="277" y="205"/>
                </a:lnTo>
                <a:lnTo>
                  <a:pt x="296" y="234"/>
                </a:lnTo>
                <a:lnTo>
                  <a:pt x="309" y="263"/>
                </a:lnTo>
              </a:path>
            </a:pathLst>
          </a:cu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latin typeface="+mn-lt"/>
              <a:ea typeface="+mn-ea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7286645" y="3871493"/>
            <a:ext cx="1541824" cy="1424221"/>
            <a:chOff x="7286645" y="3871493"/>
            <a:chExt cx="1541824" cy="1424221"/>
          </a:xfrm>
          <a:gradFill>
            <a:gsLst>
              <a:gs pos="100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21" name="フリーフォーム 20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22" name="フリーフォーム 21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23" name="フリーフォーム 22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6357950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25" name="フリーフォーム 24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26" name="フリーフォーム 25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27" name="フリーフォーム 26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8" name="フリーフォーム 27"/>
          <p:cNvSpPr>
            <a:spLocks/>
          </p:cNvSpPr>
          <p:nvPr/>
        </p:nvSpPr>
        <p:spPr bwMode="auto">
          <a:xfrm>
            <a:off x="5857875" y="5857875"/>
            <a:ext cx="244475" cy="231775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solidFill>
                <a:srgbClr val="FF0000">
                  <a:alpha val="100000"/>
                </a:srgbClr>
              </a:solidFill>
              <a:latin typeface="+mn-lt"/>
              <a:ea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2544" y="269874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2544" y="1176322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2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CE16B-0D74-44B1-B6A8-E4F55476B507}" type="datetimeFigureOut">
              <a:rPr lang="ja-JP" altLang="en-US"/>
              <a:pPr>
                <a:defRPr/>
              </a:pPr>
              <a:t>2012/3/23</a:t>
            </a:fld>
            <a:endParaRPr lang="ja-JP" altLang="en-US"/>
          </a:p>
        </p:txBody>
      </p:sp>
      <p:sp>
        <p:nvSpPr>
          <p:cNvPr id="30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200275" y="0"/>
            <a:ext cx="4498975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840DD1B6-C835-4C64-BCCD-B1048CAC495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28596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5188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1DEED-0881-41D9-AB26-7C2D2C0A6017}" type="datetimeFigureOut">
              <a:rPr lang="ja-JP" altLang="en-US"/>
              <a:pPr>
                <a:defRPr/>
              </a:pPr>
              <a:t>2012/3/23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200275" y="0"/>
            <a:ext cx="4498975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8862BEEF-796B-4705-B4BF-56CA6A6252E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57149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5188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9CA8D-B48E-43AB-9E9B-0CB101F7ADD2}" type="datetimeFigureOut">
              <a:rPr lang="ja-JP" altLang="en-US"/>
              <a:pPr>
                <a:defRPr/>
              </a:pPr>
              <a:t>2012/3/23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200275" y="0"/>
            <a:ext cx="4498975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2C6629D1-6754-4165-940E-B9563190B5D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B9D5F-C4A3-4589-BAA1-A74BD9659F83}" type="datetimeFigureOut">
              <a:rPr lang="ja-JP" altLang="en-US"/>
              <a:pPr>
                <a:defRPr/>
              </a:pPr>
              <a:t>2012/3/23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200275" y="0"/>
            <a:ext cx="4498975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70266AAD-4720-40C5-BB46-D237A205F48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D041C-40DE-4D53-8D26-A5F4437702C2}" type="datetimeFigureOut">
              <a:rPr lang="ja-JP" altLang="en-US"/>
              <a:pPr>
                <a:defRPr/>
              </a:pPr>
              <a:t>2012/3/23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200275" y="0"/>
            <a:ext cx="4498975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D43E75C4-8AF5-47E1-AA0D-C2DB3E43D9D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1737" y="719158"/>
            <a:ext cx="325754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14786" y="719158"/>
            <a:ext cx="4757742" cy="5710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61737" y="1928804"/>
            <a:ext cx="3258000" cy="45005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1BB67-0E93-4C7A-8584-75854F548648}" type="datetimeFigureOut">
              <a:rPr lang="ja-JP" altLang="en-US"/>
              <a:pPr>
                <a:defRPr/>
              </a:pPr>
              <a:t>2012/3/23</a:t>
            </a:fld>
            <a:endParaRPr lang="ja-JP" altLang="en-US"/>
          </a:p>
        </p:txBody>
      </p:sp>
      <p:sp>
        <p:nvSpPr>
          <p:cNvPr id="6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EB683C6C-D8F7-432D-BE6B-ED6015D6235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7" name="フッター プレースホルダ 9"/>
          <p:cNvSpPr>
            <a:spLocks noGrp="1"/>
          </p:cNvSpPr>
          <p:nvPr>
            <p:ph type="ftr" sz="quarter" idx="12"/>
          </p:nvPr>
        </p:nvSpPr>
        <p:spPr>
          <a:xfrm>
            <a:off x="2200275" y="0"/>
            <a:ext cx="4498975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0472" y="4917323"/>
            <a:ext cx="7774866" cy="428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71472" y="623834"/>
            <a:ext cx="5486400" cy="4114800"/>
          </a:xfrm>
          <a:prstGeom prst="rect">
            <a:avLst/>
          </a:prstGeom>
          <a:noFill/>
          <a:ln w="241300" cmpd="thinThick">
            <a:solidFill>
              <a:schemeClr val="bg1"/>
            </a:solidFill>
            <a:prstDash val="solid"/>
            <a:miter lim="800000"/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perspectiveFront"/>
            <a:lightRig rig="threePt" dir="t"/>
          </a:scene3d>
          <a:sp3d/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28596" y="5429264"/>
            <a:ext cx="7786742" cy="10001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5188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CC787-A192-4AF1-8A64-E7FD36C72E61}" type="datetimeFigureOut">
              <a:rPr lang="ja-JP" altLang="en-US"/>
              <a:pPr>
                <a:defRPr/>
              </a:pPr>
              <a:t>2012/3/23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200275" y="0"/>
            <a:ext cx="4498975" cy="361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C598B607-B209-48AB-86ED-39A08A22542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付プレースホルダ 20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2133600" cy="360363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E64C888-8729-42A9-9301-D837B83579A3}" type="datetimeFigureOut">
              <a:rPr lang="ja-JP" altLang="en-US"/>
              <a:pPr>
                <a:defRPr/>
              </a:pPr>
              <a:t>2012/3/23</a:t>
            </a:fld>
            <a:endParaRPr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2198688" y="0"/>
            <a:ext cx="4500562" cy="361950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4"/>
          </p:nvPr>
        </p:nvSpPr>
        <p:spPr>
          <a:xfrm>
            <a:off x="7715250" y="0"/>
            <a:ext cx="1428750" cy="360363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C5E719D-F835-4CA6-8C28-D4D6EC038D5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grpSp>
        <p:nvGrpSpPr>
          <p:cNvPr id="1029" name="グループ化 1"/>
          <p:cNvGrpSpPr>
            <a:grpSpLocks/>
          </p:cNvGrpSpPr>
          <p:nvPr/>
        </p:nvGrpSpPr>
        <p:grpSpPr bwMode="auto">
          <a:xfrm>
            <a:off x="-28575" y="0"/>
            <a:ext cx="9172575" cy="6856413"/>
            <a:chOff x="2074" y="1608"/>
            <a:chExt cx="1603" cy="1129"/>
          </a:xfrm>
        </p:grpSpPr>
        <p:sp>
          <p:nvSpPr>
            <p:cNvPr id="18" name="フリーフォーム 17"/>
            <p:cNvSpPr>
              <a:spLocks/>
            </p:cNvSpPr>
            <p:nvPr userDrawn="1"/>
          </p:nvSpPr>
          <p:spPr bwMode="auto">
            <a:xfrm>
              <a:off x="2074" y="2433"/>
              <a:ext cx="991" cy="300"/>
            </a:xfrm>
            <a:custGeom>
              <a:avLst/>
              <a:gdLst>
                <a:gd name="T0" fmla="*/ 0 w 991"/>
                <a:gd name="T1" fmla="*/ 0 h 300"/>
                <a:gd name="T2" fmla="*/ 15 w 991"/>
                <a:gd name="T3" fmla="*/ 14 h 300"/>
                <a:gd name="T4" fmla="*/ 32 w 991"/>
                <a:gd name="T5" fmla="*/ 33 h 300"/>
                <a:gd name="T6" fmla="*/ 57 w 991"/>
                <a:gd name="T7" fmla="*/ 54 h 300"/>
                <a:gd name="T8" fmla="*/ 92 w 991"/>
                <a:gd name="T9" fmla="*/ 79 h 300"/>
                <a:gd name="T10" fmla="*/ 132 w 991"/>
                <a:gd name="T11" fmla="*/ 106 h 300"/>
                <a:gd name="T12" fmla="*/ 182 w 991"/>
                <a:gd name="T13" fmla="*/ 133 h 300"/>
                <a:gd name="T14" fmla="*/ 236 w 991"/>
                <a:gd name="T15" fmla="*/ 163 h 300"/>
                <a:gd name="T16" fmla="*/ 301 w 991"/>
                <a:gd name="T17" fmla="*/ 192 h 300"/>
                <a:gd name="T18" fmla="*/ 374 w 991"/>
                <a:gd name="T19" fmla="*/ 219 h 300"/>
                <a:gd name="T20" fmla="*/ 457 w 991"/>
                <a:gd name="T21" fmla="*/ 244 h 300"/>
                <a:gd name="T22" fmla="*/ 501 w 991"/>
                <a:gd name="T23" fmla="*/ 255 h 300"/>
                <a:gd name="T24" fmla="*/ 545 w 991"/>
                <a:gd name="T25" fmla="*/ 267 h 300"/>
                <a:gd name="T26" fmla="*/ 595 w 991"/>
                <a:gd name="T27" fmla="*/ 275 h 300"/>
                <a:gd name="T28" fmla="*/ 647 w 991"/>
                <a:gd name="T29" fmla="*/ 282 h 300"/>
                <a:gd name="T30" fmla="*/ 699 w 991"/>
                <a:gd name="T31" fmla="*/ 290 h 300"/>
                <a:gd name="T32" fmla="*/ 752 w 991"/>
                <a:gd name="T33" fmla="*/ 294 h 300"/>
                <a:gd name="T34" fmla="*/ 810 w 991"/>
                <a:gd name="T35" fmla="*/ 298 h 300"/>
                <a:gd name="T36" fmla="*/ 868 w 991"/>
                <a:gd name="T37" fmla="*/ 300 h 300"/>
                <a:gd name="T38" fmla="*/ 927 w 991"/>
                <a:gd name="T39" fmla="*/ 298 h 300"/>
                <a:gd name="T40" fmla="*/ 991 w 991"/>
                <a:gd name="T41" fmla="*/ 296 h 300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1 256"/>
                <a:gd name="T49" fmla="*/ 0 1 256"/>
                <a:gd name="T50" fmla="*/ 0 1 256"/>
                <a:gd name="T51" fmla="*/ 0 1 256"/>
                <a:gd name="T52" fmla="*/ 0 1 256"/>
                <a:gd name="T53" fmla="*/ 0 1 256"/>
                <a:gd name="T54" fmla="*/ 0 1 256"/>
                <a:gd name="T55" fmla="*/ 0 1 256"/>
                <a:gd name="T56" fmla="*/ 0 1 256"/>
                <a:gd name="T57" fmla="*/ 0 1 256"/>
                <a:gd name="T58" fmla="*/ 0 1 256"/>
                <a:gd name="T59" fmla="*/ 0 1 256"/>
                <a:gd name="T60" fmla="*/ 0 1 256"/>
                <a:gd name="T61" fmla="*/ 0 1 256"/>
                <a:gd name="T62" fmla="*/ 0 1 256"/>
                <a:gd name="T63" fmla="*/ 0 w 991"/>
                <a:gd name="T64" fmla="*/ 0 h 300"/>
                <a:gd name="T65" fmla="*/ 0 w 991"/>
                <a:gd name="T66" fmla="*/ 0 h 3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1" h="300">
                  <a:moveTo>
                    <a:pt x="0" y="0"/>
                  </a:moveTo>
                  <a:lnTo>
                    <a:pt x="15" y="14"/>
                  </a:lnTo>
                  <a:lnTo>
                    <a:pt x="32" y="33"/>
                  </a:lnTo>
                  <a:lnTo>
                    <a:pt x="57" y="54"/>
                  </a:lnTo>
                  <a:lnTo>
                    <a:pt x="92" y="79"/>
                  </a:lnTo>
                  <a:lnTo>
                    <a:pt x="132" y="106"/>
                  </a:lnTo>
                  <a:lnTo>
                    <a:pt x="182" y="133"/>
                  </a:lnTo>
                  <a:lnTo>
                    <a:pt x="236" y="163"/>
                  </a:lnTo>
                  <a:lnTo>
                    <a:pt x="301" y="192"/>
                  </a:lnTo>
                  <a:lnTo>
                    <a:pt x="374" y="219"/>
                  </a:lnTo>
                  <a:lnTo>
                    <a:pt x="457" y="244"/>
                  </a:lnTo>
                  <a:lnTo>
                    <a:pt x="501" y="255"/>
                  </a:lnTo>
                  <a:lnTo>
                    <a:pt x="545" y="267"/>
                  </a:lnTo>
                  <a:lnTo>
                    <a:pt x="595" y="275"/>
                  </a:lnTo>
                  <a:lnTo>
                    <a:pt x="647" y="282"/>
                  </a:lnTo>
                  <a:lnTo>
                    <a:pt x="699" y="290"/>
                  </a:lnTo>
                  <a:lnTo>
                    <a:pt x="752" y="294"/>
                  </a:lnTo>
                  <a:lnTo>
                    <a:pt x="810" y="298"/>
                  </a:lnTo>
                  <a:lnTo>
                    <a:pt x="868" y="300"/>
                  </a:lnTo>
                  <a:lnTo>
                    <a:pt x="927" y="298"/>
                  </a:lnTo>
                  <a:lnTo>
                    <a:pt x="991" y="296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 userDrawn="1"/>
          </p:nvSpPr>
          <p:spPr bwMode="auto">
            <a:xfrm>
              <a:off x="2915" y="1608"/>
              <a:ext cx="683" cy="1129"/>
            </a:xfrm>
            <a:custGeom>
              <a:avLst/>
              <a:gdLst>
                <a:gd name="T0" fmla="*/ 0 w 539"/>
                <a:gd name="T1" fmla="*/ 1129 h 1129"/>
                <a:gd name="T2" fmla="*/ 42 w 539"/>
                <a:gd name="T3" fmla="*/ 1125 h 1129"/>
                <a:gd name="T4" fmla="*/ 132 w 539"/>
                <a:gd name="T5" fmla="*/ 1115 h 1129"/>
                <a:gd name="T6" fmla="*/ 188 w 539"/>
                <a:gd name="T7" fmla="*/ 1106 h 1129"/>
                <a:gd name="T8" fmla="*/ 241 w 539"/>
                <a:gd name="T9" fmla="*/ 1094 h 1129"/>
                <a:gd name="T10" fmla="*/ 289 w 539"/>
                <a:gd name="T11" fmla="*/ 1079 h 1129"/>
                <a:gd name="T12" fmla="*/ 311 w 539"/>
                <a:gd name="T13" fmla="*/ 1071 h 1129"/>
                <a:gd name="T14" fmla="*/ 328 w 539"/>
                <a:gd name="T15" fmla="*/ 1062 h 1129"/>
                <a:gd name="T16" fmla="*/ 339 w 539"/>
                <a:gd name="T17" fmla="*/ 1056 h 1129"/>
                <a:gd name="T18" fmla="*/ 351 w 539"/>
                <a:gd name="T19" fmla="*/ 1048 h 1129"/>
                <a:gd name="T20" fmla="*/ 366 w 539"/>
                <a:gd name="T21" fmla="*/ 1037 h 1129"/>
                <a:gd name="T22" fmla="*/ 385 w 539"/>
                <a:gd name="T23" fmla="*/ 1019 h 1129"/>
                <a:gd name="T24" fmla="*/ 405 w 539"/>
                <a:gd name="T25" fmla="*/ 998 h 1129"/>
                <a:gd name="T26" fmla="*/ 426 w 539"/>
                <a:gd name="T27" fmla="*/ 969 h 1129"/>
                <a:gd name="T28" fmla="*/ 449 w 539"/>
                <a:gd name="T29" fmla="*/ 939 h 1129"/>
                <a:gd name="T30" fmla="*/ 470 w 539"/>
                <a:gd name="T31" fmla="*/ 898 h 1129"/>
                <a:gd name="T32" fmla="*/ 489 w 539"/>
                <a:gd name="T33" fmla="*/ 848 h 1129"/>
                <a:gd name="T34" fmla="*/ 506 w 539"/>
                <a:gd name="T35" fmla="*/ 793 h 1129"/>
                <a:gd name="T36" fmla="*/ 520 w 539"/>
                <a:gd name="T37" fmla="*/ 727 h 1129"/>
                <a:gd name="T38" fmla="*/ 531 w 539"/>
                <a:gd name="T39" fmla="*/ 655 h 1129"/>
                <a:gd name="T40" fmla="*/ 537 w 539"/>
                <a:gd name="T41" fmla="*/ 572 h 1129"/>
                <a:gd name="T42" fmla="*/ 539 w 539"/>
                <a:gd name="T43" fmla="*/ 530 h 1129"/>
                <a:gd name="T44" fmla="*/ 537 w 539"/>
                <a:gd name="T45" fmla="*/ 482 h 1129"/>
                <a:gd name="T46" fmla="*/ 535 w 539"/>
                <a:gd name="T47" fmla="*/ 432 h 1129"/>
                <a:gd name="T48" fmla="*/ 533 w 539"/>
                <a:gd name="T49" fmla="*/ 378 h 1129"/>
                <a:gd name="T50" fmla="*/ 531 w 539"/>
                <a:gd name="T51" fmla="*/ 357 h 1129"/>
                <a:gd name="T52" fmla="*/ 524 w 539"/>
                <a:gd name="T53" fmla="*/ 286 h 1129"/>
                <a:gd name="T54" fmla="*/ 516 w 539"/>
                <a:gd name="T55" fmla="*/ 232 h 1129"/>
                <a:gd name="T56" fmla="*/ 503 w 539"/>
                <a:gd name="T57" fmla="*/ 169 h 1129"/>
                <a:gd name="T58" fmla="*/ 487 w 539"/>
                <a:gd name="T59" fmla="*/ 90 h 1129"/>
                <a:gd name="T60" fmla="*/ 466 w 539"/>
                <a:gd name="T61" fmla="*/ 0 h 1129"/>
                <a:gd name="T62" fmla="*/ 0 1 256"/>
                <a:gd name="T63" fmla="*/ 0 1 256"/>
                <a:gd name="T64" fmla="*/ 0 1 256"/>
                <a:gd name="T65" fmla="*/ 0 1 256"/>
                <a:gd name="T66" fmla="*/ 0 1 256"/>
                <a:gd name="T67" fmla="*/ 0 1 256"/>
                <a:gd name="T68" fmla="*/ 0 1 256"/>
                <a:gd name="T69" fmla="*/ 0 1 25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w 539"/>
                <a:gd name="T94" fmla="*/ 0 h 1129"/>
                <a:gd name="T95" fmla="*/ 0 w 539"/>
                <a:gd name="T96" fmla="*/ 0 h 112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9" h="1129">
                  <a:moveTo>
                    <a:pt x="0" y="1129"/>
                  </a:moveTo>
                  <a:lnTo>
                    <a:pt x="42" y="1125"/>
                  </a:lnTo>
                  <a:lnTo>
                    <a:pt x="132" y="1115"/>
                  </a:lnTo>
                  <a:lnTo>
                    <a:pt x="188" y="1106"/>
                  </a:lnTo>
                  <a:lnTo>
                    <a:pt x="241" y="1094"/>
                  </a:lnTo>
                  <a:lnTo>
                    <a:pt x="289" y="1079"/>
                  </a:lnTo>
                  <a:lnTo>
                    <a:pt x="311" y="1071"/>
                  </a:lnTo>
                  <a:lnTo>
                    <a:pt x="328" y="1062"/>
                  </a:lnTo>
                  <a:lnTo>
                    <a:pt x="339" y="1056"/>
                  </a:lnTo>
                  <a:lnTo>
                    <a:pt x="351" y="1048"/>
                  </a:lnTo>
                  <a:lnTo>
                    <a:pt x="366" y="1037"/>
                  </a:lnTo>
                  <a:lnTo>
                    <a:pt x="385" y="1019"/>
                  </a:lnTo>
                  <a:lnTo>
                    <a:pt x="405" y="998"/>
                  </a:lnTo>
                  <a:lnTo>
                    <a:pt x="426" y="969"/>
                  </a:lnTo>
                  <a:lnTo>
                    <a:pt x="449" y="939"/>
                  </a:lnTo>
                  <a:lnTo>
                    <a:pt x="470" y="898"/>
                  </a:lnTo>
                  <a:lnTo>
                    <a:pt x="489" y="848"/>
                  </a:lnTo>
                  <a:lnTo>
                    <a:pt x="506" y="793"/>
                  </a:lnTo>
                  <a:lnTo>
                    <a:pt x="520" y="727"/>
                  </a:lnTo>
                  <a:lnTo>
                    <a:pt x="531" y="655"/>
                  </a:lnTo>
                  <a:lnTo>
                    <a:pt x="537" y="572"/>
                  </a:lnTo>
                  <a:lnTo>
                    <a:pt x="539" y="530"/>
                  </a:lnTo>
                  <a:lnTo>
                    <a:pt x="537" y="482"/>
                  </a:lnTo>
                  <a:lnTo>
                    <a:pt x="535" y="432"/>
                  </a:lnTo>
                  <a:lnTo>
                    <a:pt x="533" y="378"/>
                  </a:lnTo>
                  <a:lnTo>
                    <a:pt x="531" y="357"/>
                  </a:lnTo>
                  <a:lnTo>
                    <a:pt x="524" y="286"/>
                  </a:lnTo>
                  <a:lnTo>
                    <a:pt x="516" y="232"/>
                  </a:lnTo>
                  <a:lnTo>
                    <a:pt x="503" y="169"/>
                  </a:lnTo>
                  <a:lnTo>
                    <a:pt x="487" y="90"/>
                  </a:lnTo>
                  <a:lnTo>
                    <a:pt x="466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 userDrawn="1"/>
          </p:nvSpPr>
          <p:spPr bwMode="auto">
            <a:xfrm>
              <a:off x="2079" y="1608"/>
              <a:ext cx="1596" cy="1066"/>
            </a:xfrm>
            <a:custGeom>
              <a:avLst/>
              <a:gdLst>
                <a:gd name="T0" fmla="*/ 0 w 1607"/>
                <a:gd name="T1" fmla="*/ 929 h 1085"/>
                <a:gd name="T2" fmla="*/ 40 w 1607"/>
                <a:gd name="T3" fmla="*/ 941 h 1085"/>
                <a:gd name="T4" fmla="*/ 148 w 1607"/>
                <a:gd name="T5" fmla="*/ 966 h 1085"/>
                <a:gd name="T6" fmla="*/ 305 w 1607"/>
                <a:gd name="T7" fmla="*/ 1000 h 1085"/>
                <a:gd name="T8" fmla="*/ 399 w 1607"/>
                <a:gd name="T9" fmla="*/ 1019 h 1085"/>
                <a:gd name="T10" fmla="*/ 501 w 1607"/>
                <a:gd name="T11" fmla="*/ 1037 h 1085"/>
                <a:gd name="T12" fmla="*/ 608 w 1607"/>
                <a:gd name="T13" fmla="*/ 1052 h 1085"/>
                <a:gd name="T14" fmla="*/ 718 w 1607"/>
                <a:gd name="T15" fmla="*/ 1067 h 1085"/>
                <a:gd name="T16" fmla="*/ 827 w 1607"/>
                <a:gd name="T17" fmla="*/ 1077 h 1085"/>
                <a:gd name="T18" fmla="*/ 937 w 1607"/>
                <a:gd name="T19" fmla="*/ 1083 h 1085"/>
                <a:gd name="T20" fmla="*/ 991 w 1607"/>
                <a:gd name="T21" fmla="*/ 1085 h 1085"/>
                <a:gd name="T22" fmla="*/ 1044 w 1607"/>
                <a:gd name="T23" fmla="*/ 1085 h 1085"/>
                <a:gd name="T24" fmla="*/ 1096 w 1607"/>
                <a:gd name="T25" fmla="*/ 1083 h 1085"/>
                <a:gd name="T26" fmla="*/ 1146 w 1607"/>
                <a:gd name="T27" fmla="*/ 1079 h 1085"/>
                <a:gd name="T28" fmla="*/ 1194 w 1607"/>
                <a:gd name="T29" fmla="*/ 1073 h 1085"/>
                <a:gd name="T30" fmla="*/ 1240 w 1607"/>
                <a:gd name="T31" fmla="*/ 1065 h 1085"/>
                <a:gd name="T32" fmla="*/ 1284 w 1607"/>
                <a:gd name="T33" fmla="*/ 1058 h 1085"/>
                <a:gd name="T34" fmla="*/ 1327 w 1607"/>
                <a:gd name="T35" fmla="*/ 1046 h 1085"/>
                <a:gd name="T36" fmla="*/ 1338 w 1607"/>
                <a:gd name="T37" fmla="*/ 1042 h 1085"/>
                <a:gd name="T38" fmla="*/ 1371 w 1607"/>
                <a:gd name="T39" fmla="*/ 1031 h 1085"/>
                <a:gd name="T40" fmla="*/ 1392 w 1607"/>
                <a:gd name="T41" fmla="*/ 1019 h 1085"/>
                <a:gd name="T42" fmla="*/ 1415 w 1607"/>
                <a:gd name="T43" fmla="*/ 1008 h 1085"/>
                <a:gd name="T44" fmla="*/ 1444 w 1607"/>
                <a:gd name="T45" fmla="*/ 990 h 1085"/>
                <a:gd name="T46" fmla="*/ 1469 w 1607"/>
                <a:gd name="T47" fmla="*/ 971 h 1085"/>
                <a:gd name="T48" fmla="*/ 1496 w 1607"/>
                <a:gd name="T49" fmla="*/ 950 h 1085"/>
                <a:gd name="T50" fmla="*/ 1520 w 1607"/>
                <a:gd name="T51" fmla="*/ 923 h 1085"/>
                <a:gd name="T52" fmla="*/ 1544 w 1607"/>
                <a:gd name="T53" fmla="*/ 893 h 1085"/>
                <a:gd name="T54" fmla="*/ 1565 w 1607"/>
                <a:gd name="T55" fmla="*/ 854 h 1085"/>
                <a:gd name="T56" fmla="*/ 1582 w 1607"/>
                <a:gd name="T57" fmla="*/ 814 h 1085"/>
                <a:gd name="T58" fmla="*/ 1590 w 1607"/>
                <a:gd name="T59" fmla="*/ 791 h 1085"/>
                <a:gd name="T60" fmla="*/ 1595 w 1607"/>
                <a:gd name="T61" fmla="*/ 768 h 1085"/>
                <a:gd name="T62" fmla="*/ 1601 w 1607"/>
                <a:gd name="T63" fmla="*/ 743 h 1085"/>
                <a:gd name="T64" fmla="*/ 1605 w 1607"/>
                <a:gd name="T65" fmla="*/ 716 h 1085"/>
                <a:gd name="T66" fmla="*/ 1607 w 1607"/>
                <a:gd name="T67" fmla="*/ 689 h 1085"/>
                <a:gd name="T68" fmla="*/ 1607 w 1607"/>
                <a:gd name="T69" fmla="*/ 660 h 1085"/>
                <a:gd name="T70" fmla="*/ 1607 w 1607"/>
                <a:gd name="T71" fmla="*/ 643 h 1085"/>
                <a:gd name="T72" fmla="*/ 1607 w 1607"/>
                <a:gd name="T73" fmla="*/ 599 h 1085"/>
                <a:gd name="T74" fmla="*/ 1599 w 1607"/>
                <a:gd name="T75" fmla="*/ 530 h 1085"/>
                <a:gd name="T76" fmla="*/ 1593 w 1607"/>
                <a:gd name="T77" fmla="*/ 487 h 1085"/>
                <a:gd name="T78" fmla="*/ 1586 w 1607"/>
                <a:gd name="T79" fmla="*/ 441 h 1085"/>
                <a:gd name="T80" fmla="*/ 1574 w 1607"/>
                <a:gd name="T81" fmla="*/ 391 h 1085"/>
                <a:gd name="T82" fmla="*/ 1559 w 1607"/>
                <a:gd name="T83" fmla="*/ 340 h 1085"/>
                <a:gd name="T84" fmla="*/ 1542 w 1607"/>
                <a:gd name="T85" fmla="*/ 282 h 1085"/>
                <a:gd name="T86" fmla="*/ 1519 w 1607"/>
                <a:gd name="T87" fmla="*/ 226 h 1085"/>
                <a:gd name="T88" fmla="*/ 1492 w 1607"/>
                <a:gd name="T89" fmla="*/ 171 h 1085"/>
                <a:gd name="T90" fmla="*/ 1461 w 1607"/>
                <a:gd name="T91" fmla="*/ 113 h 1085"/>
                <a:gd name="T92" fmla="*/ 1424 w 1607"/>
                <a:gd name="T93" fmla="*/ 56 h 1085"/>
                <a:gd name="T94" fmla="*/ 1378 w 1607"/>
                <a:gd name="T95" fmla="*/ 0 h 1085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1607"/>
                <a:gd name="T145" fmla="*/ 0 h 1085"/>
                <a:gd name="T146" fmla="*/ 0 w 1607"/>
                <a:gd name="T147" fmla="*/ 0 h 10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07" h="1085">
                  <a:moveTo>
                    <a:pt x="0" y="929"/>
                  </a:moveTo>
                  <a:lnTo>
                    <a:pt x="40" y="941"/>
                  </a:lnTo>
                  <a:lnTo>
                    <a:pt x="148" y="966"/>
                  </a:lnTo>
                  <a:lnTo>
                    <a:pt x="305" y="1000"/>
                  </a:lnTo>
                  <a:lnTo>
                    <a:pt x="399" y="1019"/>
                  </a:lnTo>
                  <a:lnTo>
                    <a:pt x="501" y="1037"/>
                  </a:lnTo>
                  <a:lnTo>
                    <a:pt x="608" y="1052"/>
                  </a:lnTo>
                  <a:lnTo>
                    <a:pt x="718" y="1067"/>
                  </a:lnTo>
                  <a:lnTo>
                    <a:pt x="827" y="1077"/>
                  </a:lnTo>
                  <a:lnTo>
                    <a:pt x="937" y="1083"/>
                  </a:lnTo>
                  <a:lnTo>
                    <a:pt x="991" y="1085"/>
                  </a:lnTo>
                  <a:lnTo>
                    <a:pt x="1044" y="1085"/>
                  </a:lnTo>
                  <a:lnTo>
                    <a:pt x="1096" y="1083"/>
                  </a:lnTo>
                  <a:lnTo>
                    <a:pt x="1146" y="1079"/>
                  </a:lnTo>
                  <a:lnTo>
                    <a:pt x="1194" y="1073"/>
                  </a:lnTo>
                  <a:lnTo>
                    <a:pt x="1240" y="1065"/>
                  </a:lnTo>
                  <a:lnTo>
                    <a:pt x="1284" y="1058"/>
                  </a:lnTo>
                  <a:lnTo>
                    <a:pt x="1327" y="1046"/>
                  </a:lnTo>
                  <a:lnTo>
                    <a:pt x="1338" y="1042"/>
                  </a:lnTo>
                  <a:lnTo>
                    <a:pt x="1371" y="1031"/>
                  </a:lnTo>
                  <a:lnTo>
                    <a:pt x="1392" y="1019"/>
                  </a:lnTo>
                  <a:lnTo>
                    <a:pt x="1415" y="1008"/>
                  </a:lnTo>
                  <a:lnTo>
                    <a:pt x="1444" y="990"/>
                  </a:lnTo>
                  <a:lnTo>
                    <a:pt x="1469" y="971"/>
                  </a:lnTo>
                  <a:lnTo>
                    <a:pt x="1496" y="950"/>
                  </a:lnTo>
                  <a:lnTo>
                    <a:pt x="1520" y="923"/>
                  </a:lnTo>
                  <a:lnTo>
                    <a:pt x="1544" y="893"/>
                  </a:lnTo>
                  <a:lnTo>
                    <a:pt x="1565" y="854"/>
                  </a:lnTo>
                  <a:lnTo>
                    <a:pt x="1582" y="814"/>
                  </a:lnTo>
                  <a:lnTo>
                    <a:pt x="1590" y="791"/>
                  </a:lnTo>
                  <a:lnTo>
                    <a:pt x="1595" y="768"/>
                  </a:lnTo>
                  <a:lnTo>
                    <a:pt x="1601" y="743"/>
                  </a:lnTo>
                  <a:lnTo>
                    <a:pt x="1605" y="716"/>
                  </a:lnTo>
                  <a:lnTo>
                    <a:pt x="1607" y="689"/>
                  </a:lnTo>
                  <a:lnTo>
                    <a:pt x="1607" y="660"/>
                  </a:lnTo>
                  <a:lnTo>
                    <a:pt x="1607" y="643"/>
                  </a:lnTo>
                  <a:lnTo>
                    <a:pt x="1607" y="599"/>
                  </a:lnTo>
                  <a:lnTo>
                    <a:pt x="1599" y="530"/>
                  </a:lnTo>
                  <a:lnTo>
                    <a:pt x="1593" y="487"/>
                  </a:lnTo>
                  <a:lnTo>
                    <a:pt x="1586" y="441"/>
                  </a:lnTo>
                  <a:lnTo>
                    <a:pt x="1574" y="391"/>
                  </a:lnTo>
                  <a:lnTo>
                    <a:pt x="1559" y="340"/>
                  </a:lnTo>
                  <a:lnTo>
                    <a:pt x="1542" y="282"/>
                  </a:lnTo>
                  <a:lnTo>
                    <a:pt x="1519" y="226"/>
                  </a:lnTo>
                  <a:lnTo>
                    <a:pt x="1492" y="171"/>
                  </a:lnTo>
                  <a:lnTo>
                    <a:pt x="1461" y="113"/>
                  </a:lnTo>
                  <a:lnTo>
                    <a:pt x="1424" y="56"/>
                  </a:lnTo>
                  <a:lnTo>
                    <a:pt x="1378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22" name="フリーフォーム 21"/>
            <p:cNvSpPr>
              <a:spLocks/>
            </p:cNvSpPr>
            <p:nvPr userDrawn="1"/>
          </p:nvSpPr>
          <p:spPr bwMode="auto">
            <a:xfrm>
              <a:off x="2082" y="2032"/>
              <a:ext cx="1595" cy="657"/>
            </a:xfrm>
            <a:custGeom>
              <a:avLst/>
              <a:gdLst>
                <a:gd name="T0" fmla="*/ 0 w 1620"/>
                <a:gd name="T1" fmla="*/ 584 h 657"/>
                <a:gd name="T2" fmla="*/ 29 w 1620"/>
                <a:gd name="T3" fmla="*/ 590 h 657"/>
                <a:gd name="T4" fmla="*/ 109 w 1620"/>
                <a:gd name="T5" fmla="*/ 605 h 657"/>
                <a:gd name="T6" fmla="*/ 234 w 1620"/>
                <a:gd name="T7" fmla="*/ 624 h 657"/>
                <a:gd name="T8" fmla="*/ 303 w 1620"/>
                <a:gd name="T9" fmla="*/ 634 h 657"/>
                <a:gd name="T10" fmla="*/ 382 w 1620"/>
                <a:gd name="T11" fmla="*/ 642 h 657"/>
                <a:gd name="T12" fmla="*/ 468 w 1620"/>
                <a:gd name="T13" fmla="*/ 649 h 657"/>
                <a:gd name="T14" fmla="*/ 557 w 1620"/>
                <a:gd name="T15" fmla="*/ 653 h 657"/>
                <a:gd name="T16" fmla="*/ 651 w 1620"/>
                <a:gd name="T17" fmla="*/ 657 h 657"/>
                <a:gd name="T18" fmla="*/ 743 w 1620"/>
                <a:gd name="T19" fmla="*/ 655 h 657"/>
                <a:gd name="T20" fmla="*/ 835 w 1620"/>
                <a:gd name="T21" fmla="*/ 651 h 657"/>
                <a:gd name="T22" fmla="*/ 927 w 1620"/>
                <a:gd name="T23" fmla="*/ 643 h 657"/>
                <a:gd name="T24" fmla="*/ 1017 w 1620"/>
                <a:gd name="T25" fmla="*/ 630 h 657"/>
                <a:gd name="T26" fmla="*/ 1062 w 1620"/>
                <a:gd name="T27" fmla="*/ 620 h 657"/>
                <a:gd name="T28" fmla="*/ 1104 w 1620"/>
                <a:gd name="T29" fmla="*/ 611 h 657"/>
                <a:gd name="T30" fmla="*/ 1117 w 1620"/>
                <a:gd name="T31" fmla="*/ 607 h 657"/>
                <a:gd name="T32" fmla="*/ 1156 w 1620"/>
                <a:gd name="T33" fmla="*/ 597 h 657"/>
                <a:gd name="T34" fmla="*/ 1213 w 1620"/>
                <a:gd name="T35" fmla="*/ 576 h 657"/>
                <a:gd name="T36" fmla="*/ 1246 w 1620"/>
                <a:gd name="T37" fmla="*/ 563 h 657"/>
                <a:gd name="T38" fmla="*/ 1280 w 1620"/>
                <a:gd name="T39" fmla="*/ 547 h 657"/>
                <a:gd name="T40" fmla="*/ 1319 w 1620"/>
                <a:gd name="T41" fmla="*/ 528 h 657"/>
                <a:gd name="T42" fmla="*/ 1355 w 1620"/>
                <a:gd name="T43" fmla="*/ 507 h 657"/>
                <a:gd name="T44" fmla="*/ 1394 w 1620"/>
                <a:gd name="T45" fmla="*/ 482 h 657"/>
                <a:gd name="T46" fmla="*/ 1434 w 1620"/>
                <a:gd name="T47" fmla="*/ 451 h 657"/>
                <a:gd name="T48" fmla="*/ 1471 w 1620"/>
                <a:gd name="T49" fmla="*/ 419 h 657"/>
                <a:gd name="T50" fmla="*/ 1503 w 1620"/>
                <a:gd name="T51" fmla="*/ 380 h 657"/>
                <a:gd name="T52" fmla="*/ 1536 w 1620"/>
                <a:gd name="T53" fmla="*/ 338 h 657"/>
                <a:gd name="T54" fmla="*/ 1549 w 1620"/>
                <a:gd name="T55" fmla="*/ 317 h 657"/>
                <a:gd name="T56" fmla="*/ 1563 w 1620"/>
                <a:gd name="T57" fmla="*/ 294 h 657"/>
                <a:gd name="T58" fmla="*/ 1572 w 1620"/>
                <a:gd name="T59" fmla="*/ 265 h 657"/>
                <a:gd name="T60" fmla="*/ 1582 w 1620"/>
                <a:gd name="T61" fmla="*/ 235 h 657"/>
                <a:gd name="T62" fmla="*/ 1593 w 1620"/>
                <a:gd name="T63" fmla="*/ 196 h 657"/>
                <a:gd name="T64" fmla="*/ 1605 w 1620"/>
                <a:gd name="T65" fmla="*/ 150 h 657"/>
                <a:gd name="T66" fmla="*/ 1615 w 1620"/>
                <a:gd name="T67" fmla="*/ 102 h 657"/>
                <a:gd name="T68" fmla="*/ 1620 w 1620"/>
                <a:gd name="T69" fmla="*/ 52 h 657"/>
                <a:gd name="T70" fmla="*/ 1620 w 1620"/>
                <a:gd name="T71" fmla="*/ 25 h 657"/>
                <a:gd name="T72" fmla="*/ 1620 w 1620"/>
                <a:gd name="T73" fmla="*/ 0 h 657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w 1620"/>
                <a:gd name="T112" fmla="*/ 0 h 657"/>
                <a:gd name="T113" fmla="*/ 0 w 1620"/>
                <a:gd name="T114" fmla="*/ 0 h 6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0" h="657">
                  <a:moveTo>
                    <a:pt x="0" y="584"/>
                  </a:moveTo>
                  <a:lnTo>
                    <a:pt x="29" y="590"/>
                  </a:lnTo>
                  <a:lnTo>
                    <a:pt x="109" y="605"/>
                  </a:lnTo>
                  <a:lnTo>
                    <a:pt x="234" y="624"/>
                  </a:lnTo>
                  <a:lnTo>
                    <a:pt x="303" y="634"/>
                  </a:lnTo>
                  <a:lnTo>
                    <a:pt x="382" y="642"/>
                  </a:lnTo>
                  <a:lnTo>
                    <a:pt x="468" y="649"/>
                  </a:lnTo>
                  <a:lnTo>
                    <a:pt x="557" y="653"/>
                  </a:lnTo>
                  <a:lnTo>
                    <a:pt x="651" y="657"/>
                  </a:lnTo>
                  <a:lnTo>
                    <a:pt x="743" y="655"/>
                  </a:lnTo>
                  <a:lnTo>
                    <a:pt x="835" y="651"/>
                  </a:lnTo>
                  <a:lnTo>
                    <a:pt x="927" y="643"/>
                  </a:lnTo>
                  <a:lnTo>
                    <a:pt x="1017" y="630"/>
                  </a:lnTo>
                  <a:lnTo>
                    <a:pt x="1062" y="620"/>
                  </a:lnTo>
                  <a:lnTo>
                    <a:pt x="1104" y="611"/>
                  </a:lnTo>
                  <a:lnTo>
                    <a:pt x="1117" y="607"/>
                  </a:lnTo>
                  <a:lnTo>
                    <a:pt x="1156" y="597"/>
                  </a:lnTo>
                  <a:lnTo>
                    <a:pt x="1213" y="576"/>
                  </a:lnTo>
                  <a:lnTo>
                    <a:pt x="1246" y="563"/>
                  </a:lnTo>
                  <a:lnTo>
                    <a:pt x="1280" y="547"/>
                  </a:lnTo>
                  <a:lnTo>
                    <a:pt x="1319" y="528"/>
                  </a:lnTo>
                  <a:lnTo>
                    <a:pt x="1355" y="507"/>
                  </a:lnTo>
                  <a:lnTo>
                    <a:pt x="1394" y="482"/>
                  </a:lnTo>
                  <a:lnTo>
                    <a:pt x="1434" y="451"/>
                  </a:lnTo>
                  <a:lnTo>
                    <a:pt x="1471" y="419"/>
                  </a:lnTo>
                  <a:lnTo>
                    <a:pt x="1503" y="380"/>
                  </a:lnTo>
                  <a:lnTo>
                    <a:pt x="1536" y="338"/>
                  </a:lnTo>
                  <a:lnTo>
                    <a:pt x="1549" y="317"/>
                  </a:lnTo>
                  <a:lnTo>
                    <a:pt x="1563" y="294"/>
                  </a:lnTo>
                  <a:lnTo>
                    <a:pt x="1572" y="265"/>
                  </a:lnTo>
                  <a:lnTo>
                    <a:pt x="1582" y="235"/>
                  </a:lnTo>
                  <a:lnTo>
                    <a:pt x="1593" y="196"/>
                  </a:lnTo>
                  <a:lnTo>
                    <a:pt x="1605" y="150"/>
                  </a:lnTo>
                  <a:lnTo>
                    <a:pt x="1615" y="102"/>
                  </a:lnTo>
                  <a:lnTo>
                    <a:pt x="1620" y="52"/>
                  </a:lnTo>
                  <a:lnTo>
                    <a:pt x="1620" y="25"/>
                  </a:lnTo>
                  <a:lnTo>
                    <a:pt x="162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23" name="フリーフォーム 22"/>
            <p:cNvSpPr>
              <a:spLocks/>
            </p:cNvSpPr>
            <p:nvPr userDrawn="1"/>
          </p:nvSpPr>
          <p:spPr bwMode="auto">
            <a:xfrm>
              <a:off x="2500" y="1608"/>
              <a:ext cx="1142" cy="1125"/>
            </a:xfrm>
            <a:custGeom>
              <a:avLst/>
              <a:gdLst>
                <a:gd name="T0" fmla="*/ 0 w 1142"/>
                <a:gd name="T1" fmla="*/ 1144 h 1146"/>
                <a:gd name="T2" fmla="*/ 36 w 1142"/>
                <a:gd name="T3" fmla="*/ 1146 h 1146"/>
                <a:gd name="T4" fmla="*/ 132 w 1142"/>
                <a:gd name="T5" fmla="*/ 1144 h 1146"/>
                <a:gd name="T6" fmla="*/ 200 w 1142"/>
                <a:gd name="T7" fmla="*/ 1142 h 1146"/>
                <a:gd name="T8" fmla="*/ 274 w 1142"/>
                <a:gd name="T9" fmla="*/ 1136 h 1146"/>
                <a:gd name="T10" fmla="*/ 355 w 1142"/>
                <a:gd name="T11" fmla="*/ 1131 h 1146"/>
                <a:gd name="T12" fmla="*/ 438 w 1142"/>
                <a:gd name="T13" fmla="*/ 1119 h 1146"/>
                <a:gd name="T14" fmla="*/ 526 w 1142"/>
                <a:gd name="T15" fmla="*/ 1106 h 1146"/>
                <a:gd name="T16" fmla="*/ 614 w 1142"/>
                <a:gd name="T17" fmla="*/ 1087 h 1146"/>
                <a:gd name="T18" fmla="*/ 658 w 1142"/>
                <a:gd name="T19" fmla="*/ 1075 h 1146"/>
                <a:gd name="T20" fmla="*/ 701 w 1142"/>
                <a:gd name="T21" fmla="*/ 1064 h 1146"/>
                <a:gd name="T22" fmla="*/ 743 w 1142"/>
                <a:gd name="T23" fmla="*/ 1050 h 1146"/>
                <a:gd name="T24" fmla="*/ 783 w 1142"/>
                <a:gd name="T25" fmla="*/ 1035 h 1146"/>
                <a:gd name="T26" fmla="*/ 822 w 1142"/>
                <a:gd name="T27" fmla="*/ 1017 h 1146"/>
                <a:gd name="T28" fmla="*/ 860 w 1142"/>
                <a:gd name="T29" fmla="*/ 998 h 1146"/>
                <a:gd name="T30" fmla="*/ 895 w 1142"/>
                <a:gd name="T31" fmla="*/ 979 h 1146"/>
                <a:gd name="T32" fmla="*/ 927 w 1142"/>
                <a:gd name="T33" fmla="*/ 958 h 1146"/>
                <a:gd name="T34" fmla="*/ 958 w 1142"/>
                <a:gd name="T35" fmla="*/ 935 h 1146"/>
                <a:gd name="T36" fmla="*/ 985 w 1142"/>
                <a:gd name="T37" fmla="*/ 910 h 1146"/>
                <a:gd name="T38" fmla="*/ 1012 w 1142"/>
                <a:gd name="T39" fmla="*/ 883 h 1146"/>
                <a:gd name="T40" fmla="*/ 1033 w 1142"/>
                <a:gd name="T41" fmla="*/ 852 h 1146"/>
                <a:gd name="T42" fmla="*/ 1040 w 1142"/>
                <a:gd name="T43" fmla="*/ 841 h 1146"/>
                <a:gd name="T44" fmla="*/ 1060 w 1142"/>
                <a:gd name="T45" fmla="*/ 808 h 1146"/>
                <a:gd name="T46" fmla="*/ 1073 w 1142"/>
                <a:gd name="T47" fmla="*/ 783 h 1146"/>
                <a:gd name="T48" fmla="*/ 1085 w 1142"/>
                <a:gd name="T49" fmla="*/ 751 h 1146"/>
                <a:gd name="T50" fmla="*/ 1098 w 1142"/>
                <a:gd name="T51" fmla="*/ 712 h 1146"/>
                <a:gd name="T52" fmla="*/ 1112 w 1142"/>
                <a:gd name="T53" fmla="*/ 664 h 1146"/>
                <a:gd name="T54" fmla="*/ 1123 w 1142"/>
                <a:gd name="T55" fmla="*/ 610 h 1146"/>
                <a:gd name="T56" fmla="*/ 1133 w 1142"/>
                <a:gd name="T57" fmla="*/ 551 h 1146"/>
                <a:gd name="T58" fmla="*/ 1140 w 1142"/>
                <a:gd name="T59" fmla="*/ 482 h 1146"/>
                <a:gd name="T60" fmla="*/ 1142 w 1142"/>
                <a:gd name="T61" fmla="*/ 403 h 1146"/>
                <a:gd name="T62" fmla="*/ 1142 w 1142"/>
                <a:gd name="T63" fmla="*/ 317 h 1146"/>
                <a:gd name="T64" fmla="*/ 1136 w 1142"/>
                <a:gd name="T65" fmla="*/ 219 h 1146"/>
                <a:gd name="T66" fmla="*/ 1127 w 1142"/>
                <a:gd name="T67" fmla="*/ 115 h 1146"/>
                <a:gd name="T68" fmla="*/ 1110 w 1142"/>
                <a:gd name="T69" fmla="*/ 0 h 114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w 1142"/>
                <a:gd name="T106" fmla="*/ 0 h 1146"/>
                <a:gd name="T107" fmla="*/ 0 w 1142"/>
                <a:gd name="T108" fmla="*/ 0 h 11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42" h="1146">
                  <a:moveTo>
                    <a:pt x="0" y="1144"/>
                  </a:moveTo>
                  <a:lnTo>
                    <a:pt x="36" y="1146"/>
                  </a:lnTo>
                  <a:lnTo>
                    <a:pt x="132" y="1144"/>
                  </a:lnTo>
                  <a:lnTo>
                    <a:pt x="200" y="1142"/>
                  </a:lnTo>
                  <a:lnTo>
                    <a:pt x="274" y="1136"/>
                  </a:lnTo>
                  <a:lnTo>
                    <a:pt x="355" y="1131"/>
                  </a:lnTo>
                  <a:lnTo>
                    <a:pt x="438" y="1119"/>
                  </a:lnTo>
                  <a:lnTo>
                    <a:pt x="526" y="1106"/>
                  </a:lnTo>
                  <a:lnTo>
                    <a:pt x="614" y="1087"/>
                  </a:lnTo>
                  <a:lnTo>
                    <a:pt x="658" y="1075"/>
                  </a:lnTo>
                  <a:lnTo>
                    <a:pt x="701" y="1064"/>
                  </a:lnTo>
                  <a:lnTo>
                    <a:pt x="743" y="1050"/>
                  </a:lnTo>
                  <a:lnTo>
                    <a:pt x="783" y="1035"/>
                  </a:lnTo>
                  <a:lnTo>
                    <a:pt x="822" y="1017"/>
                  </a:lnTo>
                  <a:lnTo>
                    <a:pt x="860" y="998"/>
                  </a:lnTo>
                  <a:lnTo>
                    <a:pt x="895" y="979"/>
                  </a:lnTo>
                  <a:lnTo>
                    <a:pt x="927" y="958"/>
                  </a:lnTo>
                  <a:lnTo>
                    <a:pt x="958" y="935"/>
                  </a:lnTo>
                  <a:lnTo>
                    <a:pt x="985" y="910"/>
                  </a:lnTo>
                  <a:lnTo>
                    <a:pt x="1012" y="883"/>
                  </a:lnTo>
                  <a:lnTo>
                    <a:pt x="1033" y="852"/>
                  </a:lnTo>
                  <a:lnTo>
                    <a:pt x="1040" y="841"/>
                  </a:lnTo>
                  <a:lnTo>
                    <a:pt x="1060" y="808"/>
                  </a:lnTo>
                  <a:lnTo>
                    <a:pt x="1073" y="783"/>
                  </a:lnTo>
                  <a:lnTo>
                    <a:pt x="1085" y="751"/>
                  </a:lnTo>
                  <a:lnTo>
                    <a:pt x="1098" y="712"/>
                  </a:lnTo>
                  <a:lnTo>
                    <a:pt x="1112" y="664"/>
                  </a:lnTo>
                  <a:lnTo>
                    <a:pt x="1123" y="610"/>
                  </a:lnTo>
                  <a:lnTo>
                    <a:pt x="1133" y="551"/>
                  </a:lnTo>
                  <a:lnTo>
                    <a:pt x="1140" y="482"/>
                  </a:lnTo>
                  <a:lnTo>
                    <a:pt x="1142" y="403"/>
                  </a:lnTo>
                  <a:lnTo>
                    <a:pt x="1142" y="317"/>
                  </a:lnTo>
                  <a:lnTo>
                    <a:pt x="1136" y="219"/>
                  </a:lnTo>
                  <a:lnTo>
                    <a:pt x="1127" y="115"/>
                  </a:lnTo>
                  <a:lnTo>
                    <a:pt x="111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24" name="フリーフォーム 23"/>
            <p:cNvSpPr>
              <a:spLocks/>
            </p:cNvSpPr>
            <p:nvPr userDrawn="1"/>
          </p:nvSpPr>
          <p:spPr bwMode="auto">
            <a:xfrm>
              <a:off x="3381" y="1608"/>
              <a:ext cx="296" cy="246"/>
            </a:xfrm>
            <a:custGeom>
              <a:avLst/>
              <a:gdLst>
                <a:gd name="T0" fmla="*/ 0 w 309"/>
                <a:gd name="T1" fmla="*/ 0 h 263"/>
                <a:gd name="T2" fmla="*/ 39 w 309"/>
                <a:gd name="T3" fmla="*/ 19 h 263"/>
                <a:gd name="T4" fmla="*/ 79 w 309"/>
                <a:gd name="T5" fmla="*/ 42 h 263"/>
                <a:gd name="T6" fmla="*/ 131 w 309"/>
                <a:gd name="T7" fmla="*/ 73 h 263"/>
                <a:gd name="T8" fmla="*/ 156 w 309"/>
                <a:gd name="T9" fmla="*/ 90 h 263"/>
                <a:gd name="T10" fmla="*/ 183 w 309"/>
                <a:gd name="T11" fmla="*/ 111 h 263"/>
                <a:gd name="T12" fmla="*/ 209 w 309"/>
                <a:gd name="T13" fmla="*/ 132 h 263"/>
                <a:gd name="T14" fmla="*/ 232 w 309"/>
                <a:gd name="T15" fmla="*/ 155 h 263"/>
                <a:gd name="T16" fmla="*/ 257 w 309"/>
                <a:gd name="T17" fmla="*/ 180 h 263"/>
                <a:gd name="T18" fmla="*/ 277 w 309"/>
                <a:gd name="T19" fmla="*/ 205 h 263"/>
                <a:gd name="T20" fmla="*/ 296 w 309"/>
                <a:gd name="T21" fmla="*/ 234 h 263"/>
                <a:gd name="T22" fmla="*/ 309 w 309"/>
                <a:gd name="T23" fmla="*/ 263 h 263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1 256"/>
                <a:gd name="T34" fmla="*/ 0 1 256"/>
                <a:gd name="T35" fmla="*/ 0 1 256"/>
                <a:gd name="T36" fmla="*/ 0 w 309"/>
                <a:gd name="T37" fmla="*/ 0 h 263"/>
                <a:gd name="T38" fmla="*/ 0 w 309"/>
                <a:gd name="T39" fmla="*/ 0 h 2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263">
                  <a:moveTo>
                    <a:pt x="0" y="0"/>
                  </a:moveTo>
                  <a:lnTo>
                    <a:pt x="39" y="19"/>
                  </a:lnTo>
                  <a:lnTo>
                    <a:pt x="79" y="42"/>
                  </a:lnTo>
                  <a:lnTo>
                    <a:pt x="131" y="73"/>
                  </a:lnTo>
                  <a:lnTo>
                    <a:pt x="156" y="90"/>
                  </a:lnTo>
                  <a:lnTo>
                    <a:pt x="183" y="111"/>
                  </a:lnTo>
                  <a:lnTo>
                    <a:pt x="209" y="132"/>
                  </a:lnTo>
                  <a:lnTo>
                    <a:pt x="232" y="155"/>
                  </a:lnTo>
                  <a:lnTo>
                    <a:pt x="257" y="180"/>
                  </a:lnTo>
                  <a:lnTo>
                    <a:pt x="277" y="205"/>
                  </a:lnTo>
                  <a:lnTo>
                    <a:pt x="296" y="234"/>
                  </a:lnTo>
                  <a:lnTo>
                    <a:pt x="309" y="263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 userDrawn="1"/>
          </p:nvSpPr>
          <p:spPr bwMode="auto">
            <a:xfrm>
              <a:off x="2079" y="2576"/>
              <a:ext cx="951" cy="157"/>
            </a:xfrm>
            <a:custGeom>
              <a:avLst/>
              <a:gdLst>
                <a:gd name="T0" fmla="*/ 0 w 960"/>
                <a:gd name="T1" fmla="*/ 0 h 157"/>
                <a:gd name="T2" fmla="*/ 98 w 960"/>
                <a:gd name="T3" fmla="*/ 27 h 157"/>
                <a:gd name="T4" fmla="*/ 209 w 960"/>
                <a:gd name="T5" fmla="*/ 53 h 157"/>
                <a:gd name="T6" fmla="*/ 340 w 960"/>
                <a:gd name="T7" fmla="*/ 84 h 157"/>
                <a:gd name="T8" fmla="*/ 493 w 960"/>
                <a:gd name="T9" fmla="*/ 113 h 157"/>
                <a:gd name="T10" fmla="*/ 572 w 960"/>
                <a:gd name="T11" fmla="*/ 126 h 157"/>
                <a:gd name="T12" fmla="*/ 654 w 960"/>
                <a:gd name="T13" fmla="*/ 138 h 157"/>
                <a:gd name="T14" fmla="*/ 735 w 960"/>
                <a:gd name="T15" fmla="*/ 146 h 157"/>
                <a:gd name="T16" fmla="*/ 812 w 960"/>
                <a:gd name="T17" fmla="*/ 153 h 157"/>
                <a:gd name="T18" fmla="*/ 887 w 960"/>
                <a:gd name="T19" fmla="*/ 157 h 157"/>
                <a:gd name="T20" fmla="*/ 960 w 960"/>
                <a:gd name="T21" fmla="*/ 155 h 157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960"/>
                <a:gd name="T34" fmla="*/ 0 h 157"/>
                <a:gd name="T35" fmla="*/ 0 w 960"/>
                <a:gd name="T36" fmla="*/ 0 h 1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0" h="157">
                  <a:moveTo>
                    <a:pt x="0" y="0"/>
                  </a:moveTo>
                  <a:lnTo>
                    <a:pt x="98" y="27"/>
                  </a:lnTo>
                  <a:lnTo>
                    <a:pt x="209" y="53"/>
                  </a:lnTo>
                  <a:lnTo>
                    <a:pt x="340" y="84"/>
                  </a:lnTo>
                  <a:lnTo>
                    <a:pt x="493" y="113"/>
                  </a:lnTo>
                  <a:lnTo>
                    <a:pt x="572" y="126"/>
                  </a:lnTo>
                  <a:lnTo>
                    <a:pt x="654" y="138"/>
                  </a:lnTo>
                  <a:lnTo>
                    <a:pt x="735" y="146"/>
                  </a:lnTo>
                  <a:lnTo>
                    <a:pt x="812" y="153"/>
                  </a:lnTo>
                  <a:lnTo>
                    <a:pt x="887" y="157"/>
                  </a:lnTo>
                  <a:lnTo>
                    <a:pt x="960" y="155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</p:grpSp>
      <p:sp>
        <p:nvSpPr>
          <p:cNvPr id="14" name="タイトル プレースホルダ 13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143000"/>
          </a:xfrm>
          <a:prstGeom prst="rect">
            <a:avLst/>
          </a:prstGeom>
          <a:effectLst>
            <a:softEdge rad="12700"/>
          </a:effectLst>
        </p:spPr>
        <p:txBody>
          <a:bodyPr vert="horz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031" name="テキスト プレースホルダ 1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8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grpSp>
        <p:nvGrpSpPr>
          <p:cNvPr id="3" name="グループ化 2"/>
          <p:cNvGrpSpPr/>
          <p:nvPr/>
        </p:nvGrpSpPr>
        <p:grpSpPr>
          <a:xfrm>
            <a:off x="8072430" y="5827532"/>
            <a:ext cx="1071570" cy="1036602"/>
            <a:chOff x="6357950" y="5000636"/>
            <a:chExt cx="1071570" cy="1036602"/>
          </a:xfrm>
          <a:solidFill>
            <a:schemeClr val="accent1">
              <a:alpha val="30000"/>
            </a:schemeClr>
          </a:soli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34" name="フリーフォーム 3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glow rad="101600">
              <a:schemeClr val="bg2">
                <a:tint val="20000"/>
                <a:alpha val="6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HGｺﾞｼｯｸE" pitchFamily="49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HGｺﾞｼｯｸE" pitchFamily="49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HGｺﾞｼｯｸE" pitchFamily="49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HGｺﾞｼｯｸE" pitchFamily="4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HGｺﾞｼｯｸE" pitchFamily="4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HGｺﾞｼｯｸE" pitchFamily="4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HGｺﾞｼｯｸE" pitchFamily="4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HGｺﾞｼｯｸE" pitchFamily="49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SzPct val="80000"/>
        <a:buFont typeface="Wingdings" pitchFamily="2" charset="2"/>
        <a:buChar char="l"/>
        <a:defRPr kumimoji="1"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00000"/>
        </a:buClr>
        <a:buSzPct val="65000"/>
        <a:buFont typeface="Wingdings" pitchFamily="2" charset="2"/>
        <a:buChar char="l"/>
        <a:defRPr kumimoji="1" sz="28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00000"/>
        </a:buClr>
        <a:buSzPct val="60000"/>
        <a:buFont typeface="Wingdings" pitchFamily="2" charset="2"/>
        <a:buChar char="l"/>
        <a:defRPr kumimoji="1" sz="24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20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5000"/>
        <a:buFont typeface="Wingdings" pitchFamily="2" charset="2"/>
        <a:buChar char="l"/>
        <a:defRPr kumimoji="1" sz="20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l"/>
        <a:defRPr kumimoji="1" sz="190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学部長・研究科長挨拶</a:t>
            </a:r>
            <a:endParaRPr lang="ja-JP" altLang="en-US" dirty="0"/>
          </a:p>
        </p:txBody>
      </p:sp>
      <p:sp>
        <p:nvSpPr>
          <p:cNvPr id="13317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2708275"/>
            <a:ext cx="7358063" cy="928688"/>
          </a:xfrm>
        </p:spPr>
        <p:txBody>
          <a:bodyPr/>
          <a:lstStyle/>
          <a:p>
            <a:r>
              <a:rPr lang="ja-JP" altLang="en-US" smtClean="0"/>
              <a:t>ご卒業おめでとうございます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落合博満「采配」</a:t>
            </a:r>
            <a:endParaRPr lang="ja-JP" altLang="en-US" dirty="0"/>
          </a:p>
        </p:txBody>
      </p:sp>
      <p:sp>
        <p:nvSpPr>
          <p:cNvPr id="14341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smtClean="0"/>
          </a:p>
        </p:txBody>
      </p:sp>
      <p:sp>
        <p:nvSpPr>
          <p:cNvPr id="14342" name="テキスト プレースホル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 smtClean="0"/>
          </a:p>
        </p:txBody>
      </p:sp>
      <p:pic>
        <p:nvPicPr>
          <p:cNvPr id="1434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1773238"/>
            <a:ext cx="2586037" cy="3771900"/>
          </a:xfrm>
        </p:spPr>
      </p:pic>
      <p:pic>
        <p:nvPicPr>
          <p:cNvPr id="14344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87900" y="1773238"/>
            <a:ext cx="3024188" cy="38369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目標は高く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625" y="1614488"/>
            <a:ext cx="8229600" cy="468788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/>
              <a:buChar char="l"/>
              <a:defRPr/>
            </a:pPr>
            <a:r>
              <a:rPr lang="ja-JP" altLang="en-US" dirty="0" smtClean="0">
                <a:latin typeface="+mn-ea"/>
              </a:rPr>
              <a:t>プロの野球選手でも打率</a:t>
            </a:r>
            <a:r>
              <a:rPr lang="en-US" altLang="ja-JP" dirty="0" smtClean="0">
                <a:latin typeface="+mn-ea"/>
              </a:rPr>
              <a:t>3</a:t>
            </a:r>
            <a:r>
              <a:rPr lang="ja-JP" altLang="en-US" dirty="0" smtClean="0">
                <a:latin typeface="+mn-ea"/>
              </a:rPr>
              <a:t>割の壁は高い。</a:t>
            </a:r>
            <a:endParaRPr lang="en-US" altLang="ja-JP" dirty="0" smtClean="0">
              <a:latin typeface="+mn-ea"/>
            </a:endParaRPr>
          </a:p>
          <a:p>
            <a:pPr fontAlgn="auto">
              <a:spcAft>
                <a:spcPts val="0"/>
              </a:spcAft>
              <a:buFont typeface="Wingdings"/>
              <a:buChar char="l"/>
              <a:defRPr/>
            </a:pPr>
            <a:endParaRPr lang="en-US" altLang="ja-JP" dirty="0" smtClean="0">
              <a:latin typeface="+mn-ea"/>
            </a:endParaRPr>
          </a:p>
          <a:p>
            <a:pPr fontAlgn="auto">
              <a:spcAft>
                <a:spcPts val="0"/>
              </a:spcAft>
              <a:buFont typeface="Wingdings"/>
              <a:buChar char="l"/>
              <a:defRPr/>
            </a:pPr>
            <a:r>
              <a:rPr lang="en-US" altLang="ja-JP" dirty="0" smtClean="0">
                <a:latin typeface="+mn-ea"/>
              </a:rPr>
              <a:t>3</a:t>
            </a:r>
            <a:r>
              <a:rPr lang="ja-JP" altLang="en-US" dirty="0" smtClean="0">
                <a:latin typeface="+mn-ea"/>
              </a:rPr>
              <a:t>割に近づくと数字を意識してしまう。</a:t>
            </a:r>
            <a:endParaRPr lang="en-US" altLang="ja-JP" dirty="0" smtClean="0">
              <a:latin typeface="+mn-ea"/>
            </a:endParaRP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altLang="ja-JP" dirty="0" smtClean="0">
              <a:latin typeface="+mn-ea"/>
            </a:endParaRPr>
          </a:p>
          <a:p>
            <a:pPr fontAlgn="auto">
              <a:spcAft>
                <a:spcPts val="0"/>
              </a:spcAft>
              <a:buFont typeface="Wingdings"/>
              <a:buChar char="l"/>
              <a:defRPr/>
            </a:pPr>
            <a:r>
              <a:rPr lang="ja-JP" altLang="en-US" dirty="0" smtClean="0">
                <a:latin typeface="+mn-ea"/>
              </a:rPr>
              <a:t>目標を「不可能ではないか」と思うくらい高くする。</a:t>
            </a:r>
            <a:endParaRPr lang="en-US" altLang="ja-JP" dirty="0" smtClean="0">
              <a:latin typeface="+mn-ea"/>
            </a:endParaRPr>
          </a:p>
          <a:p>
            <a:pPr fontAlgn="auto">
              <a:spcAft>
                <a:spcPts val="0"/>
              </a:spcAft>
              <a:buFont typeface="Wingdings"/>
              <a:buChar char="l"/>
              <a:defRPr/>
            </a:pPr>
            <a:endParaRPr lang="en-US" altLang="ja-JP" dirty="0" smtClean="0">
              <a:latin typeface="+mn-ea"/>
            </a:endParaRPr>
          </a:p>
          <a:p>
            <a:pPr fontAlgn="auto">
              <a:spcAft>
                <a:spcPts val="0"/>
              </a:spcAft>
              <a:buFont typeface="Wingdings"/>
              <a:buChar char="l"/>
              <a:defRPr/>
            </a:pPr>
            <a:r>
              <a:rPr lang="en-US" altLang="ja-JP" dirty="0" smtClean="0">
                <a:latin typeface="+mn-ea"/>
              </a:rPr>
              <a:t>3</a:t>
            </a:r>
            <a:r>
              <a:rPr lang="ja-JP" altLang="en-US" dirty="0" smtClean="0">
                <a:latin typeface="+mn-ea"/>
              </a:rPr>
              <a:t>割</a:t>
            </a:r>
            <a:r>
              <a:rPr lang="en-US" altLang="ja-JP" dirty="0" smtClean="0">
                <a:latin typeface="+mn-ea"/>
              </a:rPr>
              <a:t>3</a:t>
            </a:r>
            <a:r>
              <a:rPr lang="ja-JP" altLang="en-US" dirty="0" smtClean="0">
                <a:latin typeface="+mn-ea"/>
              </a:rPr>
              <a:t>分を目標にすると打率</a:t>
            </a:r>
            <a:r>
              <a:rPr lang="en-US" altLang="ja-JP" dirty="0" smtClean="0">
                <a:latin typeface="+mn-ea"/>
              </a:rPr>
              <a:t>3</a:t>
            </a:r>
            <a:r>
              <a:rPr lang="ja-JP" altLang="en-US" dirty="0" smtClean="0">
                <a:latin typeface="+mn-ea"/>
              </a:rPr>
              <a:t>割を超えることは楽になる。</a:t>
            </a:r>
            <a:endParaRPr lang="ja-JP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女性の活躍が必要な時代</a:t>
            </a:r>
            <a:endParaRPr lang="ja-JP" altLang="en-US" dirty="0"/>
          </a:p>
        </p:txBody>
      </p:sp>
      <p:sp>
        <p:nvSpPr>
          <p:cNvPr id="16389" name="テキスト ボックス 6"/>
          <p:cNvSpPr txBox="1">
            <a:spLocks noChangeArrowheads="1"/>
          </p:cNvSpPr>
          <p:nvPr/>
        </p:nvSpPr>
        <p:spPr bwMode="auto">
          <a:xfrm>
            <a:off x="1258888" y="155733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200">
                <a:latin typeface="Corbel" pitchFamily="34" charset="0"/>
                <a:ea typeface="ＭＳ ゴシック" pitchFamily="49" charset="-128"/>
              </a:rPr>
              <a:t>労働力人口の実績値と予測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511175" y="2205038"/>
          <a:ext cx="8632825" cy="403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741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413" cy="4687888"/>
          </a:xfrm>
        </p:spPr>
        <p:txBody>
          <a:bodyPr/>
          <a:lstStyle/>
          <a:p>
            <a:r>
              <a:rPr lang="ja-JP" altLang="en-US" smtClean="0"/>
              <a:t>６月２日（土）</a:t>
            </a:r>
            <a:endParaRPr lang="en-US" altLang="ja-JP" smtClean="0"/>
          </a:p>
          <a:p>
            <a:endParaRPr lang="en-US" altLang="ja-JP" smtClean="0"/>
          </a:p>
          <a:p>
            <a:pPr>
              <a:buFont typeface="Wingdings" pitchFamily="2" charset="2"/>
              <a:buNone/>
            </a:pPr>
            <a:r>
              <a:rPr lang="ja-JP" altLang="en-US" smtClean="0">
                <a:solidFill>
                  <a:srgbClr val="0070C0"/>
                </a:solidFill>
              </a:rPr>
              <a:t>シンポジウム</a:t>
            </a:r>
            <a:endParaRPr lang="en-US" altLang="ja-JP" smtClean="0">
              <a:solidFill>
                <a:srgbClr val="0070C0"/>
              </a:solidFill>
            </a:endParaRPr>
          </a:p>
          <a:p>
            <a:r>
              <a:rPr lang="ja-JP" altLang="en-US" smtClean="0"/>
              <a:t>１５時～１７時３０分</a:t>
            </a:r>
            <a:endParaRPr lang="en-US" altLang="ja-JP" smtClean="0"/>
          </a:p>
          <a:p>
            <a:pPr>
              <a:buFont typeface="Wingdings" pitchFamily="2" charset="2"/>
              <a:buNone/>
            </a:pPr>
            <a:endParaRPr lang="en-US" altLang="ja-JP" smtClean="0"/>
          </a:p>
          <a:p>
            <a:pPr>
              <a:buFont typeface="Wingdings" pitchFamily="2" charset="2"/>
              <a:buNone/>
            </a:pPr>
            <a:r>
              <a:rPr lang="ja-JP" altLang="en-US" smtClean="0">
                <a:solidFill>
                  <a:srgbClr val="0070C0"/>
                </a:solidFill>
              </a:rPr>
              <a:t>卒業生懇親会</a:t>
            </a:r>
            <a:endParaRPr lang="en-US" altLang="ja-JP" smtClean="0">
              <a:solidFill>
                <a:srgbClr val="0070C0"/>
              </a:solidFill>
            </a:endParaRPr>
          </a:p>
          <a:p>
            <a:r>
              <a:rPr lang="ja-JP" altLang="en-US" smtClean="0"/>
              <a:t>１８時～２０時</a:t>
            </a:r>
            <a:endParaRPr lang="en-US" altLang="ja-JP" smtClean="0"/>
          </a:p>
          <a:p>
            <a:r>
              <a:rPr lang="ja-JP" altLang="en-US" smtClean="0"/>
              <a:t>茗渓会館</a:t>
            </a:r>
            <a:endParaRPr lang="en-US" altLang="ja-JP" smtClean="0"/>
          </a:p>
        </p:txBody>
      </p:sp>
      <p:pic>
        <p:nvPicPr>
          <p:cNvPr id="1741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333375"/>
            <a:ext cx="4125913" cy="5810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また会いましょう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9459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28625" y="1600200"/>
            <a:ext cx="4038600" cy="4687888"/>
          </a:xfrm>
        </p:spPr>
        <p:txBody>
          <a:bodyPr/>
          <a:lstStyle/>
          <a:p>
            <a:endParaRPr lang="ja-JP" altLang="en-US" smtClean="0"/>
          </a:p>
        </p:txBody>
      </p:sp>
      <p:sp>
        <p:nvSpPr>
          <p:cNvPr id="1946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87888"/>
          </a:xfrm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みやび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みやび">
      <a:majorFont>
        <a:latin typeface="Calibri"/>
        <a:ea typeface=""/>
        <a:cs typeface=""/>
        <a:font script="Jpan" typeface="HGｺﾞｼｯｸE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tint val="95000"/>
                <a:satMod val="155000"/>
              </a:schemeClr>
            </a:gs>
            <a:gs pos="100000">
              <a:schemeClr val="phClr">
                <a:tint val="47000"/>
                <a:hueMod val="100000"/>
                <a:satMod val="375000"/>
              </a:schemeClr>
            </a:gs>
          </a:gsLst>
          <a:lin ang="5400000" scaled="1"/>
        </a:gradFill>
        <a:blipFill rotWithShape="0">
          <a:blip xmlns:r="http://schemas.openxmlformats.org/officeDocument/2006/relationships" r:embed="rId2">
            <a:duotone>
              <a:schemeClr val="phClr">
                <a:tint val="95000"/>
                <a:shade val="18000"/>
                <a:hueMod val="100000"/>
                <a:satMod val="275000"/>
              </a:schemeClr>
              <a:schemeClr val="phClr">
                <a:tint val="47000"/>
                <a:shade val="100000"/>
                <a:hueMod val="100000"/>
                <a:satMod val="3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Grace</Template>
  <TotalTime>92</TotalTime>
  <Words>112</Words>
  <Application>Microsoft Office PowerPoint</Application>
  <PresentationFormat>画面に合わせる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Corbel</vt:lpstr>
      <vt:lpstr>ＭＳ ゴシック</vt:lpstr>
      <vt:lpstr>Arial</vt:lpstr>
      <vt:lpstr>Calibri</vt:lpstr>
      <vt:lpstr>HGｺﾞｼｯｸE</vt:lpstr>
      <vt:lpstr>Wingdings</vt:lpstr>
      <vt:lpstr>ＭＳ Ｐゴシック</vt:lpstr>
      <vt:lpstr>みやび</vt:lpstr>
      <vt:lpstr>学部長・研究科長挨拶</vt:lpstr>
      <vt:lpstr>落合博満「采配」</vt:lpstr>
      <vt:lpstr>目標は高く</vt:lpstr>
      <vt:lpstr>女性の活躍が必要な時代</vt:lpstr>
      <vt:lpstr>スライド 5</vt:lpstr>
      <vt:lpstr>また会いましょう</vt:lpstr>
      <vt:lpstr>スライド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学部長・研究科長挨拶</dc:title>
  <dc:creator>yamasawa</dc:creator>
  <cp:lastModifiedBy>yamasawa</cp:lastModifiedBy>
  <cp:revision>8</cp:revision>
  <dcterms:created xsi:type="dcterms:W3CDTF">2012-03-16T03:42:40Z</dcterms:created>
  <dcterms:modified xsi:type="dcterms:W3CDTF">2012-03-23T00:36:57Z</dcterms:modified>
</cp:coreProperties>
</file>