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sldIdLst>
    <p:sldId id="312" r:id="rId2"/>
    <p:sldId id="314" r:id="rId3"/>
    <p:sldId id="315" r:id="rId4"/>
    <p:sldId id="316" r:id="rId5"/>
    <p:sldId id="319" r:id="rId6"/>
    <p:sldId id="317" r:id="rId7"/>
    <p:sldId id="320" r:id="rId8"/>
    <p:sldId id="326" r:id="rId9"/>
    <p:sldId id="323" r:id="rId10"/>
    <p:sldId id="318" r:id="rId11"/>
    <p:sldId id="324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aramond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aramond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aramond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aramond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8" autoAdjust="0"/>
  </p:normalViewPr>
  <p:slideViewPr>
    <p:cSldViewPr>
      <p:cViewPr varScale="1">
        <p:scale>
          <a:sx n="106" d="100"/>
          <a:sy n="106" d="100"/>
        </p:scale>
        <p:origin x="-6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6CDC9EF-8657-467C-9DC7-3071489C285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418408-C5E5-45EC-9C84-A5EFC5D0D87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DD16B2-24BE-453F-B25E-C7D97EF1EF0D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F8EB7C-A3A4-4F61-A261-9AB991D27BC7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3EB2AE-72E3-4541-A6E9-059F9935CD74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1661F-443F-457E-A878-FE0F5A521D7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D30F5-FDCA-40D8-9007-42F537471DA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864A1-1911-4B6D-A4E0-534B8ACB206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ACAFA-944F-46FF-96AA-D715A5DF619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4D748-086D-4962-A540-50B77B4673A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D71E-8C18-477B-ACD5-A16FE69BE2E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36494-4CD9-4A57-B428-26128C12581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0B947-29CB-441E-B4A4-17438EBD303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6DC43-A3FE-4F7D-B0D7-CF8A66F4D33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F5E6F-F3C7-4F1D-969E-63A89616563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11507-9529-4706-A38A-4A549751DAE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F855BC5-1E7E-423C-9707-84C39B9CCE2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メイリオ" pitchFamily="50" charset="-128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Segoe UI" pitchFamily="34" charset="0"/>
          <a:ea typeface="メイリオ" pitchFamily="50" charset="-128"/>
          <a:cs typeface="メイリオ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Segoe UI" pitchFamily="34" charset="0"/>
          <a:ea typeface="メイリオ" pitchFamily="50" charset="-128"/>
          <a:cs typeface="メイリオ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Segoe UI" pitchFamily="34" charset="0"/>
          <a:ea typeface="メイリオ" pitchFamily="50" charset="-128"/>
          <a:cs typeface="メイリオ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Segoe UI" pitchFamily="34" charset="0"/>
          <a:ea typeface="メイリオ" pitchFamily="50" charset="-128"/>
          <a:cs typeface="メイリオ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Segoe UI" pitchFamily="34" charset="0"/>
          <a:ea typeface="メイリオ" pitchFamily="50" charset="-128"/>
          <a:cs typeface="メイリオ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Segoe UI" pitchFamily="34" charset="0"/>
          <a:ea typeface="メイリオ" pitchFamily="50" charset="-128"/>
          <a:cs typeface="メイリオ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Segoe UI" pitchFamily="34" charset="0"/>
          <a:ea typeface="メイリオ" pitchFamily="50" charset="-128"/>
          <a:cs typeface="メイリオ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Segoe UI" pitchFamily="34" charset="0"/>
          <a:ea typeface="メイリオ" pitchFamily="50" charset="-128"/>
          <a:cs typeface="メイリオ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1336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4000" dirty="0" smtClean="0">
                <a:cs typeface="+mj-cs"/>
              </a:rPr>
              <a:t>マクロ経済学の基礎</a:t>
            </a:r>
            <a:br>
              <a:rPr lang="ja-JP" altLang="en-US" sz="4000" dirty="0" smtClean="0">
                <a:cs typeface="+mj-cs"/>
              </a:rPr>
            </a:br>
            <a:r>
              <a:rPr lang="ja-JP" altLang="en-US" sz="4000" dirty="0" smtClean="0">
                <a:cs typeface="+mj-cs"/>
              </a:rPr>
              <a:t/>
            </a:r>
            <a:br>
              <a:rPr lang="ja-JP" altLang="en-US" sz="4000" dirty="0" smtClean="0">
                <a:cs typeface="+mj-cs"/>
              </a:rPr>
            </a:br>
            <a:r>
              <a:rPr lang="ja-JP" altLang="en-US" sz="4000" dirty="0" smtClean="0">
                <a:cs typeface="+mj-cs"/>
              </a:rPr>
              <a:t>山澤成康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経済学検定の問題</a:t>
            </a:r>
            <a:endParaRPr kumimoji="1" lang="ja-JP" altLang="en-US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30000" contrast="40000"/>
          </a:blip>
          <a:srcRect/>
          <a:stretch>
            <a:fillRect/>
          </a:stretch>
        </p:blipFill>
        <p:spPr bwMode="auto">
          <a:xfrm>
            <a:off x="1322471" y="1600200"/>
            <a:ext cx="649905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400" b="1" dirty="0" smtClean="0"/>
              <a:t>試験結果は、偏差値により</a:t>
            </a:r>
            <a:r>
              <a:rPr lang="en-US" altLang="ja-JP" sz="2400" b="1" dirty="0" smtClean="0"/>
              <a:t>7</a:t>
            </a:r>
            <a:r>
              <a:rPr lang="ja-JP" altLang="en-US" sz="2400" b="1" dirty="0" smtClean="0"/>
              <a:t>段階で判定</a:t>
            </a:r>
            <a:endParaRPr kumimoji="1" lang="ja-JP" altLang="en-US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5908822" cy="438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授業の運営法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557338"/>
            <a:ext cx="8229600" cy="4525962"/>
          </a:xfrm>
        </p:spPr>
        <p:txBody>
          <a:bodyPr/>
          <a:lstStyle/>
          <a:p>
            <a:r>
              <a:rPr lang="ja-JP" altLang="en-US" dirty="0" smtClean="0"/>
              <a:t>テキストは使わない</a:t>
            </a:r>
          </a:p>
          <a:p>
            <a:pPr>
              <a:buFont typeface="Wingdings" pitchFamily="2" charset="2"/>
              <a:buNone/>
            </a:pPr>
            <a:endParaRPr lang="ja-JP" altLang="en-US" dirty="0" smtClean="0"/>
          </a:p>
          <a:p>
            <a:r>
              <a:rPr lang="ja-JP" altLang="en-US" dirty="0" smtClean="0"/>
              <a:t>レジュメをダウンロード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練習問題（公務員試験、経済学検定試験）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私語は厳禁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レジュメについて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ホームページ（山澤研究室）からダウンロードする</a:t>
            </a:r>
          </a:p>
          <a:p>
            <a:endParaRPr lang="en-US" altLang="ja-JP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授業の評価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出席は大前提。</a:t>
            </a:r>
          </a:p>
          <a:p>
            <a:endParaRPr lang="ja-JP" altLang="en-US" smtClean="0"/>
          </a:p>
          <a:p>
            <a:r>
              <a:rPr lang="ja-JP" altLang="en-US" smtClean="0"/>
              <a:t>中間試験</a:t>
            </a:r>
          </a:p>
          <a:p>
            <a:endParaRPr lang="ja-JP" altLang="en-US" smtClean="0"/>
          </a:p>
          <a:p>
            <a:r>
              <a:rPr lang="ja-JP" altLang="en-US" smtClean="0"/>
              <a:t>期末試験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資格について</a:t>
            </a:r>
            <a:endParaRPr kumimoji="1" lang="ja-JP" altLang="en-US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7987529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経済学検定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  <a:p>
            <a:r>
              <a:rPr lang="ja-JP" altLang="en-US" dirty="0" smtClean="0"/>
              <a:t>第</a:t>
            </a:r>
            <a:r>
              <a:rPr lang="en-US" altLang="ja-JP" dirty="0" smtClean="0"/>
              <a:t>29</a:t>
            </a:r>
            <a:r>
              <a:rPr lang="ja-JP" altLang="en-US" dirty="0" smtClean="0"/>
              <a:t>回</a:t>
            </a:r>
            <a:r>
              <a:rPr lang="ja-JP" altLang="en-US" dirty="0" smtClean="0"/>
              <a:t>経済学検定試験　</a:t>
            </a:r>
            <a:endParaRPr lang="en-US" altLang="ja-JP" dirty="0" smtClean="0"/>
          </a:p>
          <a:p>
            <a:r>
              <a:rPr lang="en-US" altLang="ja-JP" dirty="0" smtClean="0"/>
              <a:t>2015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6</a:t>
            </a:r>
            <a:r>
              <a:rPr lang="ja-JP" altLang="en-US" dirty="0" smtClean="0"/>
              <a:t>日</a:t>
            </a:r>
            <a:r>
              <a:rPr lang="ja-JP" altLang="en-US" dirty="0" smtClean="0"/>
              <a:t>（日）</a:t>
            </a:r>
            <a:br>
              <a:rPr lang="ja-JP" altLang="en-US" dirty="0" smtClean="0"/>
            </a:br>
            <a:r>
              <a:rPr lang="en-US" altLang="ja-JP" dirty="0" smtClean="0"/>
              <a:t> ERE</a:t>
            </a:r>
            <a:r>
              <a:rPr lang="ja-JP" altLang="en-US" dirty="0" smtClean="0"/>
              <a:t>ミクロ・マクロ </a:t>
            </a:r>
            <a:r>
              <a:rPr lang="en-US" altLang="ja-JP" dirty="0" smtClean="0"/>
              <a:t>13:00-14:40</a:t>
            </a:r>
          </a:p>
          <a:p>
            <a:r>
              <a:rPr lang="ja-JP" altLang="en-US" dirty="0" smtClean="0"/>
              <a:t>申込受付期間 </a:t>
            </a:r>
            <a:r>
              <a:rPr lang="en-US" altLang="ja-JP" dirty="0" smtClean="0"/>
              <a:t>2014</a:t>
            </a:r>
            <a:r>
              <a:rPr lang="ja-JP" altLang="en-US" dirty="0" smtClean="0"/>
              <a:t>年</a:t>
            </a:r>
            <a:r>
              <a:rPr lang="en-US" altLang="ja-JP" dirty="0" smtClean="0"/>
              <a:t>9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24</a:t>
            </a:r>
            <a:r>
              <a:rPr lang="ja-JP" altLang="en-US" dirty="0" smtClean="0"/>
              <a:t>日（木）</a:t>
            </a:r>
            <a:r>
              <a:rPr lang="en-US" altLang="ja-JP" dirty="0" smtClean="0"/>
              <a:t>9:00〜10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23</a:t>
            </a:r>
            <a:r>
              <a:rPr lang="ja-JP" altLang="en-US" dirty="0" smtClean="0"/>
              <a:t>日</a:t>
            </a:r>
            <a:r>
              <a:rPr lang="ja-JP" altLang="en-US" dirty="0" smtClean="0"/>
              <a:t>（金）</a:t>
            </a:r>
            <a:r>
              <a:rPr lang="en-US" altLang="ja-JP" dirty="0" smtClean="0"/>
              <a:t>23:30</a:t>
            </a:r>
          </a:p>
          <a:p>
            <a:r>
              <a:rPr lang="ja-JP" altLang="en-US" dirty="0" smtClean="0"/>
              <a:t>受験料</a:t>
            </a:r>
            <a:r>
              <a:rPr lang="en-US" altLang="ja-JP" dirty="0" smtClean="0"/>
              <a:t>ERE</a:t>
            </a:r>
            <a:r>
              <a:rPr lang="ja-JP" altLang="en-US" dirty="0" smtClean="0"/>
              <a:t>ミクロ・マクロ　</a:t>
            </a:r>
            <a:r>
              <a:rPr lang="en-US" altLang="ja-JP" dirty="0" smtClean="0"/>
              <a:t>3,240</a:t>
            </a:r>
            <a:r>
              <a:rPr lang="ja-JP" altLang="en-US" dirty="0" smtClean="0"/>
              <a:t>円 （税込）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b="1" dirty="0" smtClean="0"/>
          </a:p>
          <a:p>
            <a:endParaRPr lang="en-US" altLang="ja-JP" dirty="0" smtClean="0"/>
          </a:p>
          <a:p>
            <a:pPr>
              <a:buNone/>
            </a:pPr>
            <a:r>
              <a:rPr lang="ja-JP" altLang="en-US" b="1" dirty="0" smtClean="0"/>
              <a:t>出題形式と出題数</a:t>
            </a:r>
          </a:p>
          <a:p>
            <a:r>
              <a:rPr lang="en-US" altLang="ja-JP" dirty="0" smtClean="0"/>
              <a:t>ERE</a:t>
            </a:r>
            <a:r>
              <a:rPr lang="ja-JP" altLang="en-US" dirty="0" smtClean="0"/>
              <a:t>ミクロ・マクロ </a:t>
            </a:r>
            <a:r>
              <a:rPr lang="en-US" altLang="ja-JP" dirty="0" smtClean="0"/>
              <a:t>4</a:t>
            </a:r>
            <a:r>
              <a:rPr lang="ja-JP" altLang="en-US" dirty="0" smtClean="0"/>
              <a:t>答択一式／</a:t>
            </a:r>
            <a:r>
              <a:rPr lang="en-US" altLang="ja-JP" dirty="0" smtClean="0"/>
              <a:t>50</a:t>
            </a:r>
            <a:r>
              <a:rPr lang="ja-JP" altLang="en-US" dirty="0" smtClean="0"/>
              <a:t>問／</a:t>
            </a:r>
            <a:r>
              <a:rPr lang="en-US" altLang="ja-JP" dirty="0" smtClean="0"/>
              <a:t>1</a:t>
            </a:r>
            <a:r>
              <a:rPr lang="ja-JP" altLang="en-US" dirty="0" smtClean="0"/>
              <a:t>問</a:t>
            </a:r>
            <a:r>
              <a:rPr lang="en-US" altLang="ja-JP" dirty="0" smtClean="0"/>
              <a:t>10</a:t>
            </a:r>
            <a:r>
              <a:rPr lang="ja-JP" altLang="en-US" dirty="0" smtClean="0"/>
              <a:t>点　</a:t>
            </a:r>
            <a:r>
              <a:rPr lang="en-US" altLang="ja-JP" dirty="0" smtClean="0"/>
              <a:t>500</a:t>
            </a:r>
            <a:r>
              <a:rPr lang="ja-JP" altLang="en-US" dirty="0" smtClean="0"/>
              <a:t>点満点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25</a:t>
            </a:r>
            <a:r>
              <a:rPr kumimoji="1" lang="ja-JP" altLang="en-US" dirty="0" smtClean="0"/>
              <a:t>回試験結果</a:t>
            </a:r>
            <a:endParaRPr kumimoji="1" lang="ja-JP" altLang="en-US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743" y="1844824"/>
            <a:ext cx="4006663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916832"/>
            <a:ext cx="3760913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出題範囲</a:t>
            </a:r>
            <a:endParaRPr kumimoji="1" lang="ja-JP" altLang="en-US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277923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102</Words>
  <Application>Microsoft Office PowerPoint</Application>
  <PresentationFormat>画面に合わせる (4:3)</PresentationFormat>
  <Paragraphs>36</Paragraphs>
  <Slides>11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マクロ経済学の基礎  山澤成康</vt:lpstr>
      <vt:lpstr>授業の運営法</vt:lpstr>
      <vt:lpstr>レジュメについて</vt:lpstr>
      <vt:lpstr>授業の評価</vt:lpstr>
      <vt:lpstr>資格について</vt:lpstr>
      <vt:lpstr>経済学検定</vt:lpstr>
      <vt:lpstr>スライド 7</vt:lpstr>
      <vt:lpstr>第25回試験結果</vt:lpstr>
      <vt:lpstr>出題範囲</vt:lpstr>
      <vt:lpstr>経済学検定の問題</vt:lpstr>
      <vt:lpstr>試験結果は、偏差値により7段階で判定</vt:lpstr>
    </vt:vector>
  </TitlesOfParts>
  <Company>JCER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yamasawa</dc:creator>
  <cp:lastModifiedBy>yamasawa</cp:lastModifiedBy>
  <cp:revision>44</cp:revision>
  <dcterms:created xsi:type="dcterms:W3CDTF">2005-10-08T13:52:44Z</dcterms:created>
  <dcterms:modified xsi:type="dcterms:W3CDTF">2015-10-05T01:07:04Z</dcterms:modified>
</cp:coreProperties>
</file>