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1" r:id="rId1"/>
  </p:sldMasterIdLst>
  <p:notesMasterIdLst>
    <p:notesMasterId r:id="rId50"/>
  </p:notesMasterIdLst>
  <p:handoutMasterIdLst>
    <p:handoutMasterId r:id="rId51"/>
  </p:handoutMasterIdLst>
  <p:sldIdLst>
    <p:sldId id="293" r:id="rId2"/>
    <p:sldId id="523" r:id="rId3"/>
    <p:sldId id="278" r:id="rId4"/>
    <p:sldId id="524" r:id="rId5"/>
    <p:sldId id="389" r:id="rId6"/>
    <p:sldId id="393" r:id="rId7"/>
    <p:sldId id="411" r:id="rId8"/>
    <p:sldId id="412" r:id="rId9"/>
    <p:sldId id="347" r:id="rId10"/>
    <p:sldId id="294" r:id="rId11"/>
    <p:sldId id="391" r:id="rId12"/>
    <p:sldId id="406" r:id="rId13"/>
    <p:sldId id="407" r:id="rId14"/>
    <p:sldId id="392" r:id="rId15"/>
    <p:sldId id="413" r:id="rId16"/>
    <p:sldId id="415" r:id="rId17"/>
    <p:sldId id="304" r:id="rId18"/>
    <p:sldId id="305" r:id="rId19"/>
    <p:sldId id="306" r:id="rId20"/>
    <p:sldId id="307" r:id="rId21"/>
    <p:sldId id="513" r:id="rId22"/>
    <p:sldId id="514" r:id="rId23"/>
    <p:sldId id="515" r:id="rId24"/>
    <p:sldId id="517" r:id="rId25"/>
    <p:sldId id="516" r:id="rId26"/>
    <p:sldId id="512" r:id="rId27"/>
    <p:sldId id="416" r:id="rId28"/>
    <p:sldId id="295" r:id="rId29"/>
    <p:sldId id="297" r:id="rId30"/>
    <p:sldId id="525" r:id="rId31"/>
    <p:sldId id="526" r:id="rId32"/>
    <p:sldId id="527" r:id="rId33"/>
    <p:sldId id="528" r:id="rId34"/>
    <p:sldId id="529" r:id="rId35"/>
    <p:sldId id="530" r:id="rId36"/>
    <p:sldId id="531" r:id="rId37"/>
    <p:sldId id="310" r:id="rId38"/>
    <p:sldId id="287" r:id="rId39"/>
    <p:sldId id="288" r:id="rId40"/>
    <p:sldId id="340" r:id="rId41"/>
    <p:sldId id="343" r:id="rId42"/>
    <p:sldId id="342" r:id="rId43"/>
    <p:sldId id="291" r:id="rId44"/>
    <p:sldId id="290" r:id="rId45"/>
    <p:sldId id="532" r:id="rId46"/>
    <p:sldId id="386" r:id="rId47"/>
    <p:sldId id="390" r:id="rId48"/>
    <p:sldId id="39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402CA"/>
    <a:srgbClr val="3333FF"/>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54" autoAdjust="0"/>
    <p:restoredTop sz="94660"/>
  </p:normalViewPr>
  <p:slideViewPr>
    <p:cSldViewPr>
      <p:cViewPr varScale="1">
        <p:scale>
          <a:sx n="102" d="100"/>
          <a:sy n="102" d="100"/>
        </p:scale>
        <p:origin x="150" y="1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CEAE7-11A3-4414-9264-865D909E733F}"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kumimoji="1" lang="ja-JP" altLang="en-US"/>
        </a:p>
      </dgm:t>
    </dgm:pt>
    <dgm:pt modelId="{AFEFD81C-EE9E-4A0F-85E2-065EA2A6F526}">
      <dgm:prSet phldrT="[テキスト]"/>
      <dgm:spPr/>
      <dgm:t>
        <a:bodyPr/>
        <a:lstStyle/>
        <a:p>
          <a:r>
            <a:rPr kumimoji="1" lang="ja-JP" altLang="en-US" dirty="0"/>
            <a:t>人文科学</a:t>
          </a:r>
          <a:endParaRPr kumimoji="1" lang="en-US" altLang="ja-JP" dirty="0"/>
        </a:p>
      </dgm:t>
    </dgm:pt>
    <dgm:pt modelId="{8A3B1ABA-05FE-43A4-82A8-AC4D011AEC4B}" type="parTrans" cxnId="{C0942AB3-E010-4E34-862A-8F08DC57B6BC}">
      <dgm:prSet/>
      <dgm:spPr/>
      <dgm:t>
        <a:bodyPr/>
        <a:lstStyle/>
        <a:p>
          <a:endParaRPr kumimoji="1" lang="ja-JP" altLang="en-US"/>
        </a:p>
      </dgm:t>
    </dgm:pt>
    <dgm:pt modelId="{76AB8AAF-AC32-4B41-B8E7-95EB057D0A1E}" type="sibTrans" cxnId="{C0942AB3-E010-4E34-862A-8F08DC57B6BC}">
      <dgm:prSet/>
      <dgm:spPr/>
      <dgm:t>
        <a:bodyPr/>
        <a:lstStyle/>
        <a:p>
          <a:endParaRPr kumimoji="1" lang="ja-JP" altLang="en-US"/>
        </a:p>
      </dgm:t>
    </dgm:pt>
    <dgm:pt modelId="{A3532844-7AEF-4647-8CED-2013024F0025}">
      <dgm:prSet phldrT="[テキスト]"/>
      <dgm:spPr/>
      <dgm:t>
        <a:bodyPr/>
        <a:lstStyle/>
        <a:p>
          <a:r>
            <a:rPr kumimoji="1" lang="ja-JP" altLang="en-US" dirty="0"/>
            <a:t>社会科学</a:t>
          </a:r>
          <a:endParaRPr kumimoji="1" lang="en-US" altLang="ja-JP" dirty="0"/>
        </a:p>
      </dgm:t>
    </dgm:pt>
    <dgm:pt modelId="{6A6D97F4-847B-40C2-950B-ED01B7053936}" type="parTrans" cxnId="{A09CE520-D08A-4FB5-811C-145CCC477B19}">
      <dgm:prSet/>
      <dgm:spPr/>
      <dgm:t>
        <a:bodyPr/>
        <a:lstStyle/>
        <a:p>
          <a:endParaRPr kumimoji="1" lang="ja-JP" altLang="en-US"/>
        </a:p>
      </dgm:t>
    </dgm:pt>
    <dgm:pt modelId="{0FF0E5A1-4CB1-4C8A-AA8E-B86D04CFB4C3}" type="sibTrans" cxnId="{A09CE520-D08A-4FB5-811C-145CCC477B19}">
      <dgm:prSet/>
      <dgm:spPr/>
      <dgm:t>
        <a:bodyPr/>
        <a:lstStyle/>
        <a:p>
          <a:endParaRPr kumimoji="1" lang="ja-JP" altLang="en-US"/>
        </a:p>
      </dgm:t>
    </dgm:pt>
    <dgm:pt modelId="{1BE47C70-8E4E-4556-9E9A-60248B5B33F0}">
      <dgm:prSet phldrT="[テキスト]"/>
      <dgm:spPr/>
      <dgm:t>
        <a:bodyPr/>
        <a:lstStyle/>
        <a:p>
          <a:r>
            <a:rPr kumimoji="1" lang="ja-JP" altLang="en-US" dirty="0"/>
            <a:t>理・工・農</a:t>
          </a:r>
          <a:endParaRPr kumimoji="1" lang="en-US" altLang="ja-JP" dirty="0"/>
        </a:p>
      </dgm:t>
    </dgm:pt>
    <dgm:pt modelId="{A9746BBC-390F-4607-A867-69F7203180B4}" type="parTrans" cxnId="{75A5D1CB-2107-41C3-81CB-C6B78590E89F}">
      <dgm:prSet/>
      <dgm:spPr/>
      <dgm:t>
        <a:bodyPr/>
        <a:lstStyle/>
        <a:p>
          <a:endParaRPr kumimoji="1" lang="ja-JP" altLang="en-US"/>
        </a:p>
      </dgm:t>
    </dgm:pt>
    <dgm:pt modelId="{9CE22B0D-A795-4FBC-B80A-55A2E306B55D}" type="sibTrans" cxnId="{75A5D1CB-2107-41C3-81CB-C6B78590E89F}">
      <dgm:prSet/>
      <dgm:spPr/>
      <dgm:t>
        <a:bodyPr/>
        <a:lstStyle/>
        <a:p>
          <a:endParaRPr kumimoji="1" lang="ja-JP" altLang="en-US"/>
        </a:p>
      </dgm:t>
    </dgm:pt>
    <dgm:pt modelId="{F1A1E12D-7A16-4C37-B8DA-18D089FA0CF1}">
      <dgm:prSet phldrT="[テキスト]"/>
      <dgm:spPr/>
      <dgm:t>
        <a:bodyPr/>
        <a:lstStyle/>
        <a:p>
          <a:r>
            <a:rPr kumimoji="1" lang="ja-JP" altLang="en-US" dirty="0"/>
            <a:t>医・歯・薬・家政</a:t>
          </a:r>
          <a:endParaRPr kumimoji="1" lang="en-US" altLang="ja-JP" dirty="0"/>
        </a:p>
      </dgm:t>
    </dgm:pt>
    <dgm:pt modelId="{5730A738-C5AA-4610-A810-3CCAA5CD5B06}" type="parTrans" cxnId="{713BB05A-CD83-4303-B016-42AE0B477989}">
      <dgm:prSet/>
      <dgm:spPr/>
      <dgm:t>
        <a:bodyPr/>
        <a:lstStyle/>
        <a:p>
          <a:endParaRPr kumimoji="1" lang="ja-JP" altLang="en-US"/>
        </a:p>
      </dgm:t>
    </dgm:pt>
    <dgm:pt modelId="{529DD8CB-3E31-4581-AF52-62358A8BCA5E}" type="sibTrans" cxnId="{713BB05A-CD83-4303-B016-42AE0B477989}">
      <dgm:prSet/>
      <dgm:spPr/>
      <dgm:t>
        <a:bodyPr/>
        <a:lstStyle/>
        <a:p>
          <a:endParaRPr kumimoji="1" lang="ja-JP" altLang="en-US"/>
        </a:p>
      </dgm:t>
    </dgm:pt>
    <dgm:pt modelId="{50501234-A61D-4B69-8C07-8BDC5B3001C3}">
      <dgm:prSet phldrT="[テキスト]"/>
      <dgm:spPr/>
      <dgm:t>
        <a:bodyPr/>
        <a:lstStyle/>
        <a:p>
          <a:r>
            <a:rPr kumimoji="1" lang="ja-JP" altLang="en-US" dirty="0"/>
            <a:t>法律・政治</a:t>
          </a:r>
          <a:endParaRPr kumimoji="1" lang="en-US" altLang="ja-JP" dirty="0"/>
        </a:p>
      </dgm:t>
    </dgm:pt>
    <dgm:pt modelId="{A3B02B28-8650-40B5-B13A-90BE0F5C7E50}" type="parTrans" cxnId="{72D2D6D3-9B65-49DC-8AEE-2ECD03A465B2}">
      <dgm:prSet/>
      <dgm:spPr/>
      <dgm:t>
        <a:bodyPr/>
        <a:lstStyle/>
        <a:p>
          <a:endParaRPr kumimoji="1" lang="ja-JP" altLang="en-US"/>
        </a:p>
      </dgm:t>
    </dgm:pt>
    <dgm:pt modelId="{5F534DBB-25CA-43FB-8A9A-8FA32EF9659A}" type="sibTrans" cxnId="{72D2D6D3-9B65-49DC-8AEE-2ECD03A465B2}">
      <dgm:prSet/>
      <dgm:spPr/>
      <dgm:t>
        <a:bodyPr/>
        <a:lstStyle/>
        <a:p>
          <a:endParaRPr kumimoji="1" lang="ja-JP" altLang="en-US"/>
        </a:p>
      </dgm:t>
    </dgm:pt>
    <dgm:pt modelId="{767CB429-11A7-42DD-97B8-1FD2656B9A6A}">
      <dgm:prSet phldrT="[テキスト]"/>
      <dgm:spPr/>
      <dgm:t>
        <a:bodyPr/>
        <a:lstStyle/>
        <a:p>
          <a:r>
            <a:rPr kumimoji="1" lang="ja-JP" altLang="en-US" dirty="0"/>
            <a:t>経済・経営・商学</a:t>
          </a:r>
          <a:endParaRPr kumimoji="1" lang="en-US" altLang="ja-JP" dirty="0"/>
        </a:p>
      </dgm:t>
    </dgm:pt>
    <dgm:pt modelId="{29E55C30-051A-4552-83E0-13637E3C8C57}" type="parTrans" cxnId="{DCB9D801-5C99-4CED-B113-D405EC9ECC95}">
      <dgm:prSet/>
      <dgm:spPr/>
      <dgm:t>
        <a:bodyPr/>
        <a:lstStyle/>
        <a:p>
          <a:endParaRPr kumimoji="1" lang="ja-JP" altLang="en-US"/>
        </a:p>
      </dgm:t>
    </dgm:pt>
    <dgm:pt modelId="{03DA90DA-E9CE-4428-A594-F5BDE67C9D11}" type="sibTrans" cxnId="{DCB9D801-5C99-4CED-B113-D405EC9ECC95}">
      <dgm:prSet/>
      <dgm:spPr/>
      <dgm:t>
        <a:bodyPr/>
        <a:lstStyle/>
        <a:p>
          <a:endParaRPr kumimoji="1" lang="ja-JP" altLang="en-US"/>
        </a:p>
      </dgm:t>
    </dgm:pt>
    <dgm:pt modelId="{57A23DED-7CA7-444F-AB6D-4ECD1A6A3FBD}">
      <dgm:prSet phldrT="[テキスト]"/>
      <dgm:spPr/>
      <dgm:t>
        <a:bodyPr/>
        <a:lstStyle/>
        <a:p>
          <a:r>
            <a:rPr kumimoji="1" lang="ja-JP" altLang="en-US" dirty="0"/>
            <a:t>社会学</a:t>
          </a:r>
          <a:endParaRPr kumimoji="1" lang="en-US" altLang="ja-JP" dirty="0"/>
        </a:p>
      </dgm:t>
    </dgm:pt>
    <dgm:pt modelId="{1D7831A6-E37A-4012-B3F0-C3BE15909ACA}" type="parTrans" cxnId="{86225800-72F2-4B2B-8F9A-90249863E8A0}">
      <dgm:prSet/>
      <dgm:spPr/>
      <dgm:t>
        <a:bodyPr/>
        <a:lstStyle/>
        <a:p>
          <a:endParaRPr kumimoji="1" lang="ja-JP" altLang="en-US"/>
        </a:p>
      </dgm:t>
    </dgm:pt>
    <dgm:pt modelId="{E5150B8A-BE0F-4218-8D60-27836AFBF998}" type="sibTrans" cxnId="{86225800-72F2-4B2B-8F9A-90249863E8A0}">
      <dgm:prSet/>
      <dgm:spPr/>
      <dgm:t>
        <a:bodyPr/>
        <a:lstStyle/>
        <a:p>
          <a:endParaRPr kumimoji="1" lang="ja-JP" altLang="en-US"/>
        </a:p>
      </dgm:t>
    </dgm:pt>
    <dgm:pt modelId="{783C3A44-22FC-4416-A589-374E896E93F1}">
      <dgm:prSet phldrT="[テキスト]"/>
      <dgm:spPr/>
      <dgm:t>
        <a:bodyPr/>
        <a:lstStyle/>
        <a:p>
          <a:r>
            <a:rPr kumimoji="1" lang="ja-JP" altLang="en-US" dirty="0"/>
            <a:t>国際関係学</a:t>
          </a:r>
          <a:endParaRPr kumimoji="1" lang="en-US" altLang="ja-JP" dirty="0"/>
        </a:p>
      </dgm:t>
    </dgm:pt>
    <dgm:pt modelId="{95F7686C-2E49-4508-9DD1-9D5412B618F3}" type="parTrans" cxnId="{F5D634EA-FC76-4B29-AB7E-BC6F5DBA089E}">
      <dgm:prSet/>
      <dgm:spPr/>
      <dgm:t>
        <a:bodyPr/>
        <a:lstStyle/>
        <a:p>
          <a:endParaRPr kumimoji="1" lang="ja-JP" altLang="en-US"/>
        </a:p>
      </dgm:t>
    </dgm:pt>
    <dgm:pt modelId="{79F9B488-FFF3-4121-8BE8-186EA87B8E55}" type="sibTrans" cxnId="{F5D634EA-FC76-4B29-AB7E-BC6F5DBA089E}">
      <dgm:prSet/>
      <dgm:spPr/>
      <dgm:t>
        <a:bodyPr/>
        <a:lstStyle/>
        <a:p>
          <a:endParaRPr kumimoji="1" lang="ja-JP" altLang="en-US"/>
        </a:p>
      </dgm:t>
    </dgm:pt>
    <dgm:pt modelId="{293BB789-B36C-43D3-8C43-C70798CA02F0}">
      <dgm:prSet phldrT="[テキスト]"/>
      <dgm:spPr/>
      <dgm:t>
        <a:bodyPr/>
        <a:lstStyle/>
        <a:p>
          <a:r>
            <a:rPr kumimoji="1" lang="ja-JP" altLang="en-US" dirty="0"/>
            <a:t>情報・メディア</a:t>
          </a:r>
          <a:endParaRPr kumimoji="1" lang="en-US" altLang="ja-JP" dirty="0"/>
        </a:p>
      </dgm:t>
    </dgm:pt>
    <dgm:pt modelId="{A0C8FD9A-C9E9-42C7-98CB-9973D452D0D1}" type="parTrans" cxnId="{2EE694C9-71E9-4B15-B4A9-47E727B53DF4}">
      <dgm:prSet/>
      <dgm:spPr/>
      <dgm:t>
        <a:bodyPr/>
        <a:lstStyle/>
        <a:p>
          <a:endParaRPr kumimoji="1" lang="ja-JP" altLang="en-US"/>
        </a:p>
      </dgm:t>
    </dgm:pt>
    <dgm:pt modelId="{28B7E12E-56A2-461B-B8D1-A5CFFD7E52AA}" type="sibTrans" cxnId="{2EE694C9-71E9-4B15-B4A9-47E727B53DF4}">
      <dgm:prSet/>
      <dgm:spPr/>
      <dgm:t>
        <a:bodyPr/>
        <a:lstStyle/>
        <a:p>
          <a:endParaRPr kumimoji="1" lang="ja-JP" altLang="en-US"/>
        </a:p>
      </dgm:t>
    </dgm:pt>
    <dgm:pt modelId="{97C730D6-540A-480E-AAE7-FB376EA0EE14}">
      <dgm:prSet phldrT="[テキスト]"/>
      <dgm:spPr/>
      <dgm:t>
        <a:bodyPr/>
        <a:lstStyle/>
        <a:p>
          <a:r>
            <a:rPr kumimoji="1" lang="ja-JP" altLang="en-US" dirty="0"/>
            <a:t>経済学</a:t>
          </a:r>
          <a:endParaRPr kumimoji="1" lang="en-US" altLang="ja-JP" dirty="0"/>
        </a:p>
      </dgm:t>
    </dgm:pt>
    <dgm:pt modelId="{40E53707-F0A7-499E-9FDF-E8853CEEE413}" type="parTrans" cxnId="{5A5E4D98-E494-42DA-A77B-318C5AD4E0BD}">
      <dgm:prSet/>
      <dgm:spPr/>
      <dgm:t>
        <a:bodyPr/>
        <a:lstStyle/>
        <a:p>
          <a:endParaRPr kumimoji="1" lang="ja-JP" altLang="en-US"/>
        </a:p>
      </dgm:t>
    </dgm:pt>
    <dgm:pt modelId="{D3A1483F-DB46-4890-8375-F2961D0BD1CD}" type="sibTrans" cxnId="{5A5E4D98-E494-42DA-A77B-318C5AD4E0BD}">
      <dgm:prSet/>
      <dgm:spPr/>
      <dgm:t>
        <a:bodyPr/>
        <a:lstStyle/>
        <a:p>
          <a:endParaRPr kumimoji="1" lang="ja-JP" altLang="en-US"/>
        </a:p>
      </dgm:t>
    </dgm:pt>
    <dgm:pt modelId="{FC9126A7-6F87-4E10-855B-2EF6AC4FD32B}">
      <dgm:prSet phldrT="[テキスト]"/>
      <dgm:spPr/>
      <dgm:t>
        <a:bodyPr/>
        <a:lstStyle/>
        <a:p>
          <a:r>
            <a:rPr kumimoji="1" lang="ja-JP" altLang="en-US" dirty="0"/>
            <a:t>経営学</a:t>
          </a:r>
          <a:endParaRPr kumimoji="1" lang="en-US" altLang="ja-JP" dirty="0"/>
        </a:p>
      </dgm:t>
    </dgm:pt>
    <dgm:pt modelId="{24856777-878F-49B1-A385-02AD5165154A}" type="parTrans" cxnId="{ABC481F6-6DFB-4AF3-86B2-50193C06B41B}">
      <dgm:prSet/>
      <dgm:spPr/>
      <dgm:t>
        <a:bodyPr/>
        <a:lstStyle/>
        <a:p>
          <a:endParaRPr kumimoji="1" lang="ja-JP" altLang="en-US"/>
        </a:p>
      </dgm:t>
    </dgm:pt>
    <dgm:pt modelId="{6C1C1971-84F7-46FD-8795-5736F6C32BB1}" type="sibTrans" cxnId="{ABC481F6-6DFB-4AF3-86B2-50193C06B41B}">
      <dgm:prSet/>
      <dgm:spPr/>
      <dgm:t>
        <a:bodyPr/>
        <a:lstStyle/>
        <a:p>
          <a:endParaRPr kumimoji="1" lang="ja-JP" altLang="en-US"/>
        </a:p>
      </dgm:t>
    </dgm:pt>
    <dgm:pt modelId="{7631D336-C781-4C1C-903D-3785E48E940E}">
      <dgm:prSet phldrT="[テキスト]"/>
      <dgm:spPr/>
      <dgm:t>
        <a:bodyPr/>
        <a:lstStyle/>
        <a:p>
          <a:r>
            <a:rPr kumimoji="1" lang="ja-JP" altLang="en-US" dirty="0"/>
            <a:t>商学</a:t>
          </a:r>
          <a:endParaRPr kumimoji="1" lang="en-US" altLang="ja-JP" dirty="0"/>
        </a:p>
      </dgm:t>
    </dgm:pt>
    <dgm:pt modelId="{2271EB5C-977C-42B0-B082-E8A5874A7D64}" type="parTrans" cxnId="{FF3399CB-9EC6-4101-85F4-EE67803EBADC}">
      <dgm:prSet/>
      <dgm:spPr/>
      <dgm:t>
        <a:bodyPr/>
        <a:lstStyle/>
        <a:p>
          <a:endParaRPr kumimoji="1" lang="ja-JP" altLang="en-US"/>
        </a:p>
      </dgm:t>
    </dgm:pt>
    <dgm:pt modelId="{28C33D76-5A9C-4F39-ABC4-7B68F3DC05B9}" type="sibTrans" cxnId="{FF3399CB-9EC6-4101-85F4-EE67803EBADC}">
      <dgm:prSet/>
      <dgm:spPr/>
      <dgm:t>
        <a:bodyPr/>
        <a:lstStyle/>
        <a:p>
          <a:endParaRPr kumimoji="1" lang="ja-JP" altLang="en-US"/>
        </a:p>
      </dgm:t>
    </dgm:pt>
    <dgm:pt modelId="{BF92403A-F775-4092-B209-60AD111864B0}" type="pres">
      <dgm:prSet presAssocID="{F94CEAE7-11A3-4414-9264-865D909E733F}" presName="hierChild1" presStyleCnt="0">
        <dgm:presLayoutVars>
          <dgm:orgChart val="1"/>
          <dgm:chPref val="1"/>
          <dgm:dir/>
          <dgm:animOne val="branch"/>
          <dgm:animLvl val="lvl"/>
          <dgm:resizeHandles/>
        </dgm:presLayoutVars>
      </dgm:prSet>
      <dgm:spPr/>
    </dgm:pt>
    <dgm:pt modelId="{ADB3C3BF-8256-4209-BF71-775D6D085A07}" type="pres">
      <dgm:prSet presAssocID="{AFEFD81C-EE9E-4A0F-85E2-065EA2A6F526}" presName="hierRoot1" presStyleCnt="0">
        <dgm:presLayoutVars>
          <dgm:hierBranch val="init"/>
        </dgm:presLayoutVars>
      </dgm:prSet>
      <dgm:spPr/>
    </dgm:pt>
    <dgm:pt modelId="{47093381-AE85-4C83-867D-C2D02EA102C6}" type="pres">
      <dgm:prSet presAssocID="{AFEFD81C-EE9E-4A0F-85E2-065EA2A6F526}" presName="rootComposite1" presStyleCnt="0"/>
      <dgm:spPr/>
    </dgm:pt>
    <dgm:pt modelId="{70BA0FAF-C8D5-469D-9FCB-EB1B25173039}" type="pres">
      <dgm:prSet presAssocID="{AFEFD81C-EE9E-4A0F-85E2-065EA2A6F526}" presName="rootText1" presStyleLbl="node0" presStyleIdx="0" presStyleCnt="4">
        <dgm:presLayoutVars>
          <dgm:chPref val="3"/>
        </dgm:presLayoutVars>
      </dgm:prSet>
      <dgm:spPr/>
    </dgm:pt>
    <dgm:pt modelId="{CADD44FD-DD50-4938-9F77-C961786CAF98}" type="pres">
      <dgm:prSet presAssocID="{AFEFD81C-EE9E-4A0F-85E2-065EA2A6F526}" presName="rootConnector1" presStyleLbl="node1" presStyleIdx="0" presStyleCnt="0"/>
      <dgm:spPr/>
    </dgm:pt>
    <dgm:pt modelId="{9E250772-9664-4300-A6F2-0B51D2F72413}" type="pres">
      <dgm:prSet presAssocID="{AFEFD81C-EE9E-4A0F-85E2-065EA2A6F526}" presName="hierChild2" presStyleCnt="0"/>
      <dgm:spPr/>
    </dgm:pt>
    <dgm:pt modelId="{311A2D5F-0B6C-497A-8E2D-5F4DD6608E72}" type="pres">
      <dgm:prSet presAssocID="{AFEFD81C-EE9E-4A0F-85E2-065EA2A6F526}" presName="hierChild3" presStyleCnt="0"/>
      <dgm:spPr/>
    </dgm:pt>
    <dgm:pt modelId="{C9795DBA-2AB2-4E71-8DCF-A1B183D75CDC}" type="pres">
      <dgm:prSet presAssocID="{A3532844-7AEF-4647-8CED-2013024F0025}" presName="hierRoot1" presStyleCnt="0">
        <dgm:presLayoutVars>
          <dgm:hierBranch val="init"/>
        </dgm:presLayoutVars>
      </dgm:prSet>
      <dgm:spPr/>
    </dgm:pt>
    <dgm:pt modelId="{850A7D82-0551-4DAB-A7C2-93CA24D928ED}" type="pres">
      <dgm:prSet presAssocID="{A3532844-7AEF-4647-8CED-2013024F0025}" presName="rootComposite1" presStyleCnt="0"/>
      <dgm:spPr/>
    </dgm:pt>
    <dgm:pt modelId="{F9017231-71F0-43B8-9110-8422655A4609}" type="pres">
      <dgm:prSet presAssocID="{A3532844-7AEF-4647-8CED-2013024F0025}" presName="rootText1" presStyleLbl="node0" presStyleIdx="1" presStyleCnt="4">
        <dgm:presLayoutVars>
          <dgm:chPref val="3"/>
        </dgm:presLayoutVars>
      </dgm:prSet>
      <dgm:spPr/>
    </dgm:pt>
    <dgm:pt modelId="{A79F0420-F987-4EB9-B2B9-B334008168E2}" type="pres">
      <dgm:prSet presAssocID="{A3532844-7AEF-4647-8CED-2013024F0025}" presName="rootConnector1" presStyleLbl="node1" presStyleIdx="0" presStyleCnt="0"/>
      <dgm:spPr/>
    </dgm:pt>
    <dgm:pt modelId="{DE854536-139D-4FB3-91FE-8D95AEE5A8B7}" type="pres">
      <dgm:prSet presAssocID="{A3532844-7AEF-4647-8CED-2013024F0025}" presName="hierChild2" presStyleCnt="0"/>
      <dgm:spPr/>
    </dgm:pt>
    <dgm:pt modelId="{076C44A7-0ECC-4073-BE7F-BF40CAB6D907}" type="pres">
      <dgm:prSet presAssocID="{A3B02B28-8650-40B5-B13A-90BE0F5C7E50}" presName="Name64" presStyleLbl="parChTrans1D2" presStyleIdx="0" presStyleCnt="5"/>
      <dgm:spPr/>
    </dgm:pt>
    <dgm:pt modelId="{7A329C28-59EC-4B46-A417-F05D0B9D2626}" type="pres">
      <dgm:prSet presAssocID="{50501234-A61D-4B69-8C07-8BDC5B3001C3}" presName="hierRoot2" presStyleCnt="0">
        <dgm:presLayoutVars>
          <dgm:hierBranch val="init"/>
        </dgm:presLayoutVars>
      </dgm:prSet>
      <dgm:spPr/>
    </dgm:pt>
    <dgm:pt modelId="{4680DCEE-A282-427C-BA97-F5BBADB35F6F}" type="pres">
      <dgm:prSet presAssocID="{50501234-A61D-4B69-8C07-8BDC5B3001C3}" presName="rootComposite" presStyleCnt="0"/>
      <dgm:spPr/>
    </dgm:pt>
    <dgm:pt modelId="{7B8BE01A-ECDE-46C0-B6AB-928038BC7385}" type="pres">
      <dgm:prSet presAssocID="{50501234-A61D-4B69-8C07-8BDC5B3001C3}" presName="rootText" presStyleLbl="node2" presStyleIdx="0" presStyleCnt="5">
        <dgm:presLayoutVars>
          <dgm:chPref val="3"/>
        </dgm:presLayoutVars>
      </dgm:prSet>
      <dgm:spPr/>
    </dgm:pt>
    <dgm:pt modelId="{3E4F47A3-08CD-4C0C-AC7D-8CB1516CF5B3}" type="pres">
      <dgm:prSet presAssocID="{50501234-A61D-4B69-8C07-8BDC5B3001C3}" presName="rootConnector" presStyleLbl="node2" presStyleIdx="0" presStyleCnt="5"/>
      <dgm:spPr/>
    </dgm:pt>
    <dgm:pt modelId="{CF03FBAD-80C0-40C0-876C-EF2C7DC13AF4}" type="pres">
      <dgm:prSet presAssocID="{50501234-A61D-4B69-8C07-8BDC5B3001C3}" presName="hierChild4" presStyleCnt="0"/>
      <dgm:spPr/>
    </dgm:pt>
    <dgm:pt modelId="{A9323E46-8639-40EB-A5AA-FBD8674619CC}" type="pres">
      <dgm:prSet presAssocID="{50501234-A61D-4B69-8C07-8BDC5B3001C3}" presName="hierChild5" presStyleCnt="0"/>
      <dgm:spPr/>
    </dgm:pt>
    <dgm:pt modelId="{04774A7B-7C96-4351-A026-3B2752EF4700}" type="pres">
      <dgm:prSet presAssocID="{29E55C30-051A-4552-83E0-13637E3C8C57}" presName="Name64" presStyleLbl="parChTrans1D2" presStyleIdx="1" presStyleCnt="5"/>
      <dgm:spPr/>
    </dgm:pt>
    <dgm:pt modelId="{81730D92-779D-436B-AC87-C23DDC43182B}" type="pres">
      <dgm:prSet presAssocID="{767CB429-11A7-42DD-97B8-1FD2656B9A6A}" presName="hierRoot2" presStyleCnt="0">
        <dgm:presLayoutVars>
          <dgm:hierBranch val="init"/>
        </dgm:presLayoutVars>
      </dgm:prSet>
      <dgm:spPr/>
    </dgm:pt>
    <dgm:pt modelId="{4196B912-7614-4211-98EB-5F648ACB68EC}" type="pres">
      <dgm:prSet presAssocID="{767CB429-11A7-42DD-97B8-1FD2656B9A6A}" presName="rootComposite" presStyleCnt="0"/>
      <dgm:spPr/>
    </dgm:pt>
    <dgm:pt modelId="{BA7134AB-A9E9-4EBE-8B33-4E9D513B3910}" type="pres">
      <dgm:prSet presAssocID="{767CB429-11A7-42DD-97B8-1FD2656B9A6A}" presName="rootText" presStyleLbl="node2" presStyleIdx="1" presStyleCnt="5">
        <dgm:presLayoutVars>
          <dgm:chPref val="3"/>
        </dgm:presLayoutVars>
      </dgm:prSet>
      <dgm:spPr/>
    </dgm:pt>
    <dgm:pt modelId="{4B52C241-FFB0-47A4-A74A-C15E3604D51A}" type="pres">
      <dgm:prSet presAssocID="{767CB429-11A7-42DD-97B8-1FD2656B9A6A}" presName="rootConnector" presStyleLbl="node2" presStyleIdx="1" presStyleCnt="5"/>
      <dgm:spPr/>
    </dgm:pt>
    <dgm:pt modelId="{48D6F204-FA4C-4A3F-9B16-00C439A40BAA}" type="pres">
      <dgm:prSet presAssocID="{767CB429-11A7-42DD-97B8-1FD2656B9A6A}" presName="hierChild4" presStyleCnt="0"/>
      <dgm:spPr/>
    </dgm:pt>
    <dgm:pt modelId="{5773D572-737F-481A-ACAC-632D68FB7751}" type="pres">
      <dgm:prSet presAssocID="{40E53707-F0A7-499E-9FDF-E8853CEEE413}" presName="Name64" presStyleLbl="parChTrans1D3" presStyleIdx="0" presStyleCnt="3"/>
      <dgm:spPr/>
    </dgm:pt>
    <dgm:pt modelId="{5CA0AD16-ABB9-49ED-A73A-28C4045E7C00}" type="pres">
      <dgm:prSet presAssocID="{97C730D6-540A-480E-AAE7-FB376EA0EE14}" presName="hierRoot2" presStyleCnt="0">
        <dgm:presLayoutVars>
          <dgm:hierBranch val="init"/>
        </dgm:presLayoutVars>
      </dgm:prSet>
      <dgm:spPr/>
    </dgm:pt>
    <dgm:pt modelId="{9A0B528D-1274-4BD1-8F8D-3B904A63F765}" type="pres">
      <dgm:prSet presAssocID="{97C730D6-540A-480E-AAE7-FB376EA0EE14}" presName="rootComposite" presStyleCnt="0"/>
      <dgm:spPr/>
    </dgm:pt>
    <dgm:pt modelId="{05A5E187-7B29-45C6-AECA-5E9E1AE91498}" type="pres">
      <dgm:prSet presAssocID="{97C730D6-540A-480E-AAE7-FB376EA0EE14}" presName="rootText" presStyleLbl="node3" presStyleIdx="0" presStyleCnt="3">
        <dgm:presLayoutVars>
          <dgm:chPref val="3"/>
        </dgm:presLayoutVars>
      </dgm:prSet>
      <dgm:spPr/>
    </dgm:pt>
    <dgm:pt modelId="{33C471F8-6C03-4246-AC03-E6585DD3782A}" type="pres">
      <dgm:prSet presAssocID="{97C730D6-540A-480E-AAE7-FB376EA0EE14}" presName="rootConnector" presStyleLbl="node3" presStyleIdx="0" presStyleCnt="3"/>
      <dgm:spPr/>
    </dgm:pt>
    <dgm:pt modelId="{166C80B5-D6E0-4760-9F64-FF40F3C88942}" type="pres">
      <dgm:prSet presAssocID="{97C730D6-540A-480E-AAE7-FB376EA0EE14}" presName="hierChild4" presStyleCnt="0"/>
      <dgm:spPr/>
    </dgm:pt>
    <dgm:pt modelId="{F741274B-CDAB-4D49-A0EC-1B35A69B9E56}" type="pres">
      <dgm:prSet presAssocID="{97C730D6-540A-480E-AAE7-FB376EA0EE14}" presName="hierChild5" presStyleCnt="0"/>
      <dgm:spPr/>
    </dgm:pt>
    <dgm:pt modelId="{656E8590-115E-4F44-B4E3-F0F515D417B4}" type="pres">
      <dgm:prSet presAssocID="{24856777-878F-49B1-A385-02AD5165154A}" presName="Name64" presStyleLbl="parChTrans1D3" presStyleIdx="1" presStyleCnt="3"/>
      <dgm:spPr/>
    </dgm:pt>
    <dgm:pt modelId="{D2800B0E-49FF-4F8C-8D3E-54545EC4CAAB}" type="pres">
      <dgm:prSet presAssocID="{FC9126A7-6F87-4E10-855B-2EF6AC4FD32B}" presName="hierRoot2" presStyleCnt="0">
        <dgm:presLayoutVars>
          <dgm:hierBranch val="init"/>
        </dgm:presLayoutVars>
      </dgm:prSet>
      <dgm:spPr/>
    </dgm:pt>
    <dgm:pt modelId="{92360D96-6E83-4EE6-B0CB-C495995A3762}" type="pres">
      <dgm:prSet presAssocID="{FC9126A7-6F87-4E10-855B-2EF6AC4FD32B}" presName="rootComposite" presStyleCnt="0"/>
      <dgm:spPr/>
    </dgm:pt>
    <dgm:pt modelId="{589F69CF-AF76-4F33-BD2A-4838C69D6FDE}" type="pres">
      <dgm:prSet presAssocID="{FC9126A7-6F87-4E10-855B-2EF6AC4FD32B}" presName="rootText" presStyleLbl="node3" presStyleIdx="1" presStyleCnt="3">
        <dgm:presLayoutVars>
          <dgm:chPref val="3"/>
        </dgm:presLayoutVars>
      </dgm:prSet>
      <dgm:spPr/>
    </dgm:pt>
    <dgm:pt modelId="{987A556C-773E-4208-8FE0-40BCEF1AA448}" type="pres">
      <dgm:prSet presAssocID="{FC9126A7-6F87-4E10-855B-2EF6AC4FD32B}" presName="rootConnector" presStyleLbl="node3" presStyleIdx="1" presStyleCnt="3"/>
      <dgm:spPr/>
    </dgm:pt>
    <dgm:pt modelId="{2913A21B-DDCF-472C-864B-383FDA538124}" type="pres">
      <dgm:prSet presAssocID="{FC9126A7-6F87-4E10-855B-2EF6AC4FD32B}" presName="hierChild4" presStyleCnt="0"/>
      <dgm:spPr/>
    </dgm:pt>
    <dgm:pt modelId="{6D3A15A9-B8EA-4449-9769-7BDE6830CF62}" type="pres">
      <dgm:prSet presAssocID="{FC9126A7-6F87-4E10-855B-2EF6AC4FD32B}" presName="hierChild5" presStyleCnt="0"/>
      <dgm:spPr/>
    </dgm:pt>
    <dgm:pt modelId="{A031995C-60D8-41D0-9580-EDA3D522A4CA}" type="pres">
      <dgm:prSet presAssocID="{2271EB5C-977C-42B0-B082-E8A5874A7D64}" presName="Name64" presStyleLbl="parChTrans1D3" presStyleIdx="2" presStyleCnt="3"/>
      <dgm:spPr/>
    </dgm:pt>
    <dgm:pt modelId="{E07A15D4-9941-4A78-821E-3F17B9EA4CD2}" type="pres">
      <dgm:prSet presAssocID="{7631D336-C781-4C1C-903D-3785E48E940E}" presName="hierRoot2" presStyleCnt="0">
        <dgm:presLayoutVars>
          <dgm:hierBranch val="init"/>
        </dgm:presLayoutVars>
      </dgm:prSet>
      <dgm:spPr/>
    </dgm:pt>
    <dgm:pt modelId="{C97981C6-E308-400D-94A1-4C05C5934D77}" type="pres">
      <dgm:prSet presAssocID="{7631D336-C781-4C1C-903D-3785E48E940E}" presName="rootComposite" presStyleCnt="0"/>
      <dgm:spPr/>
    </dgm:pt>
    <dgm:pt modelId="{93045046-C7D3-431C-B95A-74F7494359DA}" type="pres">
      <dgm:prSet presAssocID="{7631D336-C781-4C1C-903D-3785E48E940E}" presName="rootText" presStyleLbl="node3" presStyleIdx="2" presStyleCnt="3">
        <dgm:presLayoutVars>
          <dgm:chPref val="3"/>
        </dgm:presLayoutVars>
      </dgm:prSet>
      <dgm:spPr/>
    </dgm:pt>
    <dgm:pt modelId="{AD879209-9B6B-4F6C-B1C5-0593F3907C96}" type="pres">
      <dgm:prSet presAssocID="{7631D336-C781-4C1C-903D-3785E48E940E}" presName="rootConnector" presStyleLbl="node3" presStyleIdx="2" presStyleCnt="3"/>
      <dgm:spPr/>
    </dgm:pt>
    <dgm:pt modelId="{F8723599-BFED-479B-BB82-9613017C2F5D}" type="pres">
      <dgm:prSet presAssocID="{7631D336-C781-4C1C-903D-3785E48E940E}" presName="hierChild4" presStyleCnt="0"/>
      <dgm:spPr/>
    </dgm:pt>
    <dgm:pt modelId="{3E0F6E97-63CB-43CA-8C73-18A3BB5EF97B}" type="pres">
      <dgm:prSet presAssocID="{7631D336-C781-4C1C-903D-3785E48E940E}" presName="hierChild5" presStyleCnt="0"/>
      <dgm:spPr/>
    </dgm:pt>
    <dgm:pt modelId="{F2ACE62E-BA22-4997-973E-34E221B4E054}" type="pres">
      <dgm:prSet presAssocID="{767CB429-11A7-42DD-97B8-1FD2656B9A6A}" presName="hierChild5" presStyleCnt="0"/>
      <dgm:spPr/>
    </dgm:pt>
    <dgm:pt modelId="{A5683F34-FD39-45B9-A53E-B4374BD09F76}" type="pres">
      <dgm:prSet presAssocID="{1D7831A6-E37A-4012-B3F0-C3BE15909ACA}" presName="Name64" presStyleLbl="parChTrans1D2" presStyleIdx="2" presStyleCnt="5"/>
      <dgm:spPr/>
    </dgm:pt>
    <dgm:pt modelId="{15BE6CF9-000D-4595-91CB-948AD2DDE62B}" type="pres">
      <dgm:prSet presAssocID="{57A23DED-7CA7-444F-AB6D-4ECD1A6A3FBD}" presName="hierRoot2" presStyleCnt="0">
        <dgm:presLayoutVars>
          <dgm:hierBranch val="init"/>
        </dgm:presLayoutVars>
      </dgm:prSet>
      <dgm:spPr/>
    </dgm:pt>
    <dgm:pt modelId="{771A6358-9603-4756-B030-D38AE0D5B592}" type="pres">
      <dgm:prSet presAssocID="{57A23DED-7CA7-444F-AB6D-4ECD1A6A3FBD}" presName="rootComposite" presStyleCnt="0"/>
      <dgm:spPr/>
    </dgm:pt>
    <dgm:pt modelId="{F2077DAF-DB0F-4DC9-AC0E-928526824681}" type="pres">
      <dgm:prSet presAssocID="{57A23DED-7CA7-444F-AB6D-4ECD1A6A3FBD}" presName="rootText" presStyleLbl="node2" presStyleIdx="2" presStyleCnt="5">
        <dgm:presLayoutVars>
          <dgm:chPref val="3"/>
        </dgm:presLayoutVars>
      </dgm:prSet>
      <dgm:spPr/>
    </dgm:pt>
    <dgm:pt modelId="{1A1D207D-E70F-4791-BF92-A3696EC7DDE4}" type="pres">
      <dgm:prSet presAssocID="{57A23DED-7CA7-444F-AB6D-4ECD1A6A3FBD}" presName="rootConnector" presStyleLbl="node2" presStyleIdx="2" presStyleCnt="5"/>
      <dgm:spPr/>
    </dgm:pt>
    <dgm:pt modelId="{546CB351-E688-4DFB-8DD6-39DDA5A8549F}" type="pres">
      <dgm:prSet presAssocID="{57A23DED-7CA7-444F-AB6D-4ECD1A6A3FBD}" presName="hierChild4" presStyleCnt="0"/>
      <dgm:spPr/>
    </dgm:pt>
    <dgm:pt modelId="{E0EEF3ED-9FB4-4CE2-BFB4-3FB47DDCBF5D}" type="pres">
      <dgm:prSet presAssocID="{57A23DED-7CA7-444F-AB6D-4ECD1A6A3FBD}" presName="hierChild5" presStyleCnt="0"/>
      <dgm:spPr/>
    </dgm:pt>
    <dgm:pt modelId="{23907309-585F-4D18-B2D1-17E50565DD30}" type="pres">
      <dgm:prSet presAssocID="{95F7686C-2E49-4508-9DD1-9D5412B618F3}" presName="Name64" presStyleLbl="parChTrans1D2" presStyleIdx="3" presStyleCnt="5"/>
      <dgm:spPr/>
    </dgm:pt>
    <dgm:pt modelId="{62EEB0B5-3E5E-4599-9CC4-3BDD28ECA0AA}" type="pres">
      <dgm:prSet presAssocID="{783C3A44-22FC-4416-A589-374E896E93F1}" presName="hierRoot2" presStyleCnt="0">
        <dgm:presLayoutVars>
          <dgm:hierBranch val="init"/>
        </dgm:presLayoutVars>
      </dgm:prSet>
      <dgm:spPr/>
    </dgm:pt>
    <dgm:pt modelId="{C63F6AFF-7FC9-496B-B40A-EDE7C92911A3}" type="pres">
      <dgm:prSet presAssocID="{783C3A44-22FC-4416-A589-374E896E93F1}" presName="rootComposite" presStyleCnt="0"/>
      <dgm:spPr/>
    </dgm:pt>
    <dgm:pt modelId="{4BF950AE-7FFC-4A56-B5EF-E1444A8A422F}" type="pres">
      <dgm:prSet presAssocID="{783C3A44-22FC-4416-A589-374E896E93F1}" presName="rootText" presStyleLbl="node2" presStyleIdx="3" presStyleCnt="5">
        <dgm:presLayoutVars>
          <dgm:chPref val="3"/>
        </dgm:presLayoutVars>
      </dgm:prSet>
      <dgm:spPr/>
    </dgm:pt>
    <dgm:pt modelId="{F389AECC-E713-49F9-9DF5-F1B169DC5613}" type="pres">
      <dgm:prSet presAssocID="{783C3A44-22FC-4416-A589-374E896E93F1}" presName="rootConnector" presStyleLbl="node2" presStyleIdx="3" presStyleCnt="5"/>
      <dgm:spPr/>
    </dgm:pt>
    <dgm:pt modelId="{C14C2E2C-1152-4A03-8423-6EDC25EB1102}" type="pres">
      <dgm:prSet presAssocID="{783C3A44-22FC-4416-A589-374E896E93F1}" presName="hierChild4" presStyleCnt="0"/>
      <dgm:spPr/>
    </dgm:pt>
    <dgm:pt modelId="{D4EFB874-B0FD-4E3D-A874-6D69127DF66F}" type="pres">
      <dgm:prSet presAssocID="{783C3A44-22FC-4416-A589-374E896E93F1}" presName="hierChild5" presStyleCnt="0"/>
      <dgm:spPr/>
    </dgm:pt>
    <dgm:pt modelId="{EB1B53DC-F959-4604-A113-0E8B0EA7B3DC}" type="pres">
      <dgm:prSet presAssocID="{A0C8FD9A-C9E9-42C7-98CB-9973D452D0D1}" presName="Name64" presStyleLbl="parChTrans1D2" presStyleIdx="4" presStyleCnt="5"/>
      <dgm:spPr/>
    </dgm:pt>
    <dgm:pt modelId="{132431FC-ABD0-4CD3-86C6-B71EF135E80F}" type="pres">
      <dgm:prSet presAssocID="{293BB789-B36C-43D3-8C43-C70798CA02F0}" presName="hierRoot2" presStyleCnt="0">
        <dgm:presLayoutVars>
          <dgm:hierBranch val="init"/>
        </dgm:presLayoutVars>
      </dgm:prSet>
      <dgm:spPr/>
    </dgm:pt>
    <dgm:pt modelId="{D346F9A1-3F53-4600-9370-887C9F1A457F}" type="pres">
      <dgm:prSet presAssocID="{293BB789-B36C-43D3-8C43-C70798CA02F0}" presName="rootComposite" presStyleCnt="0"/>
      <dgm:spPr/>
    </dgm:pt>
    <dgm:pt modelId="{E7241CA9-0C05-40A5-A29A-473C6B041F75}" type="pres">
      <dgm:prSet presAssocID="{293BB789-B36C-43D3-8C43-C70798CA02F0}" presName="rootText" presStyleLbl="node2" presStyleIdx="4" presStyleCnt="5">
        <dgm:presLayoutVars>
          <dgm:chPref val="3"/>
        </dgm:presLayoutVars>
      </dgm:prSet>
      <dgm:spPr/>
    </dgm:pt>
    <dgm:pt modelId="{CF968DF4-19F0-41A9-80EA-EBD9E5DB37DE}" type="pres">
      <dgm:prSet presAssocID="{293BB789-B36C-43D3-8C43-C70798CA02F0}" presName="rootConnector" presStyleLbl="node2" presStyleIdx="4" presStyleCnt="5"/>
      <dgm:spPr/>
    </dgm:pt>
    <dgm:pt modelId="{059FBF42-CABC-47B1-823D-371B0908E99F}" type="pres">
      <dgm:prSet presAssocID="{293BB789-B36C-43D3-8C43-C70798CA02F0}" presName="hierChild4" presStyleCnt="0"/>
      <dgm:spPr/>
    </dgm:pt>
    <dgm:pt modelId="{A794C67E-478C-4748-9364-C3A690ABAD20}" type="pres">
      <dgm:prSet presAssocID="{293BB789-B36C-43D3-8C43-C70798CA02F0}" presName="hierChild5" presStyleCnt="0"/>
      <dgm:spPr/>
    </dgm:pt>
    <dgm:pt modelId="{4E20782D-1F18-42EE-8A24-8BCFB3BBEA30}" type="pres">
      <dgm:prSet presAssocID="{A3532844-7AEF-4647-8CED-2013024F0025}" presName="hierChild3" presStyleCnt="0"/>
      <dgm:spPr/>
    </dgm:pt>
    <dgm:pt modelId="{0C539845-20EC-4C8A-B5A0-15503864C334}" type="pres">
      <dgm:prSet presAssocID="{1BE47C70-8E4E-4556-9E9A-60248B5B33F0}" presName="hierRoot1" presStyleCnt="0">
        <dgm:presLayoutVars>
          <dgm:hierBranch val="init"/>
        </dgm:presLayoutVars>
      </dgm:prSet>
      <dgm:spPr/>
    </dgm:pt>
    <dgm:pt modelId="{28CBFAF4-23F0-4A7E-96EB-BD57486CE4DD}" type="pres">
      <dgm:prSet presAssocID="{1BE47C70-8E4E-4556-9E9A-60248B5B33F0}" presName="rootComposite1" presStyleCnt="0"/>
      <dgm:spPr/>
    </dgm:pt>
    <dgm:pt modelId="{8B77CD08-5D73-414F-91F0-33818BA6A5BB}" type="pres">
      <dgm:prSet presAssocID="{1BE47C70-8E4E-4556-9E9A-60248B5B33F0}" presName="rootText1" presStyleLbl="node0" presStyleIdx="2" presStyleCnt="4">
        <dgm:presLayoutVars>
          <dgm:chPref val="3"/>
        </dgm:presLayoutVars>
      </dgm:prSet>
      <dgm:spPr/>
    </dgm:pt>
    <dgm:pt modelId="{1886539B-0BCB-45C8-AA17-D60366645B96}" type="pres">
      <dgm:prSet presAssocID="{1BE47C70-8E4E-4556-9E9A-60248B5B33F0}" presName="rootConnector1" presStyleLbl="node1" presStyleIdx="0" presStyleCnt="0"/>
      <dgm:spPr/>
    </dgm:pt>
    <dgm:pt modelId="{D98C6936-0728-40B1-8D34-F3DE1246136E}" type="pres">
      <dgm:prSet presAssocID="{1BE47C70-8E4E-4556-9E9A-60248B5B33F0}" presName="hierChild2" presStyleCnt="0"/>
      <dgm:spPr/>
    </dgm:pt>
    <dgm:pt modelId="{95BB1039-5C32-427B-8575-F1C460A6A528}" type="pres">
      <dgm:prSet presAssocID="{1BE47C70-8E4E-4556-9E9A-60248B5B33F0}" presName="hierChild3" presStyleCnt="0"/>
      <dgm:spPr/>
    </dgm:pt>
    <dgm:pt modelId="{3DA5216E-E6AD-411E-94A3-F53E0C055F87}" type="pres">
      <dgm:prSet presAssocID="{F1A1E12D-7A16-4C37-B8DA-18D089FA0CF1}" presName="hierRoot1" presStyleCnt="0">
        <dgm:presLayoutVars>
          <dgm:hierBranch val="init"/>
        </dgm:presLayoutVars>
      </dgm:prSet>
      <dgm:spPr/>
    </dgm:pt>
    <dgm:pt modelId="{B10B13AB-0E66-4CBF-9F06-C7830818C062}" type="pres">
      <dgm:prSet presAssocID="{F1A1E12D-7A16-4C37-B8DA-18D089FA0CF1}" presName="rootComposite1" presStyleCnt="0"/>
      <dgm:spPr/>
    </dgm:pt>
    <dgm:pt modelId="{7570C7CD-06E0-4FB8-8273-D5DAD815231D}" type="pres">
      <dgm:prSet presAssocID="{F1A1E12D-7A16-4C37-B8DA-18D089FA0CF1}" presName="rootText1" presStyleLbl="node0" presStyleIdx="3" presStyleCnt="4">
        <dgm:presLayoutVars>
          <dgm:chPref val="3"/>
        </dgm:presLayoutVars>
      </dgm:prSet>
      <dgm:spPr/>
    </dgm:pt>
    <dgm:pt modelId="{2126758C-071F-4C8A-9FCF-7F9208FD61FE}" type="pres">
      <dgm:prSet presAssocID="{F1A1E12D-7A16-4C37-B8DA-18D089FA0CF1}" presName="rootConnector1" presStyleLbl="node1" presStyleIdx="0" presStyleCnt="0"/>
      <dgm:spPr/>
    </dgm:pt>
    <dgm:pt modelId="{6BBCDB9C-B95C-40C3-87B3-BF7ACAE6DEF6}" type="pres">
      <dgm:prSet presAssocID="{F1A1E12D-7A16-4C37-B8DA-18D089FA0CF1}" presName="hierChild2" presStyleCnt="0"/>
      <dgm:spPr/>
    </dgm:pt>
    <dgm:pt modelId="{671D7D58-CADD-4B70-846D-0602BBEF97B7}" type="pres">
      <dgm:prSet presAssocID="{F1A1E12D-7A16-4C37-B8DA-18D089FA0CF1}" presName="hierChild3" presStyleCnt="0"/>
      <dgm:spPr/>
    </dgm:pt>
  </dgm:ptLst>
  <dgm:cxnLst>
    <dgm:cxn modelId="{86225800-72F2-4B2B-8F9A-90249863E8A0}" srcId="{A3532844-7AEF-4647-8CED-2013024F0025}" destId="{57A23DED-7CA7-444F-AB6D-4ECD1A6A3FBD}" srcOrd="2" destOrd="0" parTransId="{1D7831A6-E37A-4012-B3F0-C3BE15909ACA}" sibTransId="{E5150B8A-BE0F-4218-8D60-27836AFBF998}"/>
    <dgm:cxn modelId="{DCB9D801-5C99-4CED-B113-D405EC9ECC95}" srcId="{A3532844-7AEF-4647-8CED-2013024F0025}" destId="{767CB429-11A7-42DD-97B8-1FD2656B9A6A}" srcOrd="1" destOrd="0" parTransId="{29E55C30-051A-4552-83E0-13637E3C8C57}" sibTransId="{03DA90DA-E9CE-4428-A594-F5BDE67C9D11}"/>
    <dgm:cxn modelId="{A09CE520-D08A-4FB5-811C-145CCC477B19}" srcId="{F94CEAE7-11A3-4414-9264-865D909E733F}" destId="{A3532844-7AEF-4647-8CED-2013024F0025}" srcOrd="1" destOrd="0" parTransId="{6A6D97F4-847B-40C2-950B-ED01B7053936}" sibTransId="{0FF0E5A1-4CB1-4C8A-AA8E-B86D04CFB4C3}"/>
    <dgm:cxn modelId="{E257523D-E41F-493D-95CA-DDB3E3FCF8F3}" type="presOf" srcId="{AFEFD81C-EE9E-4A0F-85E2-065EA2A6F526}" destId="{CADD44FD-DD50-4938-9F77-C961786CAF98}" srcOrd="1" destOrd="0" presId="urn:microsoft.com/office/officeart/2009/3/layout/HorizontalOrganizationChart"/>
    <dgm:cxn modelId="{DE828E40-1F2B-46E6-9EED-CE54680A7DE0}" type="presOf" srcId="{783C3A44-22FC-4416-A589-374E896E93F1}" destId="{F389AECC-E713-49F9-9DF5-F1B169DC5613}" srcOrd="1" destOrd="0" presId="urn:microsoft.com/office/officeart/2009/3/layout/HorizontalOrganizationChart"/>
    <dgm:cxn modelId="{0499F65D-AB14-4ED8-AF8B-BB29F14FF95E}" type="presOf" srcId="{97C730D6-540A-480E-AAE7-FB376EA0EE14}" destId="{05A5E187-7B29-45C6-AECA-5E9E1AE91498}" srcOrd="0" destOrd="0" presId="urn:microsoft.com/office/officeart/2009/3/layout/HorizontalOrganizationChart"/>
    <dgm:cxn modelId="{C2910360-14AB-44B2-AA71-CAE5DC12FDAC}" type="presOf" srcId="{767CB429-11A7-42DD-97B8-1FD2656B9A6A}" destId="{BA7134AB-A9E9-4EBE-8B33-4E9D513B3910}" srcOrd="0" destOrd="0" presId="urn:microsoft.com/office/officeart/2009/3/layout/HorizontalOrganizationChart"/>
    <dgm:cxn modelId="{6A3A7741-CE19-4880-AB62-85034DA3CAC8}" type="presOf" srcId="{A0C8FD9A-C9E9-42C7-98CB-9973D452D0D1}" destId="{EB1B53DC-F959-4604-A113-0E8B0EA7B3DC}" srcOrd="0" destOrd="0" presId="urn:microsoft.com/office/officeart/2009/3/layout/HorizontalOrganizationChart"/>
    <dgm:cxn modelId="{9F321C64-8C84-4173-A0BB-2E85448440DE}" type="presOf" srcId="{FC9126A7-6F87-4E10-855B-2EF6AC4FD32B}" destId="{589F69CF-AF76-4F33-BD2A-4838C69D6FDE}" srcOrd="0" destOrd="0" presId="urn:microsoft.com/office/officeart/2009/3/layout/HorizontalOrganizationChart"/>
    <dgm:cxn modelId="{A485C768-7655-4F57-A72A-C198AFDC4144}" type="presOf" srcId="{783C3A44-22FC-4416-A589-374E896E93F1}" destId="{4BF950AE-7FFC-4A56-B5EF-E1444A8A422F}" srcOrd="0" destOrd="0" presId="urn:microsoft.com/office/officeart/2009/3/layout/HorizontalOrganizationChart"/>
    <dgm:cxn modelId="{1890596E-62D2-43A6-BE27-DC0D6C44B4E1}" type="presOf" srcId="{1D7831A6-E37A-4012-B3F0-C3BE15909ACA}" destId="{A5683F34-FD39-45B9-A53E-B4374BD09F76}" srcOrd="0" destOrd="0" presId="urn:microsoft.com/office/officeart/2009/3/layout/HorizontalOrganizationChart"/>
    <dgm:cxn modelId="{4AABED6F-7C38-40B3-8B90-7BCF10CBCECB}" type="presOf" srcId="{293BB789-B36C-43D3-8C43-C70798CA02F0}" destId="{E7241CA9-0C05-40A5-A29A-473C6B041F75}" srcOrd="0" destOrd="0" presId="urn:microsoft.com/office/officeart/2009/3/layout/HorizontalOrganizationChart"/>
    <dgm:cxn modelId="{28D59450-0031-4BDC-8629-870CBE7DB24C}" type="presOf" srcId="{7631D336-C781-4C1C-903D-3785E48E940E}" destId="{AD879209-9B6B-4F6C-B1C5-0593F3907C96}" srcOrd="1" destOrd="0" presId="urn:microsoft.com/office/officeart/2009/3/layout/HorizontalOrganizationChart"/>
    <dgm:cxn modelId="{0A41B351-AD89-4565-980C-684D3009B6B0}" type="presOf" srcId="{1BE47C70-8E4E-4556-9E9A-60248B5B33F0}" destId="{8B77CD08-5D73-414F-91F0-33818BA6A5BB}" srcOrd="0" destOrd="0" presId="urn:microsoft.com/office/officeart/2009/3/layout/HorizontalOrganizationChart"/>
    <dgm:cxn modelId="{713BB05A-CD83-4303-B016-42AE0B477989}" srcId="{F94CEAE7-11A3-4414-9264-865D909E733F}" destId="{F1A1E12D-7A16-4C37-B8DA-18D089FA0CF1}" srcOrd="3" destOrd="0" parTransId="{5730A738-C5AA-4610-A810-3CCAA5CD5B06}" sibTransId="{529DD8CB-3E31-4581-AF52-62358A8BCA5E}"/>
    <dgm:cxn modelId="{6B2F6580-1E67-46D2-BE10-3F608E668494}" type="presOf" srcId="{2271EB5C-977C-42B0-B082-E8A5874A7D64}" destId="{A031995C-60D8-41D0-9580-EDA3D522A4CA}" srcOrd="0" destOrd="0" presId="urn:microsoft.com/office/officeart/2009/3/layout/HorizontalOrganizationChart"/>
    <dgm:cxn modelId="{15B65381-8324-4E0C-8CBC-55B6C2746A3A}" type="presOf" srcId="{57A23DED-7CA7-444F-AB6D-4ECD1A6A3FBD}" destId="{F2077DAF-DB0F-4DC9-AC0E-928526824681}" srcOrd="0" destOrd="0" presId="urn:microsoft.com/office/officeart/2009/3/layout/HorizontalOrganizationChart"/>
    <dgm:cxn modelId="{C911D181-A424-429A-97BF-112C6A8A6505}" type="presOf" srcId="{293BB789-B36C-43D3-8C43-C70798CA02F0}" destId="{CF968DF4-19F0-41A9-80EA-EBD9E5DB37DE}" srcOrd="1" destOrd="0" presId="urn:microsoft.com/office/officeart/2009/3/layout/HorizontalOrganizationChart"/>
    <dgm:cxn modelId="{A5FC2288-085C-4EC6-8841-33FC2D35BD7C}" type="presOf" srcId="{F94CEAE7-11A3-4414-9264-865D909E733F}" destId="{BF92403A-F775-4092-B209-60AD111864B0}" srcOrd="0" destOrd="0" presId="urn:microsoft.com/office/officeart/2009/3/layout/HorizontalOrganizationChart"/>
    <dgm:cxn modelId="{FEDBBC8B-CA6D-4F03-919C-789737CB9E3A}" type="presOf" srcId="{57A23DED-7CA7-444F-AB6D-4ECD1A6A3FBD}" destId="{1A1D207D-E70F-4791-BF92-A3696EC7DDE4}" srcOrd="1" destOrd="0" presId="urn:microsoft.com/office/officeart/2009/3/layout/HorizontalOrganizationChart"/>
    <dgm:cxn modelId="{B71E1393-9449-4FB7-BF73-AC8ABE3671A3}" type="presOf" srcId="{767CB429-11A7-42DD-97B8-1FD2656B9A6A}" destId="{4B52C241-FFB0-47A4-A74A-C15E3604D51A}" srcOrd="1" destOrd="0" presId="urn:microsoft.com/office/officeart/2009/3/layout/HorizontalOrganizationChart"/>
    <dgm:cxn modelId="{54977496-C8CF-487D-A758-F90266755B7E}" type="presOf" srcId="{24856777-878F-49B1-A385-02AD5165154A}" destId="{656E8590-115E-4F44-B4E3-F0F515D417B4}" srcOrd="0" destOrd="0" presId="urn:microsoft.com/office/officeart/2009/3/layout/HorizontalOrganizationChart"/>
    <dgm:cxn modelId="{5A5E4D98-E494-42DA-A77B-318C5AD4E0BD}" srcId="{767CB429-11A7-42DD-97B8-1FD2656B9A6A}" destId="{97C730D6-540A-480E-AAE7-FB376EA0EE14}" srcOrd="0" destOrd="0" parTransId="{40E53707-F0A7-499E-9FDF-E8853CEEE413}" sibTransId="{D3A1483F-DB46-4890-8375-F2961D0BD1CD}"/>
    <dgm:cxn modelId="{81A1149B-6F45-497A-9105-BE7F9200BC12}" type="presOf" srcId="{50501234-A61D-4B69-8C07-8BDC5B3001C3}" destId="{7B8BE01A-ECDE-46C0-B6AB-928038BC7385}" srcOrd="0" destOrd="0" presId="urn:microsoft.com/office/officeart/2009/3/layout/HorizontalOrganizationChart"/>
    <dgm:cxn modelId="{B3203CA5-4C09-45BB-B1D4-3AF434ADB69F}" type="presOf" srcId="{97C730D6-540A-480E-AAE7-FB376EA0EE14}" destId="{33C471F8-6C03-4246-AC03-E6585DD3782A}" srcOrd="1" destOrd="0" presId="urn:microsoft.com/office/officeart/2009/3/layout/HorizontalOrganizationChart"/>
    <dgm:cxn modelId="{DA9A45A6-3651-42C5-AB8A-F3DB5DC2A8B8}" type="presOf" srcId="{A3532844-7AEF-4647-8CED-2013024F0025}" destId="{F9017231-71F0-43B8-9110-8422655A4609}" srcOrd="0" destOrd="0" presId="urn:microsoft.com/office/officeart/2009/3/layout/HorizontalOrganizationChart"/>
    <dgm:cxn modelId="{C0942AB3-E010-4E34-862A-8F08DC57B6BC}" srcId="{F94CEAE7-11A3-4414-9264-865D909E733F}" destId="{AFEFD81C-EE9E-4A0F-85E2-065EA2A6F526}" srcOrd="0" destOrd="0" parTransId="{8A3B1ABA-05FE-43A4-82A8-AC4D011AEC4B}" sibTransId="{76AB8AAF-AC32-4B41-B8E7-95EB057D0A1E}"/>
    <dgm:cxn modelId="{9B19FCB7-7223-463D-9FC4-19BB2EE1D340}" type="presOf" srcId="{A3532844-7AEF-4647-8CED-2013024F0025}" destId="{A79F0420-F987-4EB9-B2B9-B334008168E2}" srcOrd="1" destOrd="0" presId="urn:microsoft.com/office/officeart/2009/3/layout/HorizontalOrganizationChart"/>
    <dgm:cxn modelId="{DF851BC5-3B28-4B64-97E1-28AFFB15993F}" type="presOf" srcId="{29E55C30-051A-4552-83E0-13637E3C8C57}" destId="{04774A7B-7C96-4351-A026-3B2752EF4700}" srcOrd="0" destOrd="0" presId="urn:microsoft.com/office/officeart/2009/3/layout/HorizontalOrganizationChart"/>
    <dgm:cxn modelId="{2EE694C9-71E9-4B15-B4A9-47E727B53DF4}" srcId="{A3532844-7AEF-4647-8CED-2013024F0025}" destId="{293BB789-B36C-43D3-8C43-C70798CA02F0}" srcOrd="4" destOrd="0" parTransId="{A0C8FD9A-C9E9-42C7-98CB-9973D452D0D1}" sibTransId="{28B7E12E-56A2-461B-B8D1-A5CFFD7E52AA}"/>
    <dgm:cxn modelId="{E077B2C9-65DC-49D2-8E10-44B85FC18FB4}" type="presOf" srcId="{7631D336-C781-4C1C-903D-3785E48E940E}" destId="{93045046-C7D3-431C-B95A-74F7494359DA}" srcOrd="0" destOrd="0" presId="urn:microsoft.com/office/officeart/2009/3/layout/HorizontalOrganizationChart"/>
    <dgm:cxn modelId="{FF3399CB-9EC6-4101-85F4-EE67803EBADC}" srcId="{767CB429-11A7-42DD-97B8-1FD2656B9A6A}" destId="{7631D336-C781-4C1C-903D-3785E48E940E}" srcOrd="2" destOrd="0" parTransId="{2271EB5C-977C-42B0-B082-E8A5874A7D64}" sibTransId="{28C33D76-5A9C-4F39-ABC4-7B68F3DC05B9}"/>
    <dgm:cxn modelId="{75A5D1CB-2107-41C3-81CB-C6B78590E89F}" srcId="{F94CEAE7-11A3-4414-9264-865D909E733F}" destId="{1BE47C70-8E4E-4556-9E9A-60248B5B33F0}" srcOrd="2" destOrd="0" parTransId="{A9746BBC-390F-4607-A867-69F7203180B4}" sibTransId="{9CE22B0D-A795-4FBC-B80A-55A2E306B55D}"/>
    <dgm:cxn modelId="{72D2D6D3-9B65-49DC-8AEE-2ECD03A465B2}" srcId="{A3532844-7AEF-4647-8CED-2013024F0025}" destId="{50501234-A61D-4B69-8C07-8BDC5B3001C3}" srcOrd="0" destOrd="0" parTransId="{A3B02B28-8650-40B5-B13A-90BE0F5C7E50}" sibTransId="{5F534DBB-25CA-43FB-8A9A-8FA32EF9659A}"/>
    <dgm:cxn modelId="{4DC406D8-B460-4BBC-826D-34A1A080D290}" type="presOf" srcId="{F1A1E12D-7A16-4C37-B8DA-18D089FA0CF1}" destId="{7570C7CD-06E0-4FB8-8273-D5DAD815231D}" srcOrd="0" destOrd="0" presId="urn:microsoft.com/office/officeart/2009/3/layout/HorizontalOrganizationChart"/>
    <dgm:cxn modelId="{F7CF4FDB-9FCC-4AB4-8614-ADD62EE1F32C}" type="presOf" srcId="{50501234-A61D-4B69-8C07-8BDC5B3001C3}" destId="{3E4F47A3-08CD-4C0C-AC7D-8CB1516CF5B3}" srcOrd="1" destOrd="0" presId="urn:microsoft.com/office/officeart/2009/3/layout/HorizontalOrganizationChart"/>
    <dgm:cxn modelId="{50848EDE-6059-45E9-B1B9-E5A135E664C2}" type="presOf" srcId="{FC9126A7-6F87-4E10-855B-2EF6AC4FD32B}" destId="{987A556C-773E-4208-8FE0-40BCEF1AA448}" srcOrd="1" destOrd="0" presId="urn:microsoft.com/office/officeart/2009/3/layout/HorizontalOrganizationChart"/>
    <dgm:cxn modelId="{33C55DDF-22A0-436A-97B8-5A213CB2BE02}" type="presOf" srcId="{AFEFD81C-EE9E-4A0F-85E2-065EA2A6F526}" destId="{70BA0FAF-C8D5-469D-9FCB-EB1B25173039}" srcOrd="0" destOrd="0" presId="urn:microsoft.com/office/officeart/2009/3/layout/HorizontalOrganizationChart"/>
    <dgm:cxn modelId="{9943A0E3-7FE6-4D7A-B529-CF0C7E0BC42B}" type="presOf" srcId="{A3B02B28-8650-40B5-B13A-90BE0F5C7E50}" destId="{076C44A7-0ECC-4073-BE7F-BF40CAB6D907}" srcOrd="0" destOrd="0" presId="urn:microsoft.com/office/officeart/2009/3/layout/HorizontalOrganizationChart"/>
    <dgm:cxn modelId="{607F7BE9-EEDC-4976-B8CC-F89CBBA28B6C}" type="presOf" srcId="{1BE47C70-8E4E-4556-9E9A-60248B5B33F0}" destId="{1886539B-0BCB-45C8-AA17-D60366645B96}" srcOrd="1" destOrd="0" presId="urn:microsoft.com/office/officeart/2009/3/layout/HorizontalOrganizationChart"/>
    <dgm:cxn modelId="{F5D634EA-FC76-4B29-AB7E-BC6F5DBA089E}" srcId="{A3532844-7AEF-4647-8CED-2013024F0025}" destId="{783C3A44-22FC-4416-A589-374E896E93F1}" srcOrd="3" destOrd="0" parTransId="{95F7686C-2E49-4508-9DD1-9D5412B618F3}" sibTransId="{79F9B488-FFF3-4121-8BE8-186EA87B8E55}"/>
    <dgm:cxn modelId="{CF04C6F1-98C8-4601-9DE0-ACDF05D5A10D}" type="presOf" srcId="{40E53707-F0A7-499E-9FDF-E8853CEEE413}" destId="{5773D572-737F-481A-ACAC-632D68FB7751}" srcOrd="0" destOrd="0" presId="urn:microsoft.com/office/officeart/2009/3/layout/HorizontalOrganizationChart"/>
    <dgm:cxn modelId="{ABC481F6-6DFB-4AF3-86B2-50193C06B41B}" srcId="{767CB429-11A7-42DD-97B8-1FD2656B9A6A}" destId="{FC9126A7-6F87-4E10-855B-2EF6AC4FD32B}" srcOrd="1" destOrd="0" parTransId="{24856777-878F-49B1-A385-02AD5165154A}" sibTransId="{6C1C1971-84F7-46FD-8795-5736F6C32BB1}"/>
    <dgm:cxn modelId="{0501FDFC-3BCB-42D3-BC6F-983D601F48CA}" type="presOf" srcId="{95F7686C-2E49-4508-9DD1-9D5412B618F3}" destId="{23907309-585F-4D18-B2D1-17E50565DD30}" srcOrd="0" destOrd="0" presId="urn:microsoft.com/office/officeart/2009/3/layout/HorizontalOrganizationChart"/>
    <dgm:cxn modelId="{C223BDFF-94C0-4891-BB8A-E9AF4C7C78FA}" type="presOf" srcId="{F1A1E12D-7A16-4C37-B8DA-18D089FA0CF1}" destId="{2126758C-071F-4C8A-9FCF-7F9208FD61FE}" srcOrd="1" destOrd="0" presId="urn:microsoft.com/office/officeart/2009/3/layout/HorizontalOrganizationChart"/>
    <dgm:cxn modelId="{5FE5F5DA-D61F-4218-9E97-9BFD5EEF735C}" type="presParOf" srcId="{BF92403A-F775-4092-B209-60AD111864B0}" destId="{ADB3C3BF-8256-4209-BF71-775D6D085A07}" srcOrd="0" destOrd="0" presId="urn:microsoft.com/office/officeart/2009/3/layout/HorizontalOrganizationChart"/>
    <dgm:cxn modelId="{C968119B-AF63-46CD-B53E-E61BD2D34FC0}" type="presParOf" srcId="{ADB3C3BF-8256-4209-BF71-775D6D085A07}" destId="{47093381-AE85-4C83-867D-C2D02EA102C6}" srcOrd="0" destOrd="0" presId="urn:microsoft.com/office/officeart/2009/3/layout/HorizontalOrganizationChart"/>
    <dgm:cxn modelId="{A488395A-58FD-47DE-AE0D-491B94CE7D6B}" type="presParOf" srcId="{47093381-AE85-4C83-867D-C2D02EA102C6}" destId="{70BA0FAF-C8D5-469D-9FCB-EB1B25173039}" srcOrd="0" destOrd="0" presId="urn:microsoft.com/office/officeart/2009/3/layout/HorizontalOrganizationChart"/>
    <dgm:cxn modelId="{7181F1F0-3822-4395-82C7-6F3C063AB3CA}" type="presParOf" srcId="{47093381-AE85-4C83-867D-C2D02EA102C6}" destId="{CADD44FD-DD50-4938-9F77-C961786CAF98}" srcOrd="1" destOrd="0" presId="urn:microsoft.com/office/officeart/2009/3/layout/HorizontalOrganizationChart"/>
    <dgm:cxn modelId="{53A802C2-C23F-4B1F-8CE5-CB65D247BC9B}" type="presParOf" srcId="{ADB3C3BF-8256-4209-BF71-775D6D085A07}" destId="{9E250772-9664-4300-A6F2-0B51D2F72413}" srcOrd="1" destOrd="0" presId="urn:microsoft.com/office/officeart/2009/3/layout/HorizontalOrganizationChart"/>
    <dgm:cxn modelId="{12D5FCE4-2A7D-4230-9B2E-BB8DD28230EF}" type="presParOf" srcId="{ADB3C3BF-8256-4209-BF71-775D6D085A07}" destId="{311A2D5F-0B6C-497A-8E2D-5F4DD6608E72}" srcOrd="2" destOrd="0" presId="urn:microsoft.com/office/officeart/2009/3/layout/HorizontalOrganizationChart"/>
    <dgm:cxn modelId="{7A466901-6651-4EED-AE5C-F82E3C572D55}" type="presParOf" srcId="{BF92403A-F775-4092-B209-60AD111864B0}" destId="{C9795DBA-2AB2-4E71-8DCF-A1B183D75CDC}" srcOrd="1" destOrd="0" presId="urn:microsoft.com/office/officeart/2009/3/layout/HorizontalOrganizationChart"/>
    <dgm:cxn modelId="{661CBB7B-4302-485F-AC57-EE0CDAAFB9FA}" type="presParOf" srcId="{C9795DBA-2AB2-4E71-8DCF-A1B183D75CDC}" destId="{850A7D82-0551-4DAB-A7C2-93CA24D928ED}" srcOrd="0" destOrd="0" presId="urn:microsoft.com/office/officeart/2009/3/layout/HorizontalOrganizationChart"/>
    <dgm:cxn modelId="{D343F31C-B7A1-4F0B-A1C7-C98424A657D2}" type="presParOf" srcId="{850A7D82-0551-4DAB-A7C2-93CA24D928ED}" destId="{F9017231-71F0-43B8-9110-8422655A4609}" srcOrd="0" destOrd="0" presId="urn:microsoft.com/office/officeart/2009/3/layout/HorizontalOrganizationChart"/>
    <dgm:cxn modelId="{79A9DE13-08D7-43D4-81BE-D7DBD2BF31A1}" type="presParOf" srcId="{850A7D82-0551-4DAB-A7C2-93CA24D928ED}" destId="{A79F0420-F987-4EB9-B2B9-B334008168E2}" srcOrd="1" destOrd="0" presId="urn:microsoft.com/office/officeart/2009/3/layout/HorizontalOrganizationChart"/>
    <dgm:cxn modelId="{B3388AC0-9E0A-45A8-B605-E3B8BC42E0A7}" type="presParOf" srcId="{C9795DBA-2AB2-4E71-8DCF-A1B183D75CDC}" destId="{DE854536-139D-4FB3-91FE-8D95AEE5A8B7}" srcOrd="1" destOrd="0" presId="urn:microsoft.com/office/officeart/2009/3/layout/HorizontalOrganizationChart"/>
    <dgm:cxn modelId="{6C25E54F-A975-4E7F-8F55-0283C1D3EC1B}" type="presParOf" srcId="{DE854536-139D-4FB3-91FE-8D95AEE5A8B7}" destId="{076C44A7-0ECC-4073-BE7F-BF40CAB6D907}" srcOrd="0" destOrd="0" presId="urn:microsoft.com/office/officeart/2009/3/layout/HorizontalOrganizationChart"/>
    <dgm:cxn modelId="{43EFBC47-44E4-4976-97EE-AC1C0D80711B}" type="presParOf" srcId="{DE854536-139D-4FB3-91FE-8D95AEE5A8B7}" destId="{7A329C28-59EC-4B46-A417-F05D0B9D2626}" srcOrd="1" destOrd="0" presId="urn:microsoft.com/office/officeart/2009/3/layout/HorizontalOrganizationChart"/>
    <dgm:cxn modelId="{B2AF3D3D-C4F3-4B5E-995C-B92D63CDD210}" type="presParOf" srcId="{7A329C28-59EC-4B46-A417-F05D0B9D2626}" destId="{4680DCEE-A282-427C-BA97-F5BBADB35F6F}" srcOrd="0" destOrd="0" presId="urn:microsoft.com/office/officeart/2009/3/layout/HorizontalOrganizationChart"/>
    <dgm:cxn modelId="{3088D69E-826C-4168-BB50-FDDBF157291F}" type="presParOf" srcId="{4680DCEE-A282-427C-BA97-F5BBADB35F6F}" destId="{7B8BE01A-ECDE-46C0-B6AB-928038BC7385}" srcOrd="0" destOrd="0" presId="urn:microsoft.com/office/officeart/2009/3/layout/HorizontalOrganizationChart"/>
    <dgm:cxn modelId="{A71EBFDA-C1BB-4E50-A906-1CFD67250073}" type="presParOf" srcId="{4680DCEE-A282-427C-BA97-F5BBADB35F6F}" destId="{3E4F47A3-08CD-4C0C-AC7D-8CB1516CF5B3}" srcOrd="1" destOrd="0" presId="urn:microsoft.com/office/officeart/2009/3/layout/HorizontalOrganizationChart"/>
    <dgm:cxn modelId="{1F259225-9587-4621-933A-140B7B6F5A66}" type="presParOf" srcId="{7A329C28-59EC-4B46-A417-F05D0B9D2626}" destId="{CF03FBAD-80C0-40C0-876C-EF2C7DC13AF4}" srcOrd="1" destOrd="0" presId="urn:microsoft.com/office/officeart/2009/3/layout/HorizontalOrganizationChart"/>
    <dgm:cxn modelId="{AD2CFBE6-65C0-4AB6-B3E9-8795FEB2932C}" type="presParOf" srcId="{7A329C28-59EC-4B46-A417-F05D0B9D2626}" destId="{A9323E46-8639-40EB-A5AA-FBD8674619CC}" srcOrd="2" destOrd="0" presId="urn:microsoft.com/office/officeart/2009/3/layout/HorizontalOrganizationChart"/>
    <dgm:cxn modelId="{E9FEFC09-3D8E-4075-8671-F2A31848B78C}" type="presParOf" srcId="{DE854536-139D-4FB3-91FE-8D95AEE5A8B7}" destId="{04774A7B-7C96-4351-A026-3B2752EF4700}" srcOrd="2" destOrd="0" presId="urn:microsoft.com/office/officeart/2009/3/layout/HorizontalOrganizationChart"/>
    <dgm:cxn modelId="{B602E88A-E62E-4CB3-B2C9-DEBE8F6795F3}" type="presParOf" srcId="{DE854536-139D-4FB3-91FE-8D95AEE5A8B7}" destId="{81730D92-779D-436B-AC87-C23DDC43182B}" srcOrd="3" destOrd="0" presId="urn:microsoft.com/office/officeart/2009/3/layout/HorizontalOrganizationChart"/>
    <dgm:cxn modelId="{AC6EB36A-EF71-4F63-8C03-8D0E1F93DFEA}" type="presParOf" srcId="{81730D92-779D-436B-AC87-C23DDC43182B}" destId="{4196B912-7614-4211-98EB-5F648ACB68EC}" srcOrd="0" destOrd="0" presId="urn:microsoft.com/office/officeart/2009/3/layout/HorizontalOrganizationChart"/>
    <dgm:cxn modelId="{574117AC-812B-4EB1-9948-D1A6B07D7BBA}" type="presParOf" srcId="{4196B912-7614-4211-98EB-5F648ACB68EC}" destId="{BA7134AB-A9E9-4EBE-8B33-4E9D513B3910}" srcOrd="0" destOrd="0" presId="urn:microsoft.com/office/officeart/2009/3/layout/HorizontalOrganizationChart"/>
    <dgm:cxn modelId="{F28005B2-AD21-40F5-80C7-BB261A71855F}" type="presParOf" srcId="{4196B912-7614-4211-98EB-5F648ACB68EC}" destId="{4B52C241-FFB0-47A4-A74A-C15E3604D51A}" srcOrd="1" destOrd="0" presId="urn:microsoft.com/office/officeart/2009/3/layout/HorizontalOrganizationChart"/>
    <dgm:cxn modelId="{8EDB87C9-B020-4D18-AD35-C59B97C01C6B}" type="presParOf" srcId="{81730D92-779D-436B-AC87-C23DDC43182B}" destId="{48D6F204-FA4C-4A3F-9B16-00C439A40BAA}" srcOrd="1" destOrd="0" presId="urn:microsoft.com/office/officeart/2009/3/layout/HorizontalOrganizationChart"/>
    <dgm:cxn modelId="{63F66FA6-6BD6-472F-A72A-6679F590EFD9}" type="presParOf" srcId="{48D6F204-FA4C-4A3F-9B16-00C439A40BAA}" destId="{5773D572-737F-481A-ACAC-632D68FB7751}" srcOrd="0" destOrd="0" presId="urn:microsoft.com/office/officeart/2009/3/layout/HorizontalOrganizationChart"/>
    <dgm:cxn modelId="{4562BC63-64C1-4F3E-9EEF-CC95B6A10AF2}" type="presParOf" srcId="{48D6F204-FA4C-4A3F-9B16-00C439A40BAA}" destId="{5CA0AD16-ABB9-49ED-A73A-28C4045E7C00}" srcOrd="1" destOrd="0" presId="urn:microsoft.com/office/officeart/2009/3/layout/HorizontalOrganizationChart"/>
    <dgm:cxn modelId="{B446A6FC-48EA-4820-8FB4-32F7A402BF06}" type="presParOf" srcId="{5CA0AD16-ABB9-49ED-A73A-28C4045E7C00}" destId="{9A0B528D-1274-4BD1-8F8D-3B904A63F765}" srcOrd="0" destOrd="0" presId="urn:microsoft.com/office/officeart/2009/3/layout/HorizontalOrganizationChart"/>
    <dgm:cxn modelId="{D4B31F5E-ECB7-4CC3-B042-BCA8A72C1748}" type="presParOf" srcId="{9A0B528D-1274-4BD1-8F8D-3B904A63F765}" destId="{05A5E187-7B29-45C6-AECA-5E9E1AE91498}" srcOrd="0" destOrd="0" presId="urn:microsoft.com/office/officeart/2009/3/layout/HorizontalOrganizationChart"/>
    <dgm:cxn modelId="{D7F74380-F094-4B22-BA32-E60FFFCE5032}" type="presParOf" srcId="{9A0B528D-1274-4BD1-8F8D-3B904A63F765}" destId="{33C471F8-6C03-4246-AC03-E6585DD3782A}" srcOrd="1" destOrd="0" presId="urn:microsoft.com/office/officeart/2009/3/layout/HorizontalOrganizationChart"/>
    <dgm:cxn modelId="{CB20CBFD-D514-4A72-8339-1AF02B4A8105}" type="presParOf" srcId="{5CA0AD16-ABB9-49ED-A73A-28C4045E7C00}" destId="{166C80B5-D6E0-4760-9F64-FF40F3C88942}" srcOrd="1" destOrd="0" presId="urn:microsoft.com/office/officeart/2009/3/layout/HorizontalOrganizationChart"/>
    <dgm:cxn modelId="{9394720B-7649-4361-B8B8-40606F9CABE7}" type="presParOf" srcId="{5CA0AD16-ABB9-49ED-A73A-28C4045E7C00}" destId="{F741274B-CDAB-4D49-A0EC-1B35A69B9E56}" srcOrd="2" destOrd="0" presId="urn:microsoft.com/office/officeart/2009/3/layout/HorizontalOrganizationChart"/>
    <dgm:cxn modelId="{B9DA6A50-CC9C-489D-9E01-BFCFD6D35817}" type="presParOf" srcId="{48D6F204-FA4C-4A3F-9B16-00C439A40BAA}" destId="{656E8590-115E-4F44-B4E3-F0F515D417B4}" srcOrd="2" destOrd="0" presId="urn:microsoft.com/office/officeart/2009/3/layout/HorizontalOrganizationChart"/>
    <dgm:cxn modelId="{E007D3A7-A0ED-459E-BF54-9E35B0F8F477}" type="presParOf" srcId="{48D6F204-FA4C-4A3F-9B16-00C439A40BAA}" destId="{D2800B0E-49FF-4F8C-8D3E-54545EC4CAAB}" srcOrd="3" destOrd="0" presId="urn:microsoft.com/office/officeart/2009/3/layout/HorizontalOrganizationChart"/>
    <dgm:cxn modelId="{AAD8631C-C16C-4011-9227-24DB14342E2B}" type="presParOf" srcId="{D2800B0E-49FF-4F8C-8D3E-54545EC4CAAB}" destId="{92360D96-6E83-4EE6-B0CB-C495995A3762}" srcOrd="0" destOrd="0" presId="urn:microsoft.com/office/officeart/2009/3/layout/HorizontalOrganizationChart"/>
    <dgm:cxn modelId="{2B29DA73-A0F4-4CF5-AF0C-2E51DA6FB407}" type="presParOf" srcId="{92360D96-6E83-4EE6-B0CB-C495995A3762}" destId="{589F69CF-AF76-4F33-BD2A-4838C69D6FDE}" srcOrd="0" destOrd="0" presId="urn:microsoft.com/office/officeart/2009/3/layout/HorizontalOrganizationChart"/>
    <dgm:cxn modelId="{8F964406-82E6-4821-A121-93A78312910A}" type="presParOf" srcId="{92360D96-6E83-4EE6-B0CB-C495995A3762}" destId="{987A556C-773E-4208-8FE0-40BCEF1AA448}" srcOrd="1" destOrd="0" presId="urn:microsoft.com/office/officeart/2009/3/layout/HorizontalOrganizationChart"/>
    <dgm:cxn modelId="{EFAAD489-4B2F-4F98-97A0-F39101E468FE}" type="presParOf" srcId="{D2800B0E-49FF-4F8C-8D3E-54545EC4CAAB}" destId="{2913A21B-DDCF-472C-864B-383FDA538124}" srcOrd="1" destOrd="0" presId="urn:microsoft.com/office/officeart/2009/3/layout/HorizontalOrganizationChart"/>
    <dgm:cxn modelId="{4E9E2836-5A89-4CBA-9582-978CF740EB1E}" type="presParOf" srcId="{D2800B0E-49FF-4F8C-8D3E-54545EC4CAAB}" destId="{6D3A15A9-B8EA-4449-9769-7BDE6830CF62}" srcOrd="2" destOrd="0" presId="urn:microsoft.com/office/officeart/2009/3/layout/HorizontalOrganizationChart"/>
    <dgm:cxn modelId="{F0AB5684-6658-4B1E-AF57-9D0E829CE6A3}" type="presParOf" srcId="{48D6F204-FA4C-4A3F-9B16-00C439A40BAA}" destId="{A031995C-60D8-41D0-9580-EDA3D522A4CA}" srcOrd="4" destOrd="0" presId="urn:microsoft.com/office/officeart/2009/3/layout/HorizontalOrganizationChart"/>
    <dgm:cxn modelId="{CBE3D2DE-9DA6-4B02-B3FB-E61D79DA1966}" type="presParOf" srcId="{48D6F204-FA4C-4A3F-9B16-00C439A40BAA}" destId="{E07A15D4-9941-4A78-821E-3F17B9EA4CD2}" srcOrd="5" destOrd="0" presId="urn:microsoft.com/office/officeart/2009/3/layout/HorizontalOrganizationChart"/>
    <dgm:cxn modelId="{8D82CE6D-99E9-4BE7-8037-5C4A351D627F}" type="presParOf" srcId="{E07A15D4-9941-4A78-821E-3F17B9EA4CD2}" destId="{C97981C6-E308-400D-94A1-4C05C5934D77}" srcOrd="0" destOrd="0" presId="urn:microsoft.com/office/officeart/2009/3/layout/HorizontalOrganizationChart"/>
    <dgm:cxn modelId="{BEBA6C76-728F-4327-9DC5-77256EF0A87B}" type="presParOf" srcId="{C97981C6-E308-400D-94A1-4C05C5934D77}" destId="{93045046-C7D3-431C-B95A-74F7494359DA}" srcOrd="0" destOrd="0" presId="urn:microsoft.com/office/officeart/2009/3/layout/HorizontalOrganizationChart"/>
    <dgm:cxn modelId="{E492A915-D33B-4465-8B67-DEF590AFBEE2}" type="presParOf" srcId="{C97981C6-E308-400D-94A1-4C05C5934D77}" destId="{AD879209-9B6B-4F6C-B1C5-0593F3907C96}" srcOrd="1" destOrd="0" presId="urn:microsoft.com/office/officeart/2009/3/layout/HorizontalOrganizationChart"/>
    <dgm:cxn modelId="{DB8D9FEE-8732-4B0B-9384-CEA2AA9C4140}" type="presParOf" srcId="{E07A15D4-9941-4A78-821E-3F17B9EA4CD2}" destId="{F8723599-BFED-479B-BB82-9613017C2F5D}" srcOrd="1" destOrd="0" presId="urn:microsoft.com/office/officeart/2009/3/layout/HorizontalOrganizationChart"/>
    <dgm:cxn modelId="{9A907898-607D-467C-B87E-6C398B0B3B28}" type="presParOf" srcId="{E07A15D4-9941-4A78-821E-3F17B9EA4CD2}" destId="{3E0F6E97-63CB-43CA-8C73-18A3BB5EF97B}" srcOrd="2" destOrd="0" presId="urn:microsoft.com/office/officeart/2009/3/layout/HorizontalOrganizationChart"/>
    <dgm:cxn modelId="{0486D156-FC29-42F3-8E33-F9D49F30DDF3}" type="presParOf" srcId="{81730D92-779D-436B-AC87-C23DDC43182B}" destId="{F2ACE62E-BA22-4997-973E-34E221B4E054}" srcOrd="2" destOrd="0" presId="urn:microsoft.com/office/officeart/2009/3/layout/HorizontalOrganizationChart"/>
    <dgm:cxn modelId="{419874C8-14D2-404F-8ACB-664C1D531A16}" type="presParOf" srcId="{DE854536-139D-4FB3-91FE-8D95AEE5A8B7}" destId="{A5683F34-FD39-45B9-A53E-B4374BD09F76}" srcOrd="4" destOrd="0" presId="urn:microsoft.com/office/officeart/2009/3/layout/HorizontalOrganizationChart"/>
    <dgm:cxn modelId="{1DA2AA7D-9DB9-4B8D-898E-5A8C143FEDB1}" type="presParOf" srcId="{DE854536-139D-4FB3-91FE-8D95AEE5A8B7}" destId="{15BE6CF9-000D-4595-91CB-948AD2DDE62B}" srcOrd="5" destOrd="0" presId="urn:microsoft.com/office/officeart/2009/3/layout/HorizontalOrganizationChart"/>
    <dgm:cxn modelId="{A1FE0615-B806-41C3-A4F8-F00F8CFB31A2}" type="presParOf" srcId="{15BE6CF9-000D-4595-91CB-948AD2DDE62B}" destId="{771A6358-9603-4756-B030-D38AE0D5B592}" srcOrd="0" destOrd="0" presId="urn:microsoft.com/office/officeart/2009/3/layout/HorizontalOrganizationChart"/>
    <dgm:cxn modelId="{B9E00972-CB4A-4560-A6EB-99848A1CB274}" type="presParOf" srcId="{771A6358-9603-4756-B030-D38AE0D5B592}" destId="{F2077DAF-DB0F-4DC9-AC0E-928526824681}" srcOrd="0" destOrd="0" presId="urn:microsoft.com/office/officeart/2009/3/layout/HorizontalOrganizationChart"/>
    <dgm:cxn modelId="{EF4ACB95-7F3D-4FDC-8FD9-A4E04C13E827}" type="presParOf" srcId="{771A6358-9603-4756-B030-D38AE0D5B592}" destId="{1A1D207D-E70F-4791-BF92-A3696EC7DDE4}" srcOrd="1" destOrd="0" presId="urn:microsoft.com/office/officeart/2009/3/layout/HorizontalOrganizationChart"/>
    <dgm:cxn modelId="{D15E140E-7CC3-44B2-A405-4DF2F4CFF9C9}" type="presParOf" srcId="{15BE6CF9-000D-4595-91CB-948AD2DDE62B}" destId="{546CB351-E688-4DFB-8DD6-39DDA5A8549F}" srcOrd="1" destOrd="0" presId="urn:microsoft.com/office/officeart/2009/3/layout/HorizontalOrganizationChart"/>
    <dgm:cxn modelId="{21E0A26C-BEED-44D2-B09F-2F6FD3870BFF}" type="presParOf" srcId="{15BE6CF9-000D-4595-91CB-948AD2DDE62B}" destId="{E0EEF3ED-9FB4-4CE2-BFB4-3FB47DDCBF5D}" srcOrd="2" destOrd="0" presId="urn:microsoft.com/office/officeart/2009/3/layout/HorizontalOrganizationChart"/>
    <dgm:cxn modelId="{24FECDFA-39FB-4D77-A525-4B8F49478D8B}" type="presParOf" srcId="{DE854536-139D-4FB3-91FE-8D95AEE5A8B7}" destId="{23907309-585F-4D18-B2D1-17E50565DD30}" srcOrd="6" destOrd="0" presId="urn:microsoft.com/office/officeart/2009/3/layout/HorizontalOrganizationChart"/>
    <dgm:cxn modelId="{E4465B78-B2EB-4E7E-ACCD-5D2AE04E0347}" type="presParOf" srcId="{DE854536-139D-4FB3-91FE-8D95AEE5A8B7}" destId="{62EEB0B5-3E5E-4599-9CC4-3BDD28ECA0AA}" srcOrd="7" destOrd="0" presId="urn:microsoft.com/office/officeart/2009/3/layout/HorizontalOrganizationChart"/>
    <dgm:cxn modelId="{1A101DCC-66D4-4948-B8E0-E1D941CD3CDA}" type="presParOf" srcId="{62EEB0B5-3E5E-4599-9CC4-3BDD28ECA0AA}" destId="{C63F6AFF-7FC9-496B-B40A-EDE7C92911A3}" srcOrd="0" destOrd="0" presId="urn:microsoft.com/office/officeart/2009/3/layout/HorizontalOrganizationChart"/>
    <dgm:cxn modelId="{8C065658-3545-4A1E-AC38-4DC2755F1CCE}" type="presParOf" srcId="{C63F6AFF-7FC9-496B-B40A-EDE7C92911A3}" destId="{4BF950AE-7FFC-4A56-B5EF-E1444A8A422F}" srcOrd="0" destOrd="0" presId="urn:microsoft.com/office/officeart/2009/3/layout/HorizontalOrganizationChart"/>
    <dgm:cxn modelId="{DF34B5FC-B588-45C1-A3A7-07F49E9B2AB2}" type="presParOf" srcId="{C63F6AFF-7FC9-496B-B40A-EDE7C92911A3}" destId="{F389AECC-E713-49F9-9DF5-F1B169DC5613}" srcOrd="1" destOrd="0" presId="urn:microsoft.com/office/officeart/2009/3/layout/HorizontalOrganizationChart"/>
    <dgm:cxn modelId="{1E2B257E-D81A-498A-ACDF-8382C04F1063}" type="presParOf" srcId="{62EEB0B5-3E5E-4599-9CC4-3BDD28ECA0AA}" destId="{C14C2E2C-1152-4A03-8423-6EDC25EB1102}" srcOrd="1" destOrd="0" presId="urn:microsoft.com/office/officeart/2009/3/layout/HorizontalOrganizationChart"/>
    <dgm:cxn modelId="{68CDD8EA-B116-4EE9-A3DD-BCFC31D57C3F}" type="presParOf" srcId="{62EEB0B5-3E5E-4599-9CC4-3BDD28ECA0AA}" destId="{D4EFB874-B0FD-4E3D-A874-6D69127DF66F}" srcOrd="2" destOrd="0" presId="urn:microsoft.com/office/officeart/2009/3/layout/HorizontalOrganizationChart"/>
    <dgm:cxn modelId="{58EAAFEB-0206-49BB-A8DA-F3ED231A5E2E}" type="presParOf" srcId="{DE854536-139D-4FB3-91FE-8D95AEE5A8B7}" destId="{EB1B53DC-F959-4604-A113-0E8B0EA7B3DC}" srcOrd="8" destOrd="0" presId="urn:microsoft.com/office/officeart/2009/3/layout/HorizontalOrganizationChart"/>
    <dgm:cxn modelId="{0ACECC82-ED70-4F5E-BF12-E27CBB02B623}" type="presParOf" srcId="{DE854536-139D-4FB3-91FE-8D95AEE5A8B7}" destId="{132431FC-ABD0-4CD3-86C6-B71EF135E80F}" srcOrd="9" destOrd="0" presId="urn:microsoft.com/office/officeart/2009/3/layout/HorizontalOrganizationChart"/>
    <dgm:cxn modelId="{76B0B740-B6DB-46F5-A22A-D4E873DAA0BA}" type="presParOf" srcId="{132431FC-ABD0-4CD3-86C6-B71EF135E80F}" destId="{D346F9A1-3F53-4600-9370-887C9F1A457F}" srcOrd="0" destOrd="0" presId="urn:microsoft.com/office/officeart/2009/3/layout/HorizontalOrganizationChart"/>
    <dgm:cxn modelId="{85627AF4-AE83-4ECC-9AFB-01FC4DE60405}" type="presParOf" srcId="{D346F9A1-3F53-4600-9370-887C9F1A457F}" destId="{E7241CA9-0C05-40A5-A29A-473C6B041F75}" srcOrd="0" destOrd="0" presId="urn:microsoft.com/office/officeart/2009/3/layout/HorizontalOrganizationChart"/>
    <dgm:cxn modelId="{C478C5E2-7558-4E6E-85C8-FC88BB17507C}" type="presParOf" srcId="{D346F9A1-3F53-4600-9370-887C9F1A457F}" destId="{CF968DF4-19F0-41A9-80EA-EBD9E5DB37DE}" srcOrd="1" destOrd="0" presId="urn:microsoft.com/office/officeart/2009/3/layout/HorizontalOrganizationChart"/>
    <dgm:cxn modelId="{BE7AF7D2-F1C3-43F2-9616-ECDDBBD92088}" type="presParOf" srcId="{132431FC-ABD0-4CD3-86C6-B71EF135E80F}" destId="{059FBF42-CABC-47B1-823D-371B0908E99F}" srcOrd="1" destOrd="0" presId="urn:microsoft.com/office/officeart/2009/3/layout/HorizontalOrganizationChart"/>
    <dgm:cxn modelId="{D4542125-F633-43D4-9EC9-F88E4B8D76C7}" type="presParOf" srcId="{132431FC-ABD0-4CD3-86C6-B71EF135E80F}" destId="{A794C67E-478C-4748-9364-C3A690ABAD20}" srcOrd="2" destOrd="0" presId="urn:microsoft.com/office/officeart/2009/3/layout/HorizontalOrganizationChart"/>
    <dgm:cxn modelId="{9A5CDC9E-12B5-4626-894A-F28F476B5089}" type="presParOf" srcId="{C9795DBA-2AB2-4E71-8DCF-A1B183D75CDC}" destId="{4E20782D-1F18-42EE-8A24-8BCFB3BBEA30}" srcOrd="2" destOrd="0" presId="urn:microsoft.com/office/officeart/2009/3/layout/HorizontalOrganizationChart"/>
    <dgm:cxn modelId="{A7A2C337-7802-4E8B-BE49-F5D6813DED3C}" type="presParOf" srcId="{BF92403A-F775-4092-B209-60AD111864B0}" destId="{0C539845-20EC-4C8A-B5A0-15503864C334}" srcOrd="2" destOrd="0" presId="urn:microsoft.com/office/officeart/2009/3/layout/HorizontalOrganizationChart"/>
    <dgm:cxn modelId="{D28EB94A-AF55-4EEC-A6B8-4B77B4DCF402}" type="presParOf" srcId="{0C539845-20EC-4C8A-B5A0-15503864C334}" destId="{28CBFAF4-23F0-4A7E-96EB-BD57486CE4DD}" srcOrd="0" destOrd="0" presId="urn:microsoft.com/office/officeart/2009/3/layout/HorizontalOrganizationChart"/>
    <dgm:cxn modelId="{5017DFED-2758-4697-920D-F73129053EAC}" type="presParOf" srcId="{28CBFAF4-23F0-4A7E-96EB-BD57486CE4DD}" destId="{8B77CD08-5D73-414F-91F0-33818BA6A5BB}" srcOrd="0" destOrd="0" presId="urn:microsoft.com/office/officeart/2009/3/layout/HorizontalOrganizationChart"/>
    <dgm:cxn modelId="{C64653E0-2C3F-49EB-9D2C-7C70D68603F9}" type="presParOf" srcId="{28CBFAF4-23F0-4A7E-96EB-BD57486CE4DD}" destId="{1886539B-0BCB-45C8-AA17-D60366645B96}" srcOrd="1" destOrd="0" presId="urn:microsoft.com/office/officeart/2009/3/layout/HorizontalOrganizationChart"/>
    <dgm:cxn modelId="{97133278-354B-4727-A9D1-09C17B0DBA9C}" type="presParOf" srcId="{0C539845-20EC-4C8A-B5A0-15503864C334}" destId="{D98C6936-0728-40B1-8D34-F3DE1246136E}" srcOrd="1" destOrd="0" presId="urn:microsoft.com/office/officeart/2009/3/layout/HorizontalOrganizationChart"/>
    <dgm:cxn modelId="{5587FB04-19B4-420E-9F1D-98263E96385B}" type="presParOf" srcId="{0C539845-20EC-4C8A-B5A0-15503864C334}" destId="{95BB1039-5C32-427B-8575-F1C460A6A528}" srcOrd="2" destOrd="0" presId="urn:microsoft.com/office/officeart/2009/3/layout/HorizontalOrganizationChart"/>
    <dgm:cxn modelId="{002638C0-F86B-4C1C-9442-B8A61F51B193}" type="presParOf" srcId="{BF92403A-F775-4092-B209-60AD111864B0}" destId="{3DA5216E-E6AD-411E-94A3-F53E0C055F87}" srcOrd="3" destOrd="0" presId="urn:microsoft.com/office/officeart/2009/3/layout/HorizontalOrganizationChart"/>
    <dgm:cxn modelId="{AFF3CA45-FDCF-44F4-8838-9A1EB9592C5F}" type="presParOf" srcId="{3DA5216E-E6AD-411E-94A3-F53E0C055F87}" destId="{B10B13AB-0E66-4CBF-9F06-C7830818C062}" srcOrd="0" destOrd="0" presId="urn:microsoft.com/office/officeart/2009/3/layout/HorizontalOrganizationChart"/>
    <dgm:cxn modelId="{61BF2FD9-6F7A-4061-8315-D2A170E60181}" type="presParOf" srcId="{B10B13AB-0E66-4CBF-9F06-C7830818C062}" destId="{7570C7CD-06E0-4FB8-8273-D5DAD815231D}" srcOrd="0" destOrd="0" presId="urn:microsoft.com/office/officeart/2009/3/layout/HorizontalOrganizationChart"/>
    <dgm:cxn modelId="{C3A31D16-4FD6-40F0-B656-61F7288070F5}" type="presParOf" srcId="{B10B13AB-0E66-4CBF-9F06-C7830818C062}" destId="{2126758C-071F-4C8A-9FCF-7F9208FD61FE}" srcOrd="1" destOrd="0" presId="urn:microsoft.com/office/officeart/2009/3/layout/HorizontalOrganizationChart"/>
    <dgm:cxn modelId="{CD5BC73A-B75E-4667-B3D1-3E18D9A2CBEB}" type="presParOf" srcId="{3DA5216E-E6AD-411E-94A3-F53E0C055F87}" destId="{6BBCDB9C-B95C-40C3-87B3-BF7ACAE6DEF6}" srcOrd="1" destOrd="0" presId="urn:microsoft.com/office/officeart/2009/3/layout/HorizontalOrganizationChart"/>
    <dgm:cxn modelId="{7C9A9A6D-41AA-472D-A202-239607D157DD}" type="presParOf" srcId="{3DA5216E-E6AD-411E-94A3-F53E0C055F87}" destId="{671D7D58-CADD-4B70-846D-0602BBEF97B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39CC3-F307-4FA5-972C-54F18230668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kumimoji="1" lang="ja-JP" altLang="en-US"/>
        </a:p>
      </dgm:t>
    </dgm:pt>
    <dgm:pt modelId="{512AC311-F7A3-4363-822D-4FD140109B88}">
      <dgm:prSet phldrT="[テキスト]"/>
      <dgm:spPr/>
      <dgm:t>
        <a:bodyPr/>
        <a:lstStyle/>
        <a:p>
          <a:r>
            <a:rPr kumimoji="1" lang="ja-JP" altLang="en-US" dirty="0"/>
            <a:t>人事制度</a:t>
          </a:r>
        </a:p>
      </dgm:t>
    </dgm:pt>
    <dgm:pt modelId="{8CDA34A0-6C62-49CC-8363-373B53AF399D}" type="parTrans" cxnId="{99CACAA7-AD5E-4D74-A30D-48ED0889E2A7}">
      <dgm:prSet/>
      <dgm:spPr/>
      <dgm:t>
        <a:bodyPr/>
        <a:lstStyle/>
        <a:p>
          <a:endParaRPr kumimoji="1" lang="ja-JP" altLang="en-US"/>
        </a:p>
      </dgm:t>
    </dgm:pt>
    <dgm:pt modelId="{10EE8E41-E1BE-4553-8275-69207BE321FF}" type="sibTrans" cxnId="{99CACAA7-AD5E-4D74-A30D-48ED0889E2A7}">
      <dgm:prSet/>
      <dgm:spPr/>
      <dgm:t>
        <a:bodyPr/>
        <a:lstStyle/>
        <a:p>
          <a:endParaRPr kumimoji="1" lang="ja-JP" altLang="en-US"/>
        </a:p>
      </dgm:t>
    </dgm:pt>
    <dgm:pt modelId="{E3DCC070-58AA-43F6-B8C1-A563106F6D91}">
      <dgm:prSet phldrT="[テキスト]"/>
      <dgm:spPr/>
      <dgm:t>
        <a:bodyPr/>
        <a:lstStyle/>
        <a:p>
          <a:r>
            <a:rPr kumimoji="1" lang="ja-JP" altLang="en-US" dirty="0"/>
            <a:t>組織構造</a:t>
          </a:r>
        </a:p>
      </dgm:t>
    </dgm:pt>
    <dgm:pt modelId="{52614780-51E4-487F-9277-5BFBB0A58234}" type="parTrans" cxnId="{16E5E2F0-AF4B-4BA7-8DDB-E7B0BD6EC59F}">
      <dgm:prSet/>
      <dgm:spPr/>
      <dgm:t>
        <a:bodyPr/>
        <a:lstStyle/>
        <a:p>
          <a:endParaRPr kumimoji="1" lang="ja-JP" altLang="en-US"/>
        </a:p>
      </dgm:t>
    </dgm:pt>
    <dgm:pt modelId="{9A2F218A-9C68-41B3-8CDE-A7A582D1C472}" type="sibTrans" cxnId="{16E5E2F0-AF4B-4BA7-8DDB-E7B0BD6EC59F}">
      <dgm:prSet/>
      <dgm:spPr/>
      <dgm:t>
        <a:bodyPr/>
        <a:lstStyle/>
        <a:p>
          <a:endParaRPr kumimoji="1" lang="ja-JP" altLang="en-US"/>
        </a:p>
      </dgm:t>
    </dgm:pt>
    <dgm:pt modelId="{D11383AD-E892-41A1-857D-A53D753BB01A}">
      <dgm:prSet phldrT="[テキスト]"/>
      <dgm:spPr/>
      <dgm:t>
        <a:bodyPr/>
        <a:lstStyle/>
        <a:p>
          <a:r>
            <a:rPr kumimoji="1" lang="ja-JP" altLang="en-US" dirty="0"/>
            <a:t>採用</a:t>
          </a:r>
        </a:p>
      </dgm:t>
    </dgm:pt>
    <dgm:pt modelId="{9506F80F-8CD0-48D4-AD49-CB57AB232C8F}" type="parTrans" cxnId="{6A4DD7F6-AE1A-4C0F-A1D1-A5C839ECB9AC}">
      <dgm:prSet/>
      <dgm:spPr/>
      <dgm:t>
        <a:bodyPr/>
        <a:lstStyle/>
        <a:p>
          <a:endParaRPr kumimoji="1" lang="ja-JP" altLang="en-US"/>
        </a:p>
      </dgm:t>
    </dgm:pt>
    <dgm:pt modelId="{8AF45783-9033-4054-B832-11AD607EEB30}" type="sibTrans" cxnId="{6A4DD7F6-AE1A-4C0F-A1D1-A5C839ECB9AC}">
      <dgm:prSet/>
      <dgm:spPr/>
      <dgm:t>
        <a:bodyPr/>
        <a:lstStyle/>
        <a:p>
          <a:endParaRPr kumimoji="1" lang="ja-JP" altLang="en-US"/>
        </a:p>
      </dgm:t>
    </dgm:pt>
    <dgm:pt modelId="{DDA4AAE8-C93B-4870-969F-6F3F78CD5866}">
      <dgm:prSet phldrT="[テキスト]"/>
      <dgm:spPr/>
      <dgm:t>
        <a:bodyPr/>
        <a:lstStyle/>
        <a:p>
          <a:r>
            <a:rPr kumimoji="1" lang="ja-JP" altLang="en-US" dirty="0"/>
            <a:t>評価</a:t>
          </a:r>
        </a:p>
      </dgm:t>
    </dgm:pt>
    <dgm:pt modelId="{D7ECA8C6-7315-4776-878D-A3E0059EF2EF}" type="parTrans" cxnId="{BC6C2AC1-8043-4AEA-BB4A-D9AFC8C02110}">
      <dgm:prSet/>
      <dgm:spPr/>
      <dgm:t>
        <a:bodyPr/>
        <a:lstStyle/>
        <a:p>
          <a:endParaRPr kumimoji="1" lang="ja-JP" altLang="en-US"/>
        </a:p>
      </dgm:t>
    </dgm:pt>
    <dgm:pt modelId="{F62FB493-9F9D-4455-99E3-4BC0AAD224E3}" type="sibTrans" cxnId="{BC6C2AC1-8043-4AEA-BB4A-D9AFC8C02110}">
      <dgm:prSet/>
      <dgm:spPr/>
      <dgm:t>
        <a:bodyPr/>
        <a:lstStyle/>
        <a:p>
          <a:endParaRPr kumimoji="1" lang="ja-JP" altLang="en-US"/>
        </a:p>
      </dgm:t>
    </dgm:pt>
    <dgm:pt modelId="{A534FFA4-3C07-4FF6-A8B7-C03DA62E31BB}">
      <dgm:prSet phldrT="[テキスト]"/>
      <dgm:spPr/>
      <dgm:t>
        <a:bodyPr/>
        <a:lstStyle/>
        <a:p>
          <a:r>
            <a:rPr kumimoji="1" lang="ja-JP" altLang="en-US" dirty="0"/>
            <a:t>報酬</a:t>
          </a:r>
        </a:p>
      </dgm:t>
    </dgm:pt>
    <dgm:pt modelId="{30D841E4-29DD-40FD-BCBD-8B514D2EF34D}" type="parTrans" cxnId="{0ED25A18-6141-4B15-8C3A-29421A8AD70D}">
      <dgm:prSet/>
      <dgm:spPr/>
      <dgm:t>
        <a:bodyPr/>
        <a:lstStyle/>
        <a:p>
          <a:endParaRPr kumimoji="1" lang="ja-JP" altLang="en-US"/>
        </a:p>
      </dgm:t>
    </dgm:pt>
    <dgm:pt modelId="{BB34E609-C8DB-4FF2-BDA9-D072E37B40E7}" type="sibTrans" cxnId="{0ED25A18-6141-4B15-8C3A-29421A8AD70D}">
      <dgm:prSet/>
      <dgm:spPr/>
      <dgm:t>
        <a:bodyPr/>
        <a:lstStyle/>
        <a:p>
          <a:endParaRPr kumimoji="1" lang="ja-JP" altLang="en-US"/>
        </a:p>
      </dgm:t>
    </dgm:pt>
    <dgm:pt modelId="{92C9F379-CD40-4298-83DF-0D439C6ABAA9}">
      <dgm:prSet phldrT="[テキスト]"/>
      <dgm:spPr/>
      <dgm:t>
        <a:bodyPr/>
        <a:lstStyle/>
        <a:p>
          <a:r>
            <a:rPr kumimoji="1" lang="ja-JP" altLang="en-US" dirty="0"/>
            <a:t>配置と異動</a:t>
          </a:r>
        </a:p>
      </dgm:t>
    </dgm:pt>
    <dgm:pt modelId="{DD2600B5-F59B-498A-B1EF-B8F18CFD130B}" type="parTrans" cxnId="{36D9CA57-D577-49B9-BF8B-06EB0E919B89}">
      <dgm:prSet/>
      <dgm:spPr/>
      <dgm:t>
        <a:bodyPr/>
        <a:lstStyle/>
        <a:p>
          <a:endParaRPr kumimoji="1" lang="ja-JP" altLang="en-US"/>
        </a:p>
      </dgm:t>
    </dgm:pt>
    <dgm:pt modelId="{205235D8-3048-41C0-BFF3-A0385E376524}" type="sibTrans" cxnId="{36D9CA57-D577-49B9-BF8B-06EB0E919B89}">
      <dgm:prSet/>
      <dgm:spPr/>
      <dgm:t>
        <a:bodyPr/>
        <a:lstStyle/>
        <a:p>
          <a:endParaRPr kumimoji="1" lang="ja-JP" altLang="en-US"/>
        </a:p>
      </dgm:t>
    </dgm:pt>
    <dgm:pt modelId="{A661778D-03CA-4D25-8AFC-91006872FDBF}">
      <dgm:prSet phldrT="[テキスト]"/>
      <dgm:spPr/>
      <dgm:t>
        <a:bodyPr/>
        <a:lstStyle/>
        <a:p>
          <a:r>
            <a:rPr kumimoji="1" lang="ja-JP" altLang="en-US" dirty="0"/>
            <a:t>昇進</a:t>
          </a:r>
        </a:p>
      </dgm:t>
    </dgm:pt>
    <dgm:pt modelId="{6BC4A4C8-FC45-4D7F-8411-A1AA378A42F3}" type="parTrans" cxnId="{E00689DE-4778-4C77-92A9-36CB7B12A5C0}">
      <dgm:prSet/>
      <dgm:spPr/>
      <dgm:t>
        <a:bodyPr/>
        <a:lstStyle/>
        <a:p>
          <a:endParaRPr kumimoji="1" lang="ja-JP" altLang="en-US"/>
        </a:p>
      </dgm:t>
    </dgm:pt>
    <dgm:pt modelId="{8522920D-F841-4EDE-B00E-F3DEC5FBEE0B}" type="sibTrans" cxnId="{E00689DE-4778-4C77-92A9-36CB7B12A5C0}">
      <dgm:prSet/>
      <dgm:spPr/>
      <dgm:t>
        <a:bodyPr/>
        <a:lstStyle/>
        <a:p>
          <a:endParaRPr kumimoji="1" lang="ja-JP" altLang="en-US"/>
        </a:p>
      </dgm:t>
    </dgm:pt>
    <dgm:pt modelId="{83CBA6AF-0688-4BC3-AD63-986F1537C8FB}">
      <dgm:prSet phldrT="[テキスト]"/>
      <dgm:spPr/>
      <dgm:t>
        <a:bodyPr/>
        <a:lstStyle/>
        <a:p>
          <a:r>
            <a:rPr kumimoji="1" lang="ja-JP" altLang="en-US" dirty="0"/>
            <a:t>退職・解雇</a:t>
          </a:r>
        </a:p>
      </dgm:t>
    </dgm:pt>
    <dgm:pt modelId="{8FA36A2E-0D0F-416B-9D19-23B7EC046D11}" type="parTrans" cxnId="{4E102FBF-1F4D-49EE-9EB9-1EA7E9240E15}">
      <dgm:prSet/>
      <dgm:spPr/>
      <dgm:t>
        <a:bodyPr/>
        <a:lstStyle/>
        <a:p>
          <a:endParaRPr kumimoji="1" lang="ja-JP" altLang="en-US"/>
        </a:p>
      </dgm:t>
    </dgm:pt>
    <dgm:pt modelId="{48E54CBF-5044-4B9B-AB99-0213C22571D1}" type="sibTrans" cxnId="{4E102FBF-1F4D-49EE-9EB9-1EA7E9240E15}">
      <dgm:prSet/>
      <dgm:spPr/>
      <dgm:t>
        <a:bodyPr/>
        <a:lstStyle/>
        <a:p>
          <a:endParaRPr kumimoji="1" lang="ja-JP" altLang="en-US"/>
        </a:p>
      </dgm:t>
    </dgm:pt>
    <dgm:pt modelId="{7881ECE9-49B3-47F7-88E9-86C05A0766D6}">
      <dgm:prSet phldrT="[テキスト]"/>
      <dgm:spPr/>
      <dgm:t>
        <a:bodyPr/>
        <a:lstStyle/>
        <a:p>
          <a:r>
            <a:rPr kumimoji="1" lang="ja-JP" altLang="en-US" dirty="0"/>
            <a:t>能力開発</a:t>
          </a:r>
        </a:p>
      </dgm:t>
    </dgm:pt>
    <dgm:pt modelId="{6AC8943B-3FFC-4A24-ABD3-1D5097F6683D}" type="parTrans" cxnId="{6B401B84-EE05-4F2F-A880-D3442DCB2FF7}">
      <dgm:prSet/>
      <dgm:spPr/>
      <dgm:t>
        <a:bodyPr/>
        <a:lstStyle/>
        <a:p>
          <a:endParaRPr kumimoji="1" lang="ja-JP" altLang="en-US"/>
        </a:p>
      </dgm:t>
    </dgm:pt>
    <dgm:pt modelId="{9D16B9FF-1EC5-4DBA-9E77-934901BE622B}" type="sibTrans" cxnId="{6B401B84-EE05-4F2F-A880-D3442DCB2FF7}">
      <dgm:prSet/>
      <dgm:spPr/>
      <dgm:t>
        <a:bodyPr/>
        <a:lstStyle/>
        <a:p>
          <a:endParaRPr kumimoji="1" lang="ja-JP" altLang="en-US"/>
        </a:p>
      </dgm:t>
    </dgm:pt>
    <dgm:pt modelId="{E2609867-F904-486D-9826-A2EEE18F1E85}">
      <dgm:prSet/>
      <dgm:spPr/>
      <dgm:t>
        <a:bodyPr/>
        <a:lstStyle/>
        <a:p>
          <a:endParaRPr kumimoji="1" lang="ja-JP" altLang="en-US"/>
        </a:p>
      </dgm:t>
    </dgm:pt>
    <dgm:pt modelId="{578C663C-35FC-4039-8134-EE131039216C}" type="parTrans" cxnId="{3D18FD88-CD8A-4ED3-9508-F86C0E3F511F}">
      <dgm:prSet/>
      <dgm:spPr/>
      <dgm:t>
        <a:bodyPr/>
        <a:lstStyle/>
        <a:p>
          <a:endParaRPr kumimoji="1" lang="ja-JP" altLang="en-US"/>
        </a:p>
      </dgm:t>
    </dgm:pt>
    <dgm:pt modelId="{50E764F9-F588-47CC-BD02-52F3E96E7FEA}" type="sibTrans" cxnId="{3D18FD88-CD8A-4ED3-9508-F86C0E3F511F}">
      <dgm:prSet/>
      <dgm:spPr/>
      <dgm:t>
        <a:bodyPr/>
        <a:lstStyle/>
        <a:p>
          <a:endParaRPr kumimoji="1" lang="ja-JP" altLang="en-US"/>
        </a:p>
      </dgm:t>
    </dgm:pt>
    <dgm:pt modelId="{7EEF233A-89E5-4D1B-B4E5-73F5CB112253}" type="pres">
      <dgm:prSet presAssocID="{39039CC3-F307-4FA5-972C-54F18230668C}" presName="Name0" presStyleCnt="0">
        <dgm:presLayoutVars>
          <dgm:chMax val="1"/>
          <dgm:dir/>
          <dgm:animLvl val="ctr"/>
          <dgm:resizeHandles val="exact"/>
        </dgm:presLayoutVars>
      </dgm:prSet>
      <dgm:spPr/>
    </dgm:pt>
    <dgm:pt modelId="{A9F9228A-94D8-4DFD-BAEE-242A93423C87}" type="pres">
      <dgm:prSet presAssocID="{512AC311-F7A3-4363-822D-4FD140109B88}" presName="centerShape" presStyleLbl="node0" presStyleIdx="0" presStyleCnt="1"/>
      <dgm:spPr/>
    </dgm:pt>
    <dgm:pt modelId="{662A12FF-93B0-4BBC-B33B-8A402A5DC294}" type="pres">
      <dgm:prSet presAssocID="{E3DCC070-58AA-43F6-B8C1-A563106F6D91}" presName="node" presStyleLbl="node1" presStyleIdx="0" presStyleCnt="8">
        <dgm:presLayoutVars>
          <dgm:bulletEnabled val="1"/>
        </dgm:presLayoutVars>
      </dgm:prSet>
      <dgm:spPr/>
    </dgm:pt>
    <dgm:pt modelId="{48D772A1-A257-4372-A9ED-076CED5B15B6}" type="pres">
      <dgm:prSet presAssocID="{E3DCC070-58AA-43F6-B8C1-A563106F6D91}" presName="dummy" presStyleCnt="0"/>
      <dgm:spPr/>
    </dgm:pt>
    <dgm:pt modelId="{2106A982-C421-46EA-8625-51BCBFA9FBE3}" type="pres">
      <dgm:prSet presAssocID="{9A2F218A-9C68-41B3-8CDE-A7A582D1C472}" presName="sibTrans" presStyleLbl="sibTrans2D1" presStyleIdx="0" presStyleCnt="8"/>
      <dgm:spPr/>
    </dgm:pt>
    <dgm:pt modelId="{96432EF7-7D81-4CC7-831C-A37C26C912F5}" type="pres">
      <dgm:prSet presAssocID="{D11383AD-E892-41A1-857D-A53D753BB01A}" presName="node" presStyleLbl="node1" presStyleIdx="1" presStyleCnt="8">
        <dgm:presLayoutVars>
          <dgm:bulletEnabled val="1"/>
        </dgm:presLayoutVars>
      </dgm:prSet>
      <dgm:spPr/>
    </dgm:pt>
    <dgm:pt modelId="{924B6253-C180-4BCF-9B20-F951296DB450}" type="pres">
      <dgm:prSet presAssocID="{D11383AD-E892-41A1-857D-A53D753BB01A}" presName="dummy" presStyleCnt="0"/>
      <dgm:spPr/>
    </dgm:pt>
    <dgm:pt modelId="{C69C029A-2DBD-4679-AFB2-216DFE947696}" type="pres">
      <dgm:prSet presAssocID="{8AF45783-9033-4054-B832-11AD607EEB30}" presName="sibTrans" presStyleLbl="sibTrans2D1" presStyleIdx="1" presStyleCnt="8"/>
      <dgm:spPr/>
    </dgm:pt>
    <dgm:pt modelId="{E43DE268-D9EF-4AE9-B8E0-C18FD5A57B3D}" type="pres">
      <dgm:prSet presAssocID="{DDA4AAE8-C93B-4870-969F-6F3F78CD5866}" presName="node" presStyleLbl="node1" presStyleIdx="2" presStyleCnt="8">
        <dgm:presLayoutVars>
          <dgm:bulletEnabled val="1"/>
        </dgm:presLayoutVars>
      </dgm:prSet>
      <dgm:spPr/>
    </dgm:pt>
    <dgm:pt modelId="{D295C6F5-279A-4D06-9CCF-4FA8EFADA69A}" type="pres">
      <dgm:prSet presAssocID="{DDA4AAE8-C93B-4870-969F-6F3F78CD5866}" presName="dummy" presStyleCnt="0"/>
      <dgm:spPr/>
    </dgm:pt>
    <dgm:pt modelId="{B5935017-144C-461A-BC75-DCBDB9769918}" type="pres">
      <dgm:prSet presAssocID="{F62FB493-9F9D-4455-99E3-4BC0AAD224E3}" presName="sibTrans" presStyleLbl="sibTrans2D1" presStyleIdx="2" presStyleCnt="8"/>
      <dgm:spPr/>
    </dgm:pt>
    <dgm:pt modelId="{479E06D0-5A48-48AC-83A9-35F1222670BB}" type="pres">
      <dgm:prSet presAssocID="{A534FFA4-3C07-4FF6-A8B7-C03DA62E31BB}" presName="node" presStyleLbl="node1" presStyleIdx="3" presStyleCnt="8">
        <dgm:presLayoutVars>
          <dgm:bulletEnabled val="1"/>
        </dgm:presLayoutVars>
      </dgm:prSet>
      <dgm:spPr/>
    </dgm:pt>
    <dgm:pt modelId="{EF87B8F0-3235-448A-834F-C2F220156FF7}" type="pres">
      <dgm:prSet presAssocID="{A534FFA4-3C07-4FF6-A8B7-C03DA62E31BB}" presName="dummy" presStyleCnt="0"/>
      <dgm:spPr/>
    </dgm:pt>
    <dgm:pt modelId="{FC0CC486-DB97-4CB2-A263-EFBE5A091AAF}" type="pres">
      <dgm:prSet presAssocID="{BB34E609-C8DB-4FF2-BDA9-D072E37B40E7}" presName="sibTrans" presStyleLbl="sibTrans2D1" presStyleIdx="3" presStyleCnt="8"/>
      <dgm:spPr/>
    </dgm:pt>
    <dgm:pt modelId="{734D79E2-F6A0-4434-AF34-7F12FE5E68CA}" type="pres">
      <dgm:prSet presAssocID="{92C9F379-CD40-4298-83DF-0D439C6ABAA9}" presName="node" presStyleLbl="node1" presStyleIdx="4" presStyleCnt="8">
        <dgm:presLayoutVars>
          <dgm:bulletEnabled val="1"/>
        </dgm:presLayoutVars>
      </dgm:prSet>
      <dgm:spPr/>
    </dgm:pt>
    <dgm:pt modelId="{B2DC27AF-137D-496C-916A-DC4638B33F4C}" type="pres">
      <dgm:prSet presAssocID="{92C9F379-CD40-4298-83DF-0D439C6ABAA9}" presName="dummy" presStyleCnt="0"/>
      <dgm:spPr/>
    </dgm:pt>
    <dgm:pt modelId="{98D38D60-5765-48BE-8FF6-A0B126CB7923}" type="pres">
      <dgm:prSet presAssocID="{205235D8-3048-41C0-BFF3-A0385E376524}" presName="sibTrans" presStyleLbl="sibTrans2D1" presStyleIdx="4" presStyleCnt="8"/>
      <dgm:spPr/>
    </dgm:pt>
    <dgm:pt modelId="{84C9747D-3F68-47BA-BED7-8A228747F651}" type="pres">
      <dgm:prSet presAssocID="{A661778D-03CA-4D25-8AFC-91006872FDBF}" presName="node" presStyleLbl="node1" presStyleIdx="5" presStyleCnt="8">
        <dgm:presLayoutVars>
          <dgm:bulletEnabled val="1"/>
        </dgm:presLayoutVars>
      </dgm:prSet>
      <dgm:spPr/>
    </dgm:pt>
    <dgm:pt modelId="{0BE317B7-B95B-49BB-8CEC-EA01BE0976C0}" type="pres">
      <dgm:prSet presAssocID="{A661778D-03CA-4D25-8AFC-91006872FDBF}" presName="dummy" presStyleCnt="0"/>
      <dgm:spPr/>
    </dgm:pt>
    <dgm:pt modelId="{1C7A6B9B-0F66-4216-AA2E-2ED10A78BCE4}" type="pres">
      <dgm:prSet presAssocID="{8522920D-F841-4EDE-B00E-F3DEC5FBEE0B}" presName="sibTrans" presStyleLbl="sibTrans2D1" presStyleIdx="5" presStyleCnt="8"/>
      <dgm:spPr/>
    </dgm:pt>
    <dgm:pt modelId="{0F4DCC76-209C-4FA1-A4E5-70F8BF3466FE}" type="pres">
      <dgm:prSet presAssocID="{83CBA6AF-0688-4BC3-AD63-986F1537C8FB}" presName="node" presStyleLbl="node1" presStyleIdx="6" presStyleCnt="8">
        <dgm:presLayoutVars>
          <dgm:bulletEnabled val="1"/>
        </dgm:presLayoutVars>
      </dgm:prSet>
      <dgm:spPr/>
    </dgm:pt>
    <dgm:pt modelId="{F0DD1E7D-1CF1-4377-9834-53BBB736C445}" type="pres">
      <dgm:prSet presAssocID="{83CBA6AF-0688-4BC3-AD63-986F1537C8FB}" presName="dummy" presStyleCnt="0"/>
      <dgm:spPr/>
    </dgm:pt>
    <dgm:pt modelId="{218AD353-DB21-403B-8077-C83C317D191C}" type="pres">
      <dgm:prSet presAssocID="{48E54CBF-5044-4B9B-AB99-0213C22571D1}" presName="sibTrans" presStyleLbl="sibTrans2D1" presStyleIdx="6" presStyleCnt="8"/>
      <dgm:spPr/>
    </dgm:pt>
    <dgm:pt modelId="{2EC905A3-604E-49BA-A1E2-B96DDEFFB54C}" type="pres">
      <dgm:prSet presAssocID="{7881ECE9-49B3-47F7-88E9-86C05A0766D6}" presName="node" presStyleLbl="node1" presStyleIdx="7" presStyleCnt="8" custRadScaleRad="95656" custRadScaleInc="-38743">
        <dgm:presLayoutVars>
          <dgm:bulletEnabled val="1"/>
        </dgm:presLayoutVars>
      </dgm:prSet>
      <dgm:spPr/>
    </dgm:pt>
    <dgm:pt modelId="{FCA32F1B-425B-4A40-8E94-9DF9AF428F79}" type="pres">
      <dgm:prSet presAssocID="{7881ECE9-49B3-47F7-88E9-86C05A0766D6}" presName="dummy" presStyleCnt="0"/>
      <dgm:spPr/>
    </dgm:pt>
    <dgm:pt modelId="{0EACAF5C-F531-4626-B589-5F35B9BA4274}" type="pres">
      <dgm:prSet presAssocID="{9D16B9FF-1EC5-4DBA-9E77-934901BE622B}" presName="sibTrans" presStyleLbl="sibTrans2D1" presStyleIdx="7" presStyleCnt="8"/>
      <dgm:spPr/>
    </dgm:pt>
  </dgm:ptLst>
  <dgm:cxnLst>
    <dgm:cxn modelId="{6298AF00-C6E2-43FD-80CA-8C59FF10EF37}" type="presOf" srcId="{E3DCC070-58AA-43F6-B8C1-A563106F6D91}" destId="{662A12FF-93B0-4BBC-B33B-8A402A5DC294}" srcOrd="0" destOrd="0" presId="urn:microsoft.com/office/officeart/2005/8/layout/radial6"/>
    <dgm:cxn modelId="{DB45A802-5CD4-4CBE-A4B3-60A3989728EA}" type="presOf" srcId="{F62FB493-9F9D-4455-99E3-4BC0AAD224E3}" destId="{B5935017-144C-461A-BC75-DCBDB9769918}" srcOrd="0" destOrd="0" presId="urn:microsoft.com/office/officeart/2005/8/layout/radial6"/>
    <dgm:cxn modelId="{0ED25A18-6141-4B15-8C3A-29421A8AD70D}" srcId="{512AC311-F7A3-4363-822D-4FD140109B88}" destId="{A534FFA4-3C07-4FF6-A8B7-C03DA62E31BB}" srcOrd="3" destOrd="0" parTransId="{30D841E4-29DD-40FD-BCBD-8B514D2EF34D}" sibTransId="{BB34E609-C8DB-4FF2-BDA9-D072E37B40E7}"/>
    <dgm:cxn modelId="{7980D918-4607-4CC7-B998-FF381F4D4045}" type="presOf" srcId="{92C9F379-CD40-4298-83DF-0D439C6ABAA9}" destId="{734D79E2-F6A0-4434-AF34-7F12FE5E68CA}" srcOrd="0" destOrd="0" presId="urn:microsoft.com/office/officeart/2005/8/layout/radial6"/>
    <dgm:cxn modelId="{D3A9C51B-968D-404B-B548-7199FB0E0102}" type="presOf" srcId="{48E54CBF-5044-4B9B-AB99-0213C22571D1}" destId="{218AD353-DB21-403B-8077-C83C317D191C}" srcOrd="0" destOrd="0" presId="urn:microsoft.com/office/officeart/2005/8/layout/radial6"/>
    <dgm:cxn modelId="{24FCAC1D-E055-424A-8112-BF93169D155F}" type="presOf" srcId="{A661778D-03CA-4D25-8AFC-91006872FDBF}" destId="{84C9747D-3F68-47BA-BED7-8A228747F651}" srcOrd="0" destOrd="0" presId="urn:microsoft.com/office/officeart/2005/8/layout/radial6"/>
    <dgm:cxn modelId="{B3F4542D-8A6B-4946-8483-24F17242027E}" type="presOf" srcId="{7881ECE9-49B3-47F7-88E9-86C05A0766D6}" destId="{2EC905A3-604E-49BA-A1E2-B96DDEFFB54C}" srcOrd="0" destOrd="0" presId="urn:microsoft.com/office/officeart/2005/8/layout/radial6"/>
    <dgm:cxn modelId="{CBA69246-5DFE-4ABF-84B4-C4086C24E375}" type="presOf" srcId="{83CBA6AF-0688-4BC3-AD63-986F1537C8FB}" destId="{0F4DCC76-209C-4FA1-A4E5-70F8BF3466FE}" srcOrd="0" destOrd="0" presId="urn:microsoft.com/office/officeart/2005/8/layout/radial6"/>
    <dgm:cxn modelId="{1E7EAD4D-A168-49BB-AA8E-AC71C0EA9D4E}" type="presOf" srcId="{8AF45783-9033-4054-B832-11AD607EEB30}" destId="{C69C029A-2DBD-4679-AFB2-216DFE947696}" srcOrd="0" destOrd="0" presId="urn:microsoft.com/office/officeart/2005/8/layout/radial6"/>
    <dgm:cxn modelId="{83663B4E-E85B-42DC-8DC5-E0918512CB8B}" type="presOf" srcId="{DDA4AAE8-C93B-4870-969F-6F3F78CD5866}" destId="{E43DE268-D9EF-4AE9-B8E0-C18FD5A57B3D}" srcOrd="0" destOrd="0" presId="urn:microsoft.com/office/officeart/2005/8/layout/radial6"/>
    <dgm:cxn modelId="{36D9CA57-D577-49B9-BF8B-06EB0E919B89}" srcId="{512AC311-F7A3-4363-822D-4FD140109B88}" destId="{92C9F379-CD40-4298-83DF-0D439C6ABAA9}" srcOrd="4" destOrd="0" parTransId="{DD2600B5-F59B-498A-B1EF-B8F18CFD130B}" sibTransId="{205235D8-3048-41C0-BFF3-A0385E376524}"/>
    <dgm:cxn modelId="{CD331478-C758-4802-920E-F481520E2648}" type="presOf" srcId="{205235D8-3048-41C0-BFF3-A0385E376524}" destId="{98D38D60-5765-48BE-8FF6-A0B126CB7923}" srcOrd="0" destOrd="0" presId="urn:microsoft.com/office/officeart/2005/8/layout/radial6"/>
    <dgm:cxn modelId="{5B667F58-C6A3-4B4E-93DF-6DCDB817A6FB}" type="presOf" srcId="{512AC311-F7A3-4363-822D-4FD140109B88}" destId="{A9F9228A-94D8-4DFD-BAEE-242A93423C87}" srcOrd="0" destOrd="0" presId="urn:microsoft.com/office/officeart/2005/8/layout/radial6"/>
    <dgm:cxn modelId="{6B401B84-EE05-4F2F-A880-D3442DCB2FF7}" srcId="{512AC311-F7A3-4363-822D-4FD140109B88}" destId="{7881ECE9-49B3-47F7-88E9-86C05A0766D6}" srcOrd="7" destOrd="0" parTransId="{6AC8943B-3FFC-4A24-ABD3-1D5097F6683D}" sibTransId="{9D16B9FF-1EC5-4DBA-9E77-934901BE622B}"/>
    <dgm:cxn modelId="{3D18FD88-CD8A-4ED3-9508-F86C0E3F511F}" srcId="{39039CC3-F307-4FA5-972C-54F18230668C}" destId="{E2609867-F904-486D-9826-A2EEE18F1E85}" srcOrd="1" destOrd="0" parTransId="{578C663C-35FC-4039-8134-EE131039216C}" sibTransId="{50E764F9-F588-47CC-BD02-52F3E96E7FEA}"/>
    <dgm:cxn modelId="{DD1BCA9D-E64E-4268-B5A2-853612000100}" type="presOf" srcId="{39039CC3-F307-4FA5-972C-54F18230668C}" destId="{7EEF233A-89E5-4D1B-B4E5-73F5CB112253}" srcOrd="0" destOrd="0" presId="urn:microsoft.com/office/officeart/2005/8/layout/radial6"/>
    <dgm:cxn modelId="{7667C3A5-80EA-4B2B-91AA-835E25EDEC5E}" type="presOf" srcId="{9D16B9FF-1EC5-4DBA-9E77-934901BE622B}" destId="{0EACAF5C-F531-4626-B589-5F35B9BA4274}" srcOrd="0" destOrd="0" presId="urn:microsoft.com/office/officeart/2005/8/layout/radial6"/>
    <dgm:cxn modelId="{99CACAA7-AD5E-4D74-A30D-48ED0889E2A7}" srcId="{39039CC3-F307-4FA5-972C-54F18230668C}" destId="{512AC311-F7A3-4363-822D-4FD140109B88}" srcOrd="0" destOrd="0" parTransId="{8CDA34A0-6C62-49CC-8363-373B53AF399D}" sibTransId="{10EE8E41-E1BE-4553-8275-69207BE321FF}"/>
    <dgm:cxn modelId="{844AA5AA-3D90-4926-BF10-8C4CAEBDBF21}" type="presOf" srcId="{A534FFA4-3C07-4FF6-A8B7-C03DA62E31BB}" destId="{479E06D0-5A48-48AC-83A9-35F1222670BB}" srcOrd="0" destOrd="0" presId="urn:microsoft.com/office/officeart/2005/8/layout/radial6"/>
    <dgm:cxn modelId="{7A219FAC-C060-4C82-BD69-41223567C4E5}" type="presOf" srcId="{9A2F218A-9C68-41B3-8CDE-A7A582D1C472}" destId="{2106A982-C421-46EA-8625-51BCBFA9FBE3}" srcOrd="0" destOrd="0" presId="urn:microsoft.com/office/officeart/2005/8/layout/radial6"/>
    <dgm:cxn modelId="{DA6845B5-87A1-47BD-919B-F16155952DF0}" type="presOf" srcId="{D11383AD-E892-41A1-857D-A53D753BB01A}" destId="{96432EF7-7D81-4CC7-831C-A37C26C912F5}" srcOrd="0" destOrd="0" presId="urn:microsoft.com/office/officeart/2005/8/layout/radial6"/>
    <dgm:cxn modelId="{43BE8FB8-7D3F-4981-9B4F-F4EE5C78A92C}" type="presOf" srcId="{BB34E609-C8DB-4FF2-BDA9-D072E37B40E7}" destId="{FC0CC486-DB97-4CB2-A263-EFBE5A091AAF}" srcOrd="0" destOrd="0" presId="urn:microsoft.com/office/officeart/2005/8/layout/radial6"/>
    <dgm:cxn modelId="{7E0796BA-5CF4-4DAC-9FC6-7E06A4F80D8A}" type="presOf" srcId="{8522920D-F841-4EDE-B00E-F3DEC5FBEE0B}" destId="{1C7A6B9B-0F66-4216-AA2E-2ED10A78BCE4}" srcOrd="0" destOrd="0" presId="urn:microsoft.com/office/officeart/2005/8/layout/radial6"/>
    <dgm:cxn modelId="{4E102FBF-1F4D-49EE-9EB9-1EA7E9240E15}" srcId="{512AC311-F7A3-4363-822D-4FD140109B88}" destId="{83CBA6AF-0688-4BC3-AD63-986F1537C8FB}" srcOrd="6" destOrd="0" parTransId="{8FA36A2E-0D0F-416B-9D19-23B7EC046D11}" sibTransId="{48E54CBF-5044-4B9B-AB99-0213C22571D1}"/>
    <dgm:cxn modelId="{BC6C2AC1-8043-4AEA-BB4A-D9AFC8C02110}" srcId="{512AC311-F7A3-4363-822D-4FD140109B88}" destId="{DDA4AAE8-C93B-4870-969F-6F3F78CD5866}" srcOrd="2" destOrd="0" parTransId="{D7ECA8C6-7315-4776-878D-A3E0059EF2EF}" sibTransId="{F62FB493-9F9D-4455-99E3-4BC0AAD224E3}"/>
    <dgm:cxn modelId="{E00689DE-4778-4C77-92A9-36CB7B12A5C0}" srcId="{512AC311-F7A3-4363-822D-4FD140109B88}" destId="{A661778D-03CA-4D25-8AFC-91006872FDBF}" srcOrd="5" destOrd="0" parTransId="{6BC4A4C8-FC45-4D7F-8411-A1AA378A42F3}" sibTransId="{8522920D-F841-4EDE-B00E-F3DEC5FBEE0B}"/>
    <dgm:cxn modelId="{16E5E2F0-AF4B-4BA7-8DDB-E7B0BD6EC59F}" srcId="{512AC311-F7A3-4363-822D-4FD140109B88}" destId="{E3DCC070-58AA-43F6-B8C1-A563106F6D91}" srcOrd="0" destOrd="0" parTransId="{52614780-51E4-487F-9277-5BFBB0A58234}" sibTransId="{9A2F218A-9C68-41B3-8CDE-A7A582D1C472}"/>
    <dgm:cxn modelId="{6A4DD7F6-AE1A-4C0F-A1D1-A5C839ECB9AC}" srcId="{512AC311-F7A3-4363-822D-4FD140109B88}" destId="{D11383AD-E892-41A1-857D-A53D753BB01A}" srcOrd="1" destOrd="0" parTransId="{9506F80F-8CD0-48D4-AD49-CB57AB232C8F}" sibTransId="{8AF45783-9033-4054-B832-11AD607EEB30}"/>
    <dgm:cxn modelId="{53DA75D0-89F4-4774-83A9-8547D2FB36E5}" type="presParOf" srcId="{7EEF233A-89E5-4D1B-B4E5-73F5CB112253}" destId="{A9F9228A-94D8-4DFD-BAEE-242A93423C87}" srcOrd="0" destOrd="0" presId="urn:microsoft.com/office/officeart/2005/8/layout/radial6"/>
    <dgm:cxn modelId="{2F1C908E-AAA2-482F-BA1A-AF3EEE22482A}" type="presParOf" srcId="{7EEF233A-89E5-4D1B-B4E5-73F5CB112253}" destId="{662A12FF-93B0-4BBC-B33B-8A402A5DC294}" srcOrd="1" destOrd="0" presId="urn:microsoft.com/office/officeart/2005/8/layout/radial6"/>
    <dgm:cxn modelId="{79450FAF-FE15-453D-A40C-5FE8BFA9041B}" type="presParOf" srcId="{7EEF233A-89E5-4D1B-B4E5-73F5CB112253}" destId="{48D772A1-A257-4372-A9ED-076CED5B15B6}" srcOrd="2" destOrd="0" presId="urn:microsoft.com/office/officeart/2005/8/layout/radial6"/>
    <dgm:cxn modelId="{4F751CAD-A8BB-4898-8483-95BFCE0B1DCB}" type="presParOf" srcId="{7EEF233A-89E5-4D1B-B4E5-73F5CB112253}" destId="{2106A982-C421-46EA-8625-51BCBFA9FBE3}" srcOrd="3" destOrd="0" presId="urn:microsoft.com/office/officeart/2005/8/layout/radial6"/>
    <dgm:cxn modelId="{96018548-6650-460E-BEF0-5A7FE21AE6D0}" type="presParOf" srcId="{7EEF233A-89E5-4D1B-B4E5-73F5CB112253}" destId="{96432EF7-7D81-4CC7-831C-A37C26C912F5}" srcOrd="4" destOrd="0" presId="urn:microsoft.com/office/officeart/2005/8/layout/radial6"/>
    <dgm:cxn modelId="{33A4555E-728F-4F1F-AE14-5C46523AC10F}" type="presParOf" srcId="{7EEF233A-89E5-4D1B-B4E5-73F5CB112253}" destId="{924B6253-C180-4BCF-9B20-F951296DB450}" srcOrd="5" destOrd="0" presId="urn:microsoft.com/office/officeart/2005/8/layout/radial6"/>
    <dgm:cxn modelId="{5BA9E990-422D-4E23-9D44-F254640B479A}" type="presParOf" srcId="{7EEF233A-89E5-4D1B-B4E5-73F5CB112253}" destId="{C69C029A-2DBD-4679-AFB2-216DFE947696}" srcOrd="6" destOrd="0" presId="urn:microsoft.com/office/officeart/2005/8/layout/radial6"/>
    <dgm:cxn modelId="{4C6495C7-BCDA-4DC5-A743-AD82B082C5F1}" type="presParOf" srcId="{7EEF233A-89E5-4D1B-B4E5-73F5CB112253}" destId="{E43DE268-D9EF-4AE9-B8E0-C18FD5A57B3D}" srcOrd="7" destOrd="0" presId="urn:microsoft.com/office/officeart/2005/8/layout/radial6"/>
    <dgm:cxn modelId="{D76D98F7-B3C5-4CC9-BD75-53C3A2E6A7E0}" type="presParOf" srcId="{7EEF233A-89E5-4D1B-B4E5-73F5CB112253}" destId="{D295C6F5-279A-4D06-9CCF-4FA8EFADA69A}" srcOrd="8" destOrd="0" presId="urn:microsoft.com/office/officeart/2005/8/layout/radial6"/>
    <dgm:cxn modelId="{81FEF334-B2D3-4574-9B27-6C6C93281790}" type="presParOf" srcId="{7EEF233A-89E5-4D1B-B4E5-73F5CB112253}" destId="{B5935017-144C-461A-BC75-DCBDB9769918}" srcOrd="9" destOrd="0" presId="urn:microsoft.com/office/officeart/2005/8/layout/radial6"/>
    <dgm:cxn modelId="{219FD6E3-A1AF-4B5D-936A-99CBA01AC202}" type="presParOf" srcId="{7EEF233A-89E5-4D1B-B4E5-73F5CB112253}" destId="{479E06D0-5A48-48AC-83A9-35F1222670BB}" srcOrd="10" destOrd="0" presId="urn:microsoft.com/office/officeart/2005/8/layout/radial6"/>
    <dgm:cxn modelId="{4D057DA2-C1B4-4FE8-AE80-13608D4B8915}" type="presParOf" srcId="{7EEF233A-89E5-4D1B-B4E5-73F5CB112253}" destId="{EF87B8F0-3235-448A-834F-C2F220156FF7}" srcOrd="11" destOrd="0" presId="urn:microsoft.com/office/officeart/2005/8/layout/radial6"/>
    <dgm:cxn modelId="{455E9B22-B992-4538-87AB-38000DB38DD8}" type="presParOf" srcId="{7EEF233A-89E5-4D1B-B4E5-73F5CB112253}" destId="{FC0CC486-DB97-4CB2-A263-EFBE5A091AAF}" srcOrd="12" destOrd="0" presId="urn:microsoft.com/office/officeart/2005/8/layout/radial6"/>
    <dgm:cxn modelId="{7ABD4FD6-EBDF-40BE-845F-79AAF71B5FD0}" type="presParOf" srcId="{7EEF233A-89E5-4D1B-B4E5-73F5CB112253}" destId="{734D79E2-F6A0-4434-AF34-7F12FE5E68CA}" srcOrd="13" destOrd="0" presId="urn:microsoft.com/office/officeart/2005/8/layout/radial6"/>
    <dgm:cxn modelId="{67C42672-FB19-4CEF-97B5-A9E4B2E4E5B4}" type="presParOf" srcId="{7EEF233A-89E5-4D1B-B4E5-73F5CB112253}" destId="{B2DC27AF-137D-496C-916A-DC4638B33F4C}" srcOrd="14" destOrd="0" presId="urn:microsoft.com/office/officeart/2005/8/layout/radial6"/>
    <dgm:cxn modelId="{0B8AE1A3-C7C2-4C23-A5A1-9474A804F2F7}" type="presParOf" srcId="{7EEF233A-89E5-4D1B-B4E5-73F5CB112253}" destId="{98D38D60-5765-48BE-8FF6-A0B126CB7923}" srcOrd="15" destOrd="0" presId="urn:microsoft.com/office/officeart/2005/8/layout/radial6"/>
    <dgm:cxn modelId="{91C3860B-0B60-4613-AED3-BA6027B507A3}" type="presParOf" srcId="{7EEF233A-89E5-4D1B-B4E5-73F5CB112253}" destId="{84C9747D-3F68-47BA-BED7-8A228747F651}" srcOrd="16" destOrd="0" presId="urn:microsoft.com/office/officeart/2005/8/layout/radial6"/>
    <dgm:cxn modelId="{9BC4529F-5816-4384-86D8-37025E9910B7}" type="presParOf" srcId="{7EEF233A-89E5-4D1B-B4E5-73F5CB112253}" destId="{0BE317B7-B95B-49BB-8CEC-EA01BE0976C0}" srcOrd="17" destOrd="0" presId="urn:microsoft.com/office/officeart/2005/8/layout/radial6"/>
    <dgm:cxn modelId="{C16619B4-37BE-4E21-87FA-308371509D83}" type="presParOf" srcId="{7EEF233A-89E5-4D1B-B4E5-73F5CB112253}" destId="{1C7A6B9B-0F66-4216-AA2E-2ED10A78BCE4}" srcOrd="18" destOrd="0" presId="urn:microsoft.com/office/officeart/2005/8/layout/radial6"/>
    <dgm:cxn modelId="{1DD1C118-8825-44DA-B1EF-ACDB8FB90138}" type="presParOf" srcId="{7EEF233A-89E5-4D1B-B4E5-73F5CB112253}" destId="{0F4DCC76-209C-4FA1-A4E5-70F8BF3466FE}" srcOrd="19" destOrd="0" presId="urn:microsoft.com/office/officeart/2005/8/layout/radial6"/>
    <dgm:cxn modelId="{C1AD2D4F-2A75-421E-8C70-83D722F2320E}" type="presParOf" srcId="{7EEF233A-89E5-4D1B-B4E5-73F5CB112253}" destId="{F0DD1E7D-1CF1-4377-9834-53BBB736C445}" srcOrd="20" destOrd="0" presId="urn:microsoft.com/office/officeart/2005/8/layout/radial6"/>
    <dgm:cxn modelId="{09A704B8-A460-46AC-9DAB-174ED0B8E95A}" type="presParOf" srcId="{7EEF233A-89E5-4D1B-B4E5-73F5CB112253}" destId="{218AD353-DB21-403B-8077-C83C317D191C}" srcOrd="21" destOrd="0" presId="urn:microsoft.com/office/officeart/2005/8/layout/radial6"/>
    <dgm:cxn modelId="{CD38D1B5-2CE6-4ED4-9248-FAFE2C459BBD}" type="presParOf" srcId="{7EEF233A-89E5-4D1B-B4E5-73F5CB112253}" destId="{2EC905A3-604E-49BA-A1E2-B96DDEFFB54C}" srcOrd="22" destOrd="0" presId="urn:microsoft.com/office/officeart/2005/8/layout/radial6"/>
    <dgm:cxn modelId="{48A1C9D4-5AAD-4037-8888-9CA428D54702}" type="presParOf" srcId="{7EEF233A-89E5-4D1B-B4E5-73F5CB112253}" destId="{FCA32F1B-425B-4A40-8E94-9DF9AF428F79}" srcOrd="23" destOrd="0" presId="urn:microsoft.com/office/officeart/2005/8/layout/radial6"/>
    <dgm:cxn modelId="{A92900F8-68ED-44C5-B786-09E05A4630D9}" type="presParOf" srcId="{7EEF233A-89E5-4D1B-B4E5-73F5CB112253}" destId="{0EACAF5C-F531-4626-B589-5F35B9BA4274}" srcOrd="24" destOrd="0" presId="urn:microsoft.com/office/officeart/2005/8/layout/radial6"/>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E61150-8FE8-49C3-B46B-AB82C193F79F}" type="doc">
      <dgm:prSet loTypeId="urn:microsoft.com/office/officeart/2005/8/layout/pyramid1" loCatId="pyramid" qsTypeId="urn:microsoft.com/office/officeart/2005/8/quickstyle/simple1" qsCatId="simple" csTypeId="urn:microsoft.com/office/officeart/2005/8/colors/accent1_2" csCatId="accent1" phldr="1"/>
      <dgm:spPr/>
    </dgm:pt>
    <dgm:pt modelId="{9104B575-1582-415E-84F2-5D2A93FBCF8F}">
      <dgm:prSet phldrT="[テキスト]"/>
      <dgm:spPr/>
      <dgm:t>
        <a:bodyPr/>
        <a:lstStyle/>
        <a:p>
          <a:r>
            <a:rPr kumimoji="1" lang="ja-JP" altLang="en-US" b="1" dirty="0"/>
            <a:t>自己実現欲求</a:t>
          </a:r>
        </a:p>
      </dgm:t>
    </dgm:pt>
    <dgm:pt modelId="{BC92940C-09E3-4D78-89C0-5D7208B01280}" type="parTrans" cxnId="{08C69D82-9C3C-43AA-BC31-93614F9D92A1}">
      <dgm:prSet/>
      <dgm:spPr/>
      <dgm:t>
        <a:bodyPr/>
        <a:lstStyle/>
        <a:p>
          <a:endParaRPr kumimoji="1" lang="ja-JP" altLang="en-US"/>
        </a:p>
      </dgm:t>
    </dgm:pt>
    <dgm:pt modelId="{893CC835-E9C6-42AB-8A1F-A27E39710D26}" type="sibTrans" cxnId="{08C69D82-9C3C-43AA-BC31-93614F9D92A1}">
      <dgm:prSet/>
      <dgm:spPr/>
      <dgm:t>
        <a:bodyPr/>
        <a:lstStyle/>
        <a:p>
          <a:endParaRPr kumimoji="1" lang="ja-JP" altLang="en-US"/>
        </a:p>
      </dgm:t>
    </dgm:pt>
    <dgm:pt modelId="{FC4D56BB-C3DA-4817-A468-B777169D0300}">
      <dgm:prSet phldrT="[テキスト]"/>
      <dgm:spPr/>
      <dgm:t>
        <a:bodyPr/>
        <a:lstStyle/>
        <a:p>
          <a:r>
            <a:rPr kumimoji="1" lang="ja-JP" altLang="en-US" dirty="0">
              <a:solidFill>
                <a:schemeClr val="bg1"/>
              </a:solidFill>
            </a:rPr>
            <a:t>尊敬欲求</a:t>
          </a:r>
        </a:p>
      </dgm:t>
    </dgm:pt>
    <dgm:pt modelId="{BB6C398F-320B-4A6E-8229-F20A115CBB8A}" type="parTrans" cxnId="{CF8C330A-D160-485C-8B2B-21044DB9C32B}">
      <dgm:prSet/>
      <dgm:spPr/>
      <dgm:t>
        <a:bodyPr/>
        <a:lstStyle/>
        <a:p>
          <a:endParaRPr kumimoji="1" lang="ja-JP" altLang="en-US"/>
        </a:p>
      </dgm:t>
    </dgm:pt>
    <dgm:pt modelId="{00888BC6-0B58-41AD-B524-01D9C884B5A4}" type="sibTrans" cxnId="{CF8C330A-D160-485C-8B2B-21044DB9C32B}">
      <dgm:prSet/>
      <dgm:spPr/>
      <dgm:t>
        <a:bodyPr/>
        <a:lstStyle/>
        <a:p>
          <a:endParaRPr kumimoji="1" lang="ja-JP" altLang="en-US"/>
        </a:p>
      </dgm:t>
    </dgm:pt>
    <dgm:pt modelId="{D3A9998A-F4BD-4CD6-9E4B-4122E6A3D770}">
      <dgm:prSet phldrT="[テキスト]"/>
      <dgm:spPr/>
      <dgm:t>
        <a:bodyPr/>
        <a:lstStyle/>
        <a:p>
          <a:r>
            <a:rPr kumimoji="1" lang="ja-JP" altLang="en-US" dirty="0">
              <a:solidFill>
                <a:schemeClr val="bg1"/>
              </a:solidFill>
            </a:rPr>
            <a:t>社会的欲求</a:t>
          </a:r>
        </a:p>
      </dgm:t>
    </dgm:pt>
    <dgm:pt modelId="{E88E28C5-5FF9-4B4B-B5C2-1C7EE89DE8D1}" type="parTrans" cxnId="{6DD96C73-00A5-41A7-B4D0-FE4D8CAB07A7}">
      <dgm:prSet/>
      <dgm:spPr/>
      <dgm:t>
        <a:bodyPr/>
        <a:lstStyle/>
        <a:p>
          <a:endParaRPr kumimoji="1" lang="ja-JP" altLang="en-US"/>
        </a:p>
      </dgm:t>
    </dgm:pt>
    <dgm:pt modelId="{2B89EE6C-20FF-4887-AD67-C9B2E28D80A9}" type="sibTrans" cxnId="{6DD96C73-00A5-41A7-B4D0-FE4D8CAB07A7}">
      <dgm:prSet/>
      <dgm:spPr/>
      <dgm:t>
        <a:bodyPr/>
        <a:lstStyle/>
        <a:p>
          <a:endParaRPr kumimoji="1" lang="ja-JP" altLang="en-US"/>
        </a:p>
      </dgm:t>
    </dgm:pt>
    <dgm:pt modelId="{DD00223E-806E-4353-9C9D-99750DABB8E7}">
      <dgm:prSet phldrT="[テキスト]"/>
      <dgm:spPr/>
      <dgm:t>
        <a:bodyPr/>
        <a:lstStyle/>
        <a:p>
          <a:r>
            <a:rPr kumimoji="1" lang="ja-JP" altLang="en-US" dirty="0">
              <a:solidFill>
                <a:schemeClr val="bg1"/>
              </a:solidFill>
            </a:rPr>
            <a:t>安全欲求</a:t>
          </a:r>
        </a:p>
      </dgm:t>
    </dgm:pt>
    <dgm:pt modelId="{F3C38B23-5AC9-4340-AAD5-53378F4ABC5C}" type="parTrans" cxnId="{76FA2888-F606-4B59-8C32-0AD7026D8683}">
      <dgm:prSet/>
      <dgm:spPr/>
      <dgm:t>
        <a:bodyPr/>
        <a:lstStyle/>
        <a:p>
          <a:endParaRPr kumimoji="1" lang="ja-JP" altLang="en-US"/>
        </a:p>
      </dgm:t>
    </dgm:pt>
    <dgm:pt modelId="{96C27DA2-8E32-4270-B3C6-B6574BB29DA8}" type="sibTrans" cxnId="{76FA2888-F606-4B59-8C32-0AD7026D8683}">
      <dgm:prSet/>
      <dgm:spPr/>
      <dgm:t>
        <a:bodyPr/>
        <a:lstStyle/>
        <a:p>
          <a:endParaRPr kumimoji="1" lang="ja-JP" altLang="en-US"/>
        </a:p>
      </dgm:t>
    </dgm:pt>
    <dgm:pt modelId="{03873E08-E861-4DF7-BFDF-1F481B3E428D}">
      <dgm:prSet phldrT="[テキスト]"/>
      <dgm:spPr/>
      <dgm:t>
        <a:bodyPr/>
        <a:lstStyle/>
        <a:p>
          <a:r>
            <a:rPr kumimoji="1" lang="ja-JP" altLang="en-US" dirty="0">
              <a:solidFill>
                <a:schemeClr val="bg1"/>
              </a:solidFill>
            </a:rPr>
            <a:t>生理的欲求</a:t>
          </a:r>
        </a:p>
      </dgm:t>
    </dgm:pt>
    <dgm:pt modelId="{94C90921-9C4B-405F-90E2-1A42E2B53932}" type="parTrans" cxnId="{F3F99DC4-3268-4E49-AB26-FBCDBB441898}">
      <dgm:prSet/>
      <dgm:spPr/>
      <dgm:t>
        <a:bodyPr/>
        <a:lstStyle/>
        <a:p>
          <a:endParaRPr kumimoji="1" lang="ja-JP" altLang="en-US"/>
        </a:p>
      </dgm:t>
    </dgm:pt>
    <dgm:pt modelId="{164F84F8-E008-4ED9-8EAC-BFCC8F4D622F}" type="sibTrans" cxnId="{F3F99DC4-3268-4E49-AB26-FBCDBB441898}">
      <dgm:prSet/>
      <dgm:spPr/>
      <dgm:t>
        <a:bodyPr/>
        <a:lstStyle/>
        <a:p>
          <a:endParaRPr kumimoji="1" lang="ja-JP" altLang="en-US"/>
        </a:p>
      </dgm:t>
    </dgm:pt>
    <dgm:pt modelId="{FE5C44B0-BE4F-4BE5-857A-CB3054837A67}" type="pres">
      <dgm:prSet presAssocID="{05E61150-8FE8-49C3-B46B-AB82C193F79F}" presName="Name0" presStyleCnt="0">
        <dgm:presLayoutVars>
          <dgm:dir/>
          <dgm:animLvl val="lvl"/>
          <dgm:resizeHandles val="exact"/>
        </dgm:presLayoutVars>
      </dgm:prSet>
      <dgm:spPr/>
    </dgm:pt>
    <dgm:pt modelId="{EC5A8430-1625-437E-B416-242BC412D5B9}" type="pres">
      <dgm:prSet presAssocID="{9104B575-1582-415E-84F2-5D2A93FBCF8F}" presName="Name8" presStyleCnt="0"/>
      <dgm:spPr/>
    </dgm:pt>
    <dgm:pt modelId="{2FCF8EB0-6844-4888-B9FF-F41ADA4957CF}" type="pres">
      <dgm:prSet presAssocID="{9104B575-1582-415E-84F2-5D2A93FBCF8F}" presName="level" presStyleLbl="node1" presStyleIdx="0" presStyleCnt="5" custScaleX="102429">
        <dgm:presLayoutVars>
          <dgm:chMax val="1"/>
          <dgm:bulletEnabled val="1"/>
        </dgm:presLayoutVars>
      </dgm:prSet>
      <dgm:spPr/>
    </dgm:pt>
    <dgm:pt modelId="{61236116-DC18-4C4E-B7F1-509FA8B3EF3A}" type="pres">
      <dgm:prSet presAssocID="{9104B575-1582-415E-84F2-5D2A93FBCF8F}" presName="levelTx" presStyleLbl="revTx" presStyleIdx="0" presStyleCnt="0">
        <dgm:presLayoutVars>
          <dgm:chMax val="1"/>
          <dgm:bulletEnabled val="1"/>
        </dgm:presLayoutVars>
      </dgm:prSet>
      <dgm:spPr/>
    </dgm:pt>
    <dgm:pt modelId="{802F10C1-69E7-4876-AA34-DE159651C29B}" type="pres">
      <dgm:prSet presAssocID="{FC4D56BB-C3DA-4817-A468-B777169D0300}" presName="Name8" presStyleCnt="0"/>
      <dgm:spPr/>
    </dgm:pt>
    <dgm:pt modelId="{1CAFCD97-F686-4BD8-B8C0-A322836DEAF5}" type="pres">
      <dgm:prSet presAssocID="{FC4D56BB-C3DA-4817-A468-B777169D0300}" presName="level" presStyleLbl="node1" presStyleIdx="1" presStyleCnt="5">
        <dgm:presLayoutVars>
          <dgm:chMax val="1"/>
          <dgm:bulletEnabled val="1"/>
        </dgm:presLayoutVars>
      </dgm:prSet>
      <dgm:spPr/>
    </dgm:pt>
    <dgm:pt modelId="{C6BD72FE-BB7D-4E2D-B807-0295884DE648}" type="pres">
      <dgm:prSet presAssocID="{FC4D56BB-C3DA-4817-A468-B777169D0300}" presName="levelTx" presStyleLbl="revTx" presStyleIdx="0" presStyleCnt="0">
        <dgm:presLayoutVars>
          <dgm:chMax val="1"/>
          <dgm:bulletEnabled val="1"/>
        </dgm:presLayoutVars>
      </dgm:prSet>
      <dgm:spPr/>
    </dgm:pt>
    <dgm:pt modelId="{71A74075-C6EA-4E1C-8513-EB4A870187A7}" type="pres">
      <dgm:prSet presAssocID="{D3A9998A-F4BD-4CD6-9E4B-4122E6A3D770}" presName="Name8" presStyleCnt="0"/>
      <dgm:spPr/>
    </dgm:pt>
    <dgm:pt modelId="{F5D4A1F4-6D3B-41EE-8DBE-AAA5928694FC}" type="pres">
      <dgm:prSet presAssocID="{D3A9998A-F4BD-4CD6-9E4B-4122E6A3D770}" presName="level" presStyleLbl="node1" presStyleIdx="2" presStyleCnt="5">
        <dgm:presLayoutVars>
          <dgm:chMax val="1"/>
          <dgm:bulletEnabled val="1"/>
        </dgm:presLayoutVars>
      </dgm:prSet>
      <dgm:spPr/>
    </dgm:pt>
    <dgm:pt modelId="{FAB853C2-FD00-4141-A323-6E6C2DCEC6D9}" type="pres">
      <dgm:prSet presAssocID="{D3A9998A-F4BD-4CD6-9E4B-4122E6A3D770}" presName="levelTx" presStyleLbl="revTx" presStyleIdx="0" presStyleCnt="0">
        <dgm:presLayoutVars>
          <dgm:chMax val="1"/>
          <dgm:bulletEnabled val="1"/>
        </dgm:presLayoutVars>
      </dgm:prSet>
      <dgm:spPr/>
    </dgm:pt>
    <dgm:pt modelId="{6C6F0E6D-C86E-4E18-AC0E-6FCA8063396E}" type="pres">
      <dgm:prSet presAssocID="{DD00223E-806E-4353-9C9D-99750DABB8E7}" presName="Name8" presStyleCnt="0"/>
      <dgm:spPr/>
    </dgm:pt>
    <dgm:pt modelId="{E6A3C3ED-F152-40D3-B4F9-85C9487DDCB2}" type="pres">
      <dgm:prSet presAssocID="{DD00223E-806E-4353-9C9D-99750DABB8E7}" presName="level" presStyleLbl="node1" presStyleIdx="3" presStyleCnt="5">
        <dgm:presLayoutVars>
          <dgm:chMax val="1"/>
          <dgm:bulletEnabled val="1"/>
        </dgm:presLayoutVars>
      </dgm:prSet>
      <dgm:spPr/>
    </dgm:pt>
    <dgm:pt modelId="{4B088C4A-CA13-44DA-BF72-07C107CC838D}" type="pres">
      <dgm:prSet presAssocID="{DD00223E-806E-4353-9C9D-99750DABB8E7}" presName="levelTx" presStyleLbl="revTx" presStyleIdx="0" presStyleCnt="0">
        <dgm:presLayoutVars>
          <dgm:chMax val="1"/>
          <dgm:bulletEnabled val="1"/>
        </dgm:presLayoutVars>
      </dgm:prSet>
      <dgm:spPr/>
    </dgm:pt>
    <dgm:pt modelId="{057DA5E3-7EC4-40A7-BFA5-022F4156A7FC}" type="pres">
      <dgm:prSet presAssocID="{03873E08-E861-4DF7-BFDF-1F481B3E428D}" presName="Name8" presStyleCnt="0"/>
      <dgm:spPr/>
    </dgm:pt>
    <dgm:pt modelId="{8AEE7F59-0A5B-47CA-99C6-08FCEBB456DE}" type="pres">
      <dgm:prSet presAssocID="{03873E08-E861-4DF7-BFDF-1F481B3E428D}" presName="level" presStyleLbl="node1" presStyleIdx="4" presStyleCnt="5">
        <dgm:presLayoutVars>
          <dgm:chMax val="1"/>
          <dgm:bulletEnabled val="1"/>
        </dgm:presLayoutVars>
      </dgm:prSet>
      <dgm:spPr/>
    </dgm:pt>
    <dgm:pt modelId="{04B62A96-3297-48A5-92B8-6A9F669B770E}" type="pres">
      <dgm:prSet presAssocID="{03873E08-E861-4DF7-BFDF-1F481B3E428D}" presName="levelTx" presStyleLbl="revTx" presStyleIdx="0" presStyleCnt="0">
        <dgm:presLayoutVars>
          <dgm:chMax val="1"/>
          <dgm:bulletEnabled val="1"/>
        </dgm:presLayoutVars>
      </dgm:prSet>
      <dgm:spPr/>
    </dgm:pt>
  </dgm:ptLst>
  <dgm:cxnLst>
    <dgm:cxn modelId="{CF8C330A-D160-485C-8B2B-21044DB9C32B}" srcId="{05E61150-8FE8-49C3-B46B-AB82C193F79F}" destId="{FC4D56BB-C3DA-4817-A468-B777169D0300}" srcOrd="1" destOrd="0" parTransId="{BB6C398F-320B-4A6E-8229-F20A115CBB8A}" sibTransId="{00888BC6-0B58-41AD-B524-01D9C884B5A4}"/>
    <dgm:cxn modelId="{B837041E-A7AE-41BD-9BF8-47E0FC3BEF73}" type="presOf" srcId="{D3A9998A-F4BD-4CD6-9E4B-4122E6A3D770}" destId="{F5D4A1F4-6D3B-41EE-8DBE-AAA5928694FC}" srcOrd="0" destOrd="0" presId="urn:microsoft.com/office/officeart/2005/8/layout/pyramid1"/>
    <dgm:cxn modelId="{1E253C21-915A-4F46-AE75-3D03C0A957FE}" type="presOf" srcId="{05E61150-8FE8-49C3-B46B-AB82C193F79F}" destId="{FE5C44B0-BE4F-4BE5-857A-CB3054837A67}" srcOrd="0" destOrd="0" presId="urn:microsoft.com/office/officeart/2005/8/layout/pyramid1"/>
    <dgm:cxn modelId="{4E1DAB22-FDA1-4569-B1B7-EBAB06221BE1}" type="presOf" srcId="{9104B575-1582-415E-84F2-5D2A93FBCF8F}" destId="{2FCF8EB0-6844-4888-B9FF-F41ADA4957CF}" srcOrd="0" destOrd="0" presId="urn:microsoft.com/office/officeart/2005/8/layout/pyramid1"/>
    <dgm:cxn modelId="{C41B3461-769D-41AA-8E31-58695D558EAA}" type="presOf" srcId="{DD00223E-806E-4353-9C9D-99750DABB8E7}" destId="{4B088C4A-CA13-44DA-BF72-07C107CC838D}" srcOrd="1" destOrd="0" presId="urn:microsoft.com/office/officeart/2005/8/layout/pyramid1"/>
    <dgm:cxn modelId="{C3A1814A-CE66-4180-AD1F-ACBEAE2FDEE3}" type="presOf" srcId="{FC4D56BB-C3DA-4817-A468-B777169D0300}" destId="{1CAFCD97-F686-4BD8-B8C0-A322836DEAF5}" srcOrd="0" destOrd="0" presId="urn:microsoft.com/office/officeart/2005/8/layout/pyramid1"/>
    <dgm:cxn modelId="{6DD96C73-00A5-41A7-B4D0-FE4D8CAB07A7}" srcId="{05E61150-8FE8-49C3-B46B-AB82C193F79F}" destId="{D3A9998A-F4BD-4CD6-9E4B-4122E6A3D770}" srcOrd="2" destOrd="0" parTransId="{E88E28C5-5FF9-4B4B-B5C2-1C7EE89DE8D1}" sibTransId="{2B89EE6C-20FF-4887-AD67-C9B2E28D80A9}"/>
    <dgm:cxn modelId="{E5C2DE58-CCEC-4CFD-A4E2-01A24B700F97}" type="presOf" srcId="{9104B575-1582-415E-84F2-5D2A93FBCF8F}" destId="{61236116-DC18-4C4E-B7F1-509FA8B3EF3A}" srcOrd="1" destOrd="0" presId="urn:microsoft.com/office/officeart/2005/8/layout/pyramid1"/>
    <dgm:cxn modelId="{08C69D82-9C3C-43AA-BC31-93614F9D92A1}" srcId="{05E61150-8FE8-49C3-B46B-AB82C193F79F}" destId="{9104B575-1582-415E-84F2-5D2A93FBCF8F}" srcOrd="0" destOrd="0" parTransId="{BC92940C-09E3-4D78-89C0-5D7208B01280}" sibTransId="{893CC835-E9C6-42AB-8A1F-A27E39710D26}"/>
    <dgm:cxn modelId="{76FA2888-F606-4B59-8C32-0AD7026D8683}" srcId="{05E61150-8FE8-49C3-B46B-AB82C193F79F}" destId="{DD00223E-806E-4353-9C9D-99750DABB8E7}" srcOrd="3" destOrd="0" parTransId="{F3C38B23-5AC9-4340-AAD5-53378F4ABC5C}" sibTransId="{96C27DA2-8E32-4270-B3C6-B6574BB29DA8}"/>
    <dgm:cxn modelId="{09281BBC-64FC-4631-8D39-96986E3A615F}" type="presOf" srcId="{FC4D56BB-C3DA-4817-A468-B777169D0300}" destId="{C6BD72FE-BB7D-4E2D-B807-0295884DE648}" srcOrd="1" destOrd="0" presId="urn:microsoft.com/office/officeart/2005/8/layout/pyramid1"/>
    <dgm:cxn modelId="{F3F99DC4-3268-4E49-AB26-FBCDBB441898}" srcId="{05E61150-8FE8-49C3-B46B-AB82C193F79F}" destId="{03873E08-E861-4DF7-BFDF-1F481B3E428D}" srcOrd="4" destOrd="0" parTransId="{94C90921-9C4B-405F-90E2-1A42E2B53932}" sibTransId="{164F84F8-E008-4ED9-8EAC-BFCC8F4D622F}"/>
    <dgm:cxn modelId="{CF627AE3-1E3A-4680-B2F1-4C0E02D4C629}" type="presOf" srcId="{D3A9998A-F4BD-4CD6-9E4B-4122E6A3D770}" destId="{FAB853C2-FD00-4141-A323-6E6C2DCEC6D9}" srcOrd="1" destOrd="0" presId="urn:microsoft.com/office/officeart/2005/8/layout/pyramid1"/>
    <dgm:cxn modelId="{0B2B28F0-BD9C-42B1-80A0-5F1816F5C713}" type="presOf" srcId="{DD00223E-806E-4353-9C9D-99750DABB8E7}" destId="{E6A3C3ED-F152-40D3-B4F9-85C9487DDCB2}" srcOrd="0" destOrd="0" presId="urn:microsoft.com/office/officeart/2005/8/layout/pyramid1"/>
    <dgm:cxn modelId="{21CCEBF3-CE09-48AA-BAF6-E3E363716089}" type="presOf" srcId="{03873E08-E861-4DF7-BFDF-1F481B3E428D}" destId="{8AEE7F59-0A5B-47CA-99C6-08FCEBB456DE}" srcOrd="0" destOrd="0" presId="urn:microsoft.com/office/officeart/2005/8/layout/pyramid1"/>
    <dgm:cxn modelId="{A4D9D5FF-EED8-4C94-BCE4-0A9AD6E4179B}" type="presOf" srcId="{03873E08-E861-4DF7-BFDF-1F481B3E428D}" destId="{04B62A96-3297-48A5-92B8-6A9F669B770E}" srcOrd="1" destOrd="0" presId="urn:microsoft.com/office/officeart/2005/8/layout/pyramid1"/>
    <dgm:cxn modelId="{4D8AFB32-D620-4A49-B906-083EF2FC26C4}" type="presParOf" srcId="{FE5C44B0-BE4F-4BE5-857A-CB3054837A67}" destId="{EC5A8430-1625-437E-B416-242BC412D5B9}" srcOrd="0" destOrd="0" presId="urn:microsoft.com/office/officeart/2005/8/layout/pyramid1"/>
    <dgm:cxn modelId="{98A7FB2D-FFD9-49EE-A1BB-B038C9512768}" type="presParOf" srcId="{EC5A8430-1625-437E-B416-242BC412D5B9}" destId="{2FCF8EB0-6844-4888-B9FF-F41ADA4957CF}" srcOrd="0" destOrd="0" presId="urn:microsoft.com/office/officeart/2005/8/layout/pyramid1"/>
    <dgm:cxn modelId="{F00FD628-39DA-426E-94EB-6795D7509A4B}" type="presParOf" srcId="{EC5A8430-1625-437E-B416-242BC412D5B9}" destId="{61236116-DC18-4C4E-B7F1-509FA8B3EF3A}" srcOrd="1" destOrd="0" presId="urn:microsoft.com/office/officeart/2005/8/layout/pyramid1"/>
    <dgm:cxn modelId="{F7B4C7BE-C52D-4B42-8DA2-132AC7CCC06F}" type="presParOf" srcId="{FE5C44B0-BE4F-4BE5-857A-CB3054837A67}" destId="{802F10C1-69E7-4876-AA34-DE159651C29B}" srcOrd="1" destOrd="0" presId="urn:microsoft.com/office/officeart/2005/8/layout/pyramid1"/>
    <dgm:cxn modelId="{CFD5BBC8-7AB3-4E1A-8195-217A91AC3D06}" type="presParOf" srcId="{802F10C1-69E7-4876-AA34-DE159651C29B}" destId="{1CAFCD97-F686-4BD8-B8C0-A322836DEAF5}" srcOrd="0" destOrd="0" presId="urn:microsoft.com/office/officeart/2005/8/layout/pyramid1"/>
    <dgm:cxn modelId="{FE2992E3-138D-4393-B8F2-385AC5A4E848}" type="presParOf" srcId="{802F10C1-69E7-4876-AA34-DE159651C29B}" destId="{C6BD72FE-BB7D-4E2D-B807-0295884DE648}" srcOrd="1" destOrd="0" presId="urn:microsoft.com/office/officeart/2005/8/layout/pyramid1"/>
    <dgm:cxn modelId="{72285B4C-3777-4D13-B0C4-A2B4FD81C923}" type="presParOf" srcId="{FE5C44B0-BE4F-4BE5-857A-CB3054837A67}" destId="{71A74075-C6EA-4E1C-8513-EB4A870187A7}" srcOrd="2" destOrd="0" presId="urn:microsoft.com/office/officeart/2005/8/layout/pyramid1"/>
    <dgm:cxn modelId="{A7E9F517-79BF-42E0-8F26-FE9AD021CB55}" type="presParOf" srcId="{71A74075-C6EA-4E1C-8513-EB4A870187A7}" destId="{F5D4A1F4-6D3B-41EE-8DBE-AAA5928694FC}" srcOrd="0" destOrd="0" presId="urn:microsoft.com/office/officeart/2005/8/layout/pyramid1"/>
    <dgm:cxn modelId="{733E147E-7D9E-413F-B8DC-5A1E6EEB58F9}" type="presParOf" srcId="{71A74075-C6EA-4E1C-8513-EB4A870187A7}" destId="{FAB853C2-FD00-4141-A323-6E6C2DCEC6D9}" srcOrd="1" destOrd="0" presId="urn:microsoft.com/office/officeart/2005/8/layout/pyramid1"/>
    <dgm:cxn modelId="{99E666B4-3E70-4CCC-8FC5-88FA49B485B6}" type="presParOf" srcId="{FE5C44B0-BE4F-4BE5-857A-CB3054837A67}" destId="{6C6F0E6D-C86E-4E18-AC0E-6FCA8063396E}" srcOrd="3" destOrd="0" presId="urn:microsoft.com/office/officeart/2005/8/layout/pyramid1"/>
    <dgm:cxn modelId="{1F48876A-E83F-406C-BC0A-962832D6E1BD}" type="presParOf" srcId="{6C6F0E6D-C86E-4E18-AC0E-6FCA8063396E}" destId="{E6A3C3ED-F152-40D3-B4F9-85C9487DDCB2}" srcOrd="0" destOrd="0" presId="urn:microsoft.com/office/officeart/2005/8/layout/pyramid1"/>
    <dgm:cxn modelId="{C1A03061-3698-4BF8-9B72-5592834C306E}" type="presParOf" srcId="{6C6F0E6D-C86E-4E18-AC0E-6FCA8063396E}" destId="{4B088C4A-CA13-44DA-BF72-07C107CC838D}" srcOrd="1" destOrd="0" presId="urn:microsoft.com/office/officeart/2005/8/layout/pyramid1"/>
    <dgm:cxn modelId="{B9F08922-DC52-4825-A226-CC382042AF0B}" type="presParOf" srcId="{FE5C44B0-BE4F-4BE5-857A-CB3054837A67}" destId="{057DA5E3-7EC4-40A7-BFA5-022F4156A7FC}" srcOrd="4" destOrd="0" presId="urn:microsoft.com/office/officeart/2005/8/layout/pyramid1"/>
    <dgm:cxn modelId="{5F952B69-8E6B-48BC-AD1C-10AFF609A867}" type="presParOf" srcId="{057DA5E3-7EC4-40A7-BFA5-022F4156A7FC}" destId="{8AEE7F59-0A5B-47CA-99C6-08FCEBB456DE}" srcOrd="0" destOrd="0" presId="urn:microsoft.com/office/officeart/2005/8/layout/pyramid1"/>
    <dgm:cxn modelId="{DCD715D1-E7A4-4FAB-BAFC-B16AE9D90561}" type="presParOf" srcId="{057DA5E3-7EC4-40A7-BFA5-022F4156A7FC}" destId="{04B62A96-3297-48A5-92B8-6A9F669B770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4A651-90EA-4F8C-AE0A-5ECB150818C4}"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kumimoji="1" lang="ja-JP" altLang="en-US"/>
        </a:p>
      </dgm:t>
    </dgm:pt>
    <dgm:pt modelId="{FF900B80-8C73-4D21-9E73-D298E82BDAB4}">
      <dgm:prSet phldrT="[テキスト]"/>
      <dgm:spPr/>
      <dgm:t>
        <a:bodyPr/>
        <a:lstStyle/>
        <a:p>
          <a:r>
            <a:rPr kumimoji="1" lang="ja-JP" altLang="en-US" dirty="0"/>
            <a:t>人間はもともと働くのが嫌い</a:t>
          </a:r>
        </a:p>
      </dgm:t>
    </dgm:pt>
    <dgm:pt modelId="{23F8B10E-271F-46E7-BFF8-80CC44F3DE29}" type="parTrans" cxnId="{6F6DDF4C-ADD3-444B-8212-A4359491E503}">
      <dgm:prSet/>
      <dgm:spPr/>
      <dgm:t>
        <a:bodyPr/>
        <a:lstStyle/>
        <a:p>
          <a:endParaRPr kumimoji="1" lang="ja-JP" altLang="en-US"/>
        </a:p>
      </dgm:t>
    </dgm:pt>
    <dgm:pt modelId="{8D2B34E2-9998-4456-81C4-B957DABD3973}" type="sibTrans" cxnId="{6F6DDF4C-ADD3-444B-8212-A4359491E503}">
      <dgm:prSet/>
      <dgm:spPr/>
      <dgm:t>
        <a:bodyPr/>
        <a:lstStyle/>
        <a:p>
          <a:endParaRPr kumimoji="1" lang="ja-JP" altLang="en-US"/>
        </a:p>
      </dgm:t>
    </dgm:pt>
    <dgm:pt modelId="{B625134A-64F9-4A72-BCBB-C35A52C55604}">
      <dgm:prSet phldrT="[テキスト]"/>
      <dgm:spPr/>
      <dgm:t>
        <a:bodyPr/>
        <a:lstStyle/>
        <a:p>
          <a:r>
            <a:rPr kumimoji="1" lang="ja-JP" altLang="en-US" dirty="0"/>
            <a:t>給料</a:t>
          </a:r>
        </a:p>
      </dgm:t>
    </dgm:pt>
    <dgm:pt modelId="{A2B5871B-2B2A-48D6-97B2-F6934A6BA365}" type="parTrans" cxnId="{3AA1DE70-7143-47DA-BD02-64153217FA19}">
      <dgm:prSet/>
      <dgm:spPr/>
      <dgm:t>
        <a:bodyPr/>
        <a:lstStyle/>
        <a:p>
          <a:endParaRPr kumimoji="1" lang="ja-JP" altLang="en-US"/>
        </a:p>
      </dgm:t>
    </dgm:pt>
    <dgm:pt modelId="{7EF42A97-A6CA-4779-88B8-2FEAD82577BB}" type="sibTrans" cxnId="{3AA1DE70-7143-47DA-BD02-64153217FA19}">
      <dgm:prSet/>
      <dgm:spPr/>
      <dgm:t>
        <a:bodyPr/>
        <a:lstStyle/>
        <a:p>
          <a:endParaRPr kumimoji="1" lang="ja-JP" altLang="en-US"/>
        </a:p>
      </dgm:t>
    </dgm:pt>
    <dgm:pt modelId="{B15BF421-1EBF-4D3D-B087-1987165E5BFD}">
      <dgm:prSet phldrT="[テキスト]"/>
      <dgm:spPr/>
      <dgm:t>
        <a:bodyPr/>
        <a:lstStyle/>
        <a:p>
          <a:r>
            <a:rPr kumimoji="1" lang="ja-JP" altLang="en-US" dirty="0"/>
            <a:t>規則</a:t>
          </a:r>
        </a:p>
      </dgm:t>
    </dgm:pt>
    <dgm:pt modelId="{7EB74898-E5ED-46DD-8E5F-5AF5D4218A48}" type="parTrans" cxnId="{ECD76CA5-83C9-49E1-97D0-67CEA56DBD13}">
      <dgm:prSet/>
      <dgm:spPr/>
      <dgm:t>
        <a:bodyPr/>
        <a:lstStyle/>
        <a:p>
          <a:endParaRPr kumimoji="1" lang="ja-JP" altLang="en-US"/>
        </a:p>
      </dgm:t>
    </dgm:pt>
    <dgm:pt modelId="{EB04D3C2-1109-432A-8B24-27C0149520A0}" type="sibTrans" cxnId="{ECD76CA5-83C9-49E1-97D0-67CEA56DBD13}">
      <dgm:prSet/>
      <dgm:spPr/>
      <dgm:t>
        <a:bodyPr/>
        <a:lstStyle/>
        <a:p>
          <a:endParaRPr kumimoji="1" lang="ja-JP" altLang="en-US"/>
        </a:p>
      </dgm:t>
    </dgm:pt>
    <dgm:pt modelId="{29C6EEAC-409D-4A97-A60C-E45AC46D1E41}">
      <dgm:prSet phldrT="[テキスト]"/>
      <dgm:spPr/>
      <dgm:t>
        <a:bodyPr/>
        <a:lstStyle/>
        <a:p>
          <a:r>
            <a:rPr kumimoji="1" lang="ja-JP" altLang="en-US" dirty="0"/>
            <a:t>人間はもともと働くのが好き</a:t>
          </a:r>
        </a:p>
      </dgm:t>
    </dgm:pt>
    <dgm:pt modelId="{04B3C567-4E16-4E26-B4C9-B9F74A7F044F}" type="parTrans" cxnId="{EB0897C5-1871-4432-B299-B87EE29E3032}">
      <dgm:prSet/>
      <dgm:spPr/>
      <dgm:t>
        <a:bodyPr/>
        <a:lstStyle/>
        <a:p>
          <a:endParaRPr kumimoji="1" lang="ja-JP" altLang="en-US"/>
        </a:p>
      </dgm:t>
    </dgm:pt>
    <dgm:pt modelId="{9A032905-7045-48D4-9DF5-2D2633B96371}" type="sibTrans" cxnId="{EB0897C5-1871-4432-B299-B87EE29E3032}">
      <dgm:prSet/>
      <dgm:spPr/>
      <dgm:t>
        <a:bodyPr/>
        <a:lstStyle/>
        <a:p>
          <a:endParaRPr kumimoji="1" lang="ja-JP" altLang="en-US"/>
        </a:p>
      </dgm:t>
    </dgm:pt>
    <dgm:pt modelId="{5F684921-5A31-4A42-83F4-3C39AAC93154}">
      <dgm:prSet phldrT="[テキスト]"/>
      <dgm:spPr/>
      <dgm:t>
        <a:bodyPr/>
        <a:lstStyle/>
        <a:p>
          <a:r>
            <a:rPr kumimoji="1" lang="ja-JP" altLang="en-US" dirty="0"/>
            <a:t>やりがい</a:t>
          </a:r>
        </a:p>
      </dgm:t>
    </dgm:pt>
    <dgm:pt modelId="{C0B52070-53AB-4977-AC92-F92CC83120F5}" type="parTrans" cxnId="{B5C8DD53-CDD5-4D84-9FD1-5D6C569145ED}">
      <dgm:prSet/>
      <dgm:spPr/>
      <dgm:t>
        <a:bodyPr/>
        <a:lstStyle/>
        <a:p>
          <a:endParaRPr kumimoji="1" lang="ja-JP" altLang="en-US"/>
        </a:p>
      </dgm:t>
    </dgm:pt>
    <dgm:pt modelId="{DCD9382E-E0E9-47D6-BDA6-2567F7FBAAC4}" type="sibTrans" cxnId="{B5C8DD53-CDD5-4D84-9FD1-5D6C569145ED}">
      <dgm:prSet/>
      <dgm:spPr/>
      <dgm:t>
        <a:bodyPr/>
        <a:lstStyle/>
        <a:p>
          <a:endParaRPr kumimoji="1" lang="ja-JP" altLang="en-US"/>
        </a:p>
      </dgm:t>
    </dgm:pt>
    <dgm:pt modelId="{97C76393-5D25-4C94-98D6-1FC36E38EDBE}">
      <dgm:prSet phldrT="[テキスト]"/>
      <dgm:spPr/>
      <dgm:t>
        <a:bodyPr/>
        <a:lstStyle/>
        <a:p>
          <a:r>
            <a:rPr kumimoji="1" lang="ja-JP" altLang="en-US" dirty="0"/>
            <a:t>誇り</a:t>
          </a:r>
        </a:p>
      </dgm:t>
    </dgm:pt>
    <dgm:pt modelId="{406A3B74-DF5E-4144-88AE-E003731F4EF5}" type="parTrans" cxnId="{B4783BCD-34E6-4112-9E5B-E4176AB18ADA}">
      <dgm:prSet/>
      <dgm:spPr/>
      <dgm:t>
        <a:bodyPr/>
        <a:lstStyle/>
        <a:p>
          <a:endParaRPr kumimoji="1" lang="ja-JP" altLang="en-US"/>
        </a:p>
      </dgm:t>
    </dgm:pt>
    <dgm:pt modelId="{01CA6681-359A-4752-A7F4-C3B6A7259E43}" type="sibTrans" cxnId="{B4783BCD-34E6-4112-9E5B-E4176AB18ADA}">
      <dgm:prSet/>
      <dgm:spPr/>
      <dgm:t>
        <a:bodyPr/>
        <a:lstStyle/>
        <a:p>
          <a:endParaRPr kumimoji="1" lang="ja-JP" altLang="en-US"/>
        </a:p>
      </dgm:t>
    </dgm:pt>
    <dgm:pt modelId="{28FC3CAA-A5FE-4CC1-93F7-75416DBC8ABD}" type="pres">
      <dgm:prSet presAssocID="{FB44A651-90EA-4F8C-AE0A-5ECB150818C4}" presName="theList" presStyleCnt="0">
        <dgm:presLayoutVars>
          <dgm:dir/>
          <dgm:animLvl val="lvl"/>
          <dgm:resizeHandles val="exact"/>
        </dgm:presLayoutVars>
      </dgm:prSet>
      <dgm:spPr/>
    </dgm:pt>
    <dgm:pt modelId="{B4701A7B-79AE-44FA-9BDF-1DC6D4DBEC11}" type="pres">
      <dgm:prSet presAssocID="{FF900B80-8C73-4D21-9E73-D298E82BDAB4}" presName="compNode" presStyleCnt="0"/>
      <dgm:spPr/>
    </dgm:pt>
    <dgm:pt modelId="{60020085-F517-43C8-8770-CD4A68437BC6}" type="pres">
      <dgm:prSet presAssocID="{FF900B80-8C73-4D21-9E73-D298E82BDAB4}" presName="aNode" presStyleLbl="bgShp" presStyleIdx="0" presStyleCnt="2" custLinFactNeighborX="9710" custLinFactNeighborY="-5153"/>
      <dgm:spPr/>
    </dgm:pt>
    <dgm:pt modelId="{977B8CB8-B772-4A1E-8E16-6B0AB1AE8A55}" type="pres">
      <dgm:prSet presAssocID="{FF900B80-8C73-4D21-9E73-D298E82BDAB4}" presName="textNode" presStyleLbl="bgShp" presStyleIdx="0" presStyleCnt="2"/>
      <dgm:spPr/>
    </dgm:pt>
    <dgm:pt modelId="{A87B3AC8-8EED-4B0A-A5BA-18B88DF363A5}" type="pres">
      <dgm:prSet presAssocID="{FF900B80-8C73-4D21-9E73-D298E82BDAB4}" presName="compChildNode" presStyleCnt="0"/>
      <dgm:spPr/>
    </dgm:pt>
    <dgm:pt modelId="{EFAFC393-D401-4323-A0C5-7BEA05E6B591}" type="pres">
      <dgm:prSet presAssocID="{FF900B80-8C73-4D21-9E73-D298E82BDAB4}" presName="theInnerList" presStyleCnt="0"/>
      <dgm:spPr/>
    </dgm:pt>
    <dgm:pt modelId="{DD6024F7-2067-46E6-93B4-F4A31B179E77}" type="pres">
      <dgm:prSet presAssocID="{B625134A-64F9-4A72-BCBB-C35A52C55604}" presName="childNode" presStyleLbl="node1" presStyleIdx="0" presStyleCnt="4" custLinFactNeighborX="11905" custLinFactNeighborY="19152">
        <dgm:presLayoutVars>
          <dgm:bulletEnabled val="1"/>
        </dgm:presLayoutVars>
      </dgm:prSet>
      <dgm:spPr/>
    </dgm:pt>
    <dgm:pt modelId="{696536DF-A85F-4852-8030-72FA219DC36C}" type="pres">
      <dgm:prSet presAssocID="{B625134A-64F9-4A72-BCBB-C35A52C55604}" presName="aSpace2" presStyleCnt="0"/>
      <dgm:spPr/>
    </dgm:pt>
    <dgm:pt modelId="{EAB70299-AC56-4AE3-B6E7-1D7F2CF26DDE}" type="pres">
      <dgm:prSet presAssocID="{B15BF421-1EBF-4D3D-B087-1987165E5BFD}" presName="childNode" presStyleLbl="node1" presStyleIdx="1" presStyleCnt="4" custLinFactNeighborX="11905" custLinFactNeighborY="9730">
        <dgm:presLayoutVars>
          <dgm:bulletEnabled val="1"/>
        </dgm:presLayoutVars>
      </dgm:prSet>
      <dgm:spPr/>
    </dgm:pt>
    <dgm:pt modelId="{3E53DB6D-CF8C-4517-A8F4-B49E088C4419}" type="pres">
      <dgm:prSet presAssocID="{FF900B80-8C73-4D21-9E73-D298E82BDAB4}" presName="aSpace" presStyleCnt="0"/>
      <dgm:spPr/>
    </dgm:pt>
    <dgm:pt modelId="{BF982B92-3E49-4EE3-BEED-8000D1606390}" type="pres">
      <dgm:prSet presAssocID="{29C6EEAC-409D-4A97-A60C-E45AC46D1E41}" presName="compNode" presStyleCnt="0"/>
      <dgm:spPr/>
    </dgm:pt>
    <dgm:pt modelId="{FE47A2A6-A576-41AA-A05F-6758C56D809C}" type="pres">
      <dgm:prSet presAssocID="{29C6EEAC-409D-4A97-A60C-E45AC46D1E41}" presName="aNode" presStyleLbl="bgShp" presStyleIdx="1" presStyleCnt="2" custLinFactNeighborX="10971"/>
      <dgm:spPr/>
    </dgm:pt>
    <dgm:pt modelId="{352CEC8A-DA18-4974-8B24-BD56B16F3937}" type="pres">
      <dgm:prSet presAssocID="{29C6EEAC-409D-4A97-A60C-E45AC46D1E41}" presName="textNode" presStyleLbl="bgShp" presStyleIdx="1" presStyleCnt="2"/>
      <dgm:spPr/>
    </dgm:pt>
    <dgm:pt modelId="{6C1BBFBF-5402-4B09-ABD9-2B12CDF06054}" type="pres">
      <dgm:prSet presAssocID="{29C6EEAC-409D-4A97-A60C-E45AC46D1E41}" presName="compChildNode" presStyleCnt="0"/>
      <dgm:spPr/>
    </dgm:pt>
    <dgm:pt modelId="{87C3BD4E-0217-44DB-AC6D-B8E8BD41888E}" type="pres">
      <dgm:prSet presAssocID="{29C6EEAC-409D-4A97-A60C-E45AC46D1E41}" presName="theInnerList" presStyleCnt="0"/>
      <dgm:spPr/>
    </dgm:pt>
    <dgm:pt modelId="{C1C88171-049D-4562-9297-8724923DB524}" type="pres">
      <dgm:prSet presAssocID="{5F684921-5A31-4A42-83F4-3C39AAC93154}" presName="childNode" presStyleLbl="node1" presStyleIdx="2" presStyleCnt="4">
        <dgm:presLayoutVars>
          <dgm:bulletEnabled val="1"/>
        </dgm:presLayoutVars>
      </dgm:prSet>
      <dgm:spPr/>
    </dgm:pt>
    <dgm:pt modelId="{13D0ADD9-7208-4451-8C14-CA304F618738}" type="pres">
      <dgm:prSet presAssocID="{5F684921-5A31-4A42-83F4-3C39AAC93154}" presName="aSpace2" presStyleCnt="0"/>
      <dgm:spPr/>
    </dgm:pt>
    <dgm:pt modelId="{E2D69C74-6F21-4B3F-9F33-6DD4B2C740B7}" type="pres">
      <dgm:prSet presAssocID="{97C76393-5D25-4C94-98D6-1FC36E38EDBE}" presName="childNode" presStyleLbl="node1" presStyleIdx="3" presStyleCnt="4">
        <dgm:presLayoutVars>
          <dgm:bulletEnabled val="1"/>
        </dgm:presLayoutVars>
      </dgm:prSet>
      <dgm:spPr/>
    </dgm:pt>
  </dgm:ptLst>
  <dgm:cxnLst>
    <dgm:cxn modelId="{6EEBEB05-ACA4-4E42-BCC1-0626F2C96C8F}" type="presOf" srcId="{FF900B80-8C73-4D21-9E73-D298E82BDAB4}" destId="{60020085-F517-43C8-8770-CD4A68437BC6}" srcOrd="0" destOrd="0" presId="urn:microsoft.com/office/officeart/2005/8/layout/lProcess2"/>
    <dgm:cxn modelId="{ABD2B160-9D9B-4CC0-975A-60A5B4CC613D}" type="presOf" srcId="{5F684921-5A31-4A42-83F4-3C39AAC93154}" destId="{C1C88171-049D-4562-9297-8724923DB524}" srcOrd="0" destOrd="0" presId="urn:microsoft.com/office/officeart/2005/8/layout/lProcess2"/>
    <dgm:cxn modelId="{6F6DDF4C-ADD3-444B-8212-A4359491E503}" srcId="{FB44A651-90EA-4F8C-AE0A-5ECB150818C4}" destId="{FF900B80-8C73-4D21-9E73-D298E82BDAB4}" srcOrd="0" destOrd="0" parTransId="{23F8B10E-271F-46E7-BFF8-80CC44F3DE29}" sibTransId="{8D2B34E2-9998-4456-81C4-B957DABD3973}"/>
    <dgm:cxn modelId="{3AA1DE70-7143-47DA-BD02-64153217FA19}" srcId="{FF900B80-8C73-4D21-9E73-D298E82BDAB4}" destId="{B625134A-64F9-4A72-BCBB-C35A52C55604}" srcOrd="0" destOrd="0" parTransId="{A2B5871B-2B2A-48D6-97B2-F6934A6BA365}" sibTransId="{7EF42A97-A6CA-4779-88B8-2FEAD82577BB}"/>
    <dgm:cxn modelId="{3CD7C851-3F58-492A-B2A6-6C0559D09397}" type="presOf" srcId="{FF900B80-8C73-4D21-9E73-D298E82BDAB4}" destId="{977B8CB8-B772-4A1E-8E16-6B0AB1AE8A55}" srcOrd="1" destOrd="0" presId="urn:microsoft.com/office/officeart/2005/8/layout/lProcess2"/>
    <dgm:cxn modelId="{B5C8DD53-CDD5-4D84-9FD1-5D6C569145ED}" srcId="{29C6EEAC-409D-4A97-A60C-E45AC46D1E41}" destId="{5F684921-5A31-4A42-83F4-3C39AAC93154}" srcOrd="0" destOrd="0" parTransId="{C0B52070-53AB-4977-AC92-F92CC83120F5}" sibTransId="{DCD9382E-E0E9-47D6-BDA6-2567F7FBAAC4}"/>
    <dgm:cxn modelId="{4FEF8A54-36CB-403B-9BDC-64048D1FDFC5}" type="presOf" srcId="{B15BF421-1EBF-4D3D-B087-1987165E5BFD}" destId="{EAB70299-AC56-4AE3-B6E7-1D7F2CF26DDE}" srcOrd="0" destOrd="0" presId="urn:microsoft.com/office/officeart/2005/8/layout/lProcess2"/>
    <dgm:cxn modelId="{495BC285-E1FD-4101-BB01-7B598D0780C9}" type="presOf" srcId="{29C6EEAC-409D-4A97-A60C-E45AC46D1E41}" destId="{352CEC8A-DA18-4974-8B24-BD56B16F3937}" srcOrd="1" destOrd="0" presId="urn:microsoft.com/office/officeart/2005/8/layout/lProcess2"/>
    <dgm:cxn modelId="{11C8079F-1A90-459D-92CF-3A24BC69E3F3}" type="presOf" srcId="{97C76393-5D25-4C94-98D6-1FC36E38EDBE}" destId="{E2D69C74-6F21-4B3F-9F33-6DD4B2C740B7}" srcOrd="0" destOrd="0" presId="urn:microsoft.com/office/officeart/2005/8/layout/lProcess2"/>
    <dgm:cxn modelId="{ECD76CA5-83C9-49E1-97D0-67CEA56DBD13}" srcId="{FF900B80-8C73-4D21-9E73-D298E82BDAB4}" destId="{B15BF421-1EBF-4D3D-B087-1987165E5BFD}" srcOrd="1" destOrd="0" parTransId="{7EB74898-E5ED-46DD-8E5F-5AF5D4218A48}" sibTransId="{EB04D3C2-1109-432A-8B24-27C0149520A0}"/>
    <dgm:cxn modelId="{8C6644BF-D942-4428-BF9B-E269F6A5F960}" type="presOf" srcId="{FB44A651-90EA-4F8C-AE0A-5ECB150818C4}" destId="{28FC3CAA-A5FE-4CC1-93F7-75416DBC8ABD}" srcOrd="0" destOrd="0" presId="urn:microsoft.com/office/officeart/2005/8/layout/lProcess2"/>
    <dgm:cxn modelId="{EB0897C5-1871-4432-B299-B87EE29E3032}" srcId="{FB44A651-90EA-4F8C-AE0A-5ECB150818C4}" destId="{29C6EEAC-409D-4A97-A60C-E45AC46D1E41}" srcOrd="1" destOrd="0" parTransId="{04B3C567-4E16-4E26-B4C9-B9F74A7F044F}" sibTransId="{9A032905-7045-48D4-9DF5-2D2633B96371}"/>
    <dgm:cxn modelId="{B4783BCD-34E6-4112-9E5B-E4176AB18ADA}" srcId="{29C6EEAC-409D-4A97-A60C-E45AC46D1E41}" destId="{97C76393-5D25-4C94-98D6-1FC36E38EDBE}" srcOrd="1" destOrd="0" parTransId="{406A3B74-DF5E-4144-88AE-E003731F4EF5}" sibTransId="{01CA6681-359A-4752-A7F4-C3B6A7259E43}"/>
    <dgm:cxn modelId="{A05A00D8-3B30-4805-B7D5-2FAD60723CC2}" type="presOf" srcId="{29C6EEAC-409D-4A97-A60C-E45AC46D1E41}" destId="{FE47A2A6-A576-41AA-A05F-6758C56D809C}" srcOrd="0" destOrd="0" presId="urn:microsoft.com/office/officeart/2005/8/layout/lProcess2"/>
    <dgm:cxn modelId="{CB9246FF-393E-495F-8837-630C7C93C5AB}" type="presOf" srcId="{B625134A-64F9-4A72-BCBB-C35A52C55604}" destId="{DD6024F7-2067-46E6-93B4-F4A31B179E77}" srcOrd="0" destOrd="0" presId="urn:microsoft.com/office/officeart/2005/8/layout/lProcess2"/>
    <dgm:cxn modelId="{7AC39FCF-CA20-4EC0-9BE7-26B9967B7A37}" type="presParOf" srcId="{28FC3CAA-A5FE-4CC1-93F7-75416DBC8ABD}" destId="{B4701A7B-79AE-44FA-9BDF-1DC6D4DBEC11}" srcOrd="0" destOrd="0" presId="urn:microsoft.com/office/officeart/2005/8/layout/lProcess2"/>
    <dgm:cxn modelId="{BDB6A5D0-34E7-43AC-B524-CCEA331F34A1}" type="presParOf" srcId="{B4701A7B-79AE-44FA-9BDF-1DC6D4DBEC11}" destId="{60020085-F517-43C8-8770-CD4A68437BC6}" srcOrd="0" destOrd="0" presId="urn:microsoft.com/office/officeart/2005/8/layout/lProcess2"/>
    <dgm:cxn modelId="{F51B6252-B025-45A4-9977-D2C420690934}" type="presParOf" srcId="{B4701A7B-79AE-44FA-9BDF-1DC6D4DBEC11}" destId="{977B8CB8-B772-4A1E-8E16-6B0AB1AE8A55}" srcOrd="1" destOrd="0" presId="urn:microsoft.com/office/officeart/2005/8/layout/lProcess2"/>
    <dgm:cxn modelId="{4D0DC01C-8719-4CEB-B669-EFEA1C6EF4D5}" type="presParOf" srcId="{B4701A7B-79AE-44FA-9BDF-1DC6D4DBEC11}" destId="{A87B3AC8-8EED-4B0A-A5BA-18B88DF363A5}" srcOrd="2" destOrd="0" presId="urn:microsoft.com/office/officeart/2005/8/layout/lProcess2"/>
    <dgm:cxn modelId="{C75B21C9-A5DC-4071-899B-AB9854953066}" type="presParOf" srcId="{A87B3AC8-8EED-4B0A-A5BA-18B88DF363A5}" destId="{EFAFC393-D401-4323-A0C5-7BEA05E6B591}" srcOrd="0" destOrd="0" presId="urn:microsoft.com/office/officeart/2005/8/layout/lProcess2"/>
    <dgm:cxn modelId="{A78A1B21-E439-49D2-B382-559161778C70}" type="presParOf" srcId="{EFAFC393-D401-4323-A0C5-7BEA05E6B591}" destId="{DD6024F7-2067-46E6-93B4-F4A31B179E77}" srcOrd="0" destOrd="0" presId="urn:microsoft.com/office/officeart/2005/8/layout/lProcess2"/>
    <dgm:cxn modelId="{6466AA6D-0CD4-4C76-B22F-3105777A4AB6}" type="presParOf" srcId="{EFAFC393-D401-4323-A0C5-7BEA05E6B591}" destId="{696536DF-A85F-4852-8030-72FA219DC36C}" srcOrd="1" destOrd="0" presId="urn:microsoft.com/office/officeart/2005/8/layout/lProcess2"/>
    <dgm:cxn modelId="{2912EFAC-8A6E-4FD2-9080-D4692E800E8C}" type="presParOf" srcId="{EFAFC393-D401-4323-A0C5-7BEA05E6B591}" destId="{EAB70299-AC56-4AE3-B6E7-1D7F2CF26DDE}" srcOrd="2" destOrd="0" presId="urn:microsoft.com/office/officeart/2005/8/layout/lProcess2"/>
    <dgm:cxn modelId="{E3E6D821-4499-4111-9A45-9F7ADDA13430}" type="presParOf" srcId="{28FC3CAA-A5FE-4CC1-93F7-75416DBC8ABD}" destId="{3E53DB6D-CF8C-4517-A8F4-B49E088C4419}" srcOrd="1" destOrd="0" presId="urn:microsoft.com/office/officeart/2005/8/layout/lProcess2"/>
    <dgm:cxn modelId="{8AAC9F38-6699-4998-9E6E-0C6FF8661BF0}" type="presParOf" srcId="{28FC3CAA-A5FE-4CC1-93F7-75416DBC8ABD}" destId="{BF982B92-3E49-4EE3-BEED-8000D1606390}" srcOrd="2" destOrd="0" presId="urn:microsoft.com/office/officeart/2005/8/layout/lProcess2"/>
    <dgm:cxn modelId="{5A1FC393-A357-4FD9-8CA8-BCDFCA9E6BB9}" type="presParOf" srcId="{BF982B92-3E49-4EE3-BEED-8000D1606390}" destId="{FE47A2A6-A576-41AA-A05F-6758C56D809C}" srcOrd="0" destOrd="0" presId="urn:microsoft.com/office/officeart/2005/8/layout/lProcess2"/>
    <dgm:cxn modelId="{07FA80BB-855C-42B1-84B9-D0967B266A14}" type="presParOf" srcId="{BF982B92-3E49-4EE3-BEED-8000D1606390}" destId="{352CEC8A-DA18-4974-8B24-BD56B16F3937}" srcOrd="1" destOrd="0" presId="urn:microsoft.com/office/officeart/2005/8/layout/lProcess2"/>
    <dgm:cxn modelId="{F1A50A4B-D817-4587-B1B2-7750029E6AE6}" type="presParOf" srcId="{BF982B92-3E49-4EE3-BEED-8000D1606390}" destId="{6C1BBFBF-5402-4B09-ABD9-2B12CDF06054}" srcOrd="2" destOrd="0" presId="urn:microsoft.com/office/officeart/2005/8/layout/lProcess2"/>
    <dgm:cxn modelId="{D3EAF325-9EDA-454D-9E58-EE594F8CF4BC}" type="presParOf" srcId="{6C1BBFBF-5402-4B09-ABD9-2B12CDF06054}" destId="{87C3BD4E-0217-44DB-AC6D-B8E8BD41888E}" srcOrd="0" destOrd="0" presId="urn:microsoft.com/office/officeart/2005/8/layout/lProcess2"/>
    <dgm:cxn modelId="{BA3FD514-B5FD-4C4C-9487-CDF535DF50CC}" type="presParOf" srcId="{87C3BD4E-0217-44DB-AC6D-B8E8BD41888E}" destId="{C1C88171-049D-4562-9297-8724923DB524}" srcOrd="0" destOrd="0" presId="urn:microsoft.com/office/officeart/2005/8/layout/lProcess2"/>
    <dgm:cxn modelId="{8E8895FE-62FB-4644-830B-0C5379BBE94E}" type="presParOf" srcId="{87C3BD4E-0217-44DB-AC6D-B8E8BD41888E}" destId="{13D0ADD9-7208-4451-8C14-CA304F618738}" srcOrd="1" destOrd="0" presId="urn:microsoft.com/office/officeart/2005/8/layout/lProcess2"/>
    <dgm:cxn modelId="{C69F1C9A-F64F-48C9-8D36-5EA3DAD474CC}" type="presParOf" srcId="{87C3BD4E-0217-44DB-AC6D-B8E8BD41888E}" destId="{E2D69C74-6F21-4B3F-9F33-6DD4B2C740B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B53DC-F959-4604-A113-0E8B0EA7B3DC}">
      <dsp:nvSpPr>
        <dsp:cNvPr id="0" name=""/>
        <dsp:cNvSpPr/>
      </dsp:nvSpPr>
      <dsp:spPr>
        <a:xfrm>
          <a:off x="2391916" y="2709333"/>
          <a:ext cx="477738" cy="2054274"/>
        </a:xfrm>
        <a:custGeom>
          <a:avLst/>
          <a:gdLst/>
          <a:ahLst/>
          <a:cxnLst/>
          <a:rect l="0" t="0" r="0" b="0"/>
          <a:pathLst>
            <a:path>
              <a:moveTo>
                <a:pt x="0" y="0"/>
              </a:moveTo>
              <a:lnTo>
                <a:pt x="238869" y="0"/>
              </a:lnTo>
              <a:lnTo>
                <a:pt x="238869" y="2054274"/>
              </a:lnTo>
              <a:lnTo>
                <a:pt x="477738" y="205427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907309-585F-4D18-B2D1-17E50565DD30}">
      <dsp:nvSpPr>
        <dsp:cNvPr id="0" name=""/>
        <dsp:cNvSpPr/>
      </dsp:nvSpPr>
      <dsp:spPr>
        <a:xfrm>
          <a:off x="2391916" y="2709333"/>
          <a:ext cx="477738" cy="1027137"/>
        </a:xfrm>
        <a:custGeom>
          <a:avLst/>
          <a:gdLst/>
          <a:ahLst/>
          <a:cxnLst/>
          <a:rect l="0" t="0" r="0" b="0"/>
          <a:pathLst>
            <a:path>
              <a:moveTo>
                <a:pt x="0" y="0"/>
              </a:moveTo>
              <a:lnTo>
                <a:pt x="238869" y="0"/>
              </a:lnTo>
              <a:lnTo>
                <a:pt x="238869" y="1027137"/>
              </a:lnTo>
              <a:lnTo>
                <a:pt x="477738" y="10271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83F34-FD39-45B9-A53E-B4374BD09F76}">
      <dsp:nvSpPr>
        <dsp:cNvPr id="0" name=""/>
        <dsp:cNvSpPr/>
      </dsp:nvSpPr>
      <dsp:spPr>
        <a:xfrm>
          <a:off x="2391916" y="2663613"/>
          <a:ext cx="477738" cy="91440"/>
        </a:xfrm>
        <a:custGeom>
          <a:avLst/>
          <a:gdLst/>
          <a:ahLst/>
          <a:cxnLst/>
          <a:rect l="0" t="0" r="0" b="0"/>
          <a:pathLst>
            <a:path>
              <a:moveTo>
                <a:pt x="0" y="45720"/>
              </a:moveTo>
              <a:lnTo>
                <a:pt x="477738"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31995C-60D8-41D0-9580-EDA3D522A4CA}">
      <dsp:nvSpPr>
        <dsp:cNvPr id="0" name=""/>
        <dsp:cNvSpPr/>
      </dsp:nvSpPr>
      <dsp:spPr>
        <a:xfrm>
          <a:off x="5258345" y="1682196"/>
          <a:ext cx="477738" cy="1027137"/>
        </a:xfrm>
        <a:custGeom>
          <a:avLst/>
          <a:gdLst/>
          <a:ahLst/>
          <a:cxnLst/>
          <a:rect l="0" t="0" r="0" b="0"/>
          <a:pathLst>
            <a:path>
              <a:moveTo>
                <a:pt x="0" y="0"/>
              </a:moveTo>
              <a:lnTo>
                <a:pt x="238869" y="0"/>
              </a:lnTo>
              <a:lnTo>
                <a:pt x="238869" y="1027137"/>
              </a:lnTo>
              <a:lnTo>
                <a:pt x="477738" y="10271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6E8590-115E-4F44-B4E3-F0F515D417B4}">
      <dsp:nvSpPr>
        <dsp:cNvPr id="0" name=""/>
        <dsp:cNvSpPr/>
      </dsp:nvSpPr>
      <dsp:spPr>
        <a:xfrm>
          <a:off x="5258345" y="1636476"/>
          <a:ext cx="477738" cy="91440"/>
        </a:xfrm>
        <a:custGeom>
          <a:avLst/>
          <a:gdLst/>
          <a:ahLst/>
          <a:cxnLst/>
          <a:rect l="0" t="0" r="0" b="0"/>
          <a:pathLst>
            <a:path>
              <a:moveTo>
                <a:pt x="0" y="45720"/>
              </a:moveTo>
              <a:lnTo>
                <a:pt x="477738"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3D572-737F-481A-ACAC-632D68FB7751}">
      <dsp:nvSpPr>
        <dsp:cNvPr id="0" name=""/>
        <dsp:cNvSpPr/>
      </dsp:nvSpPr>
      <dsp:spPr>
        <a:xfrm>
          <a:off x="5258345" y="655058"/>
          <a:ext cx="477738" cy="1027137"/>
        </a:xfrm>
        <a:custGeom>
          <a:avLst/>
          <a:gdLst/>
          <a:ahLst/>
          <a:cxnLst/>
          <a:rect l="0" t="0" r="0" b="0"/>
          <a:pathLst>
            <a:path>
              <a:moveTo>
                <a:pt x="0" y="1027137"/>
              </a:moveTo>
              <a:lnTo>
                <a:pt x="238869" y="1027137"/>
              </a:lnTo>
              <a:lnTo>
                <a:pt x="238869" y="0"/>
              </a:lnTo>
              <a:lnTo>
                <a:pt x="477738"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774A7B-7C96-4351-A026-3B2752EF4700}">
      <dsp:nvSpPr>
        <dsp:cNvPr id="0" name=""/>
        <dsp:cNvSpPr/>
      </dsp:nvSpPr>
      <dsp:spPr>
        <a:xfrm>
          <a:off x="2391916" y="1682196"/>
          <a:ext cx="477738" cy="1027137"/>
        </a:xfrm>
        <a:custGeom>
          <a:avLst/>
          <a:gdLst/>
          <a:ahLst/>
          <a:cxnLst/>
          <a:rect l="0" t="0" r="0" b="0"/>
          <a:pathLst>
            <a:path>
              <a:moveTo>
                <a:pt x="0" y="1027137"/>
              </a:moveTo>
              <a:lnTo>
                <a:pt x="238869" y="1027137"/>
              </a:lnTo>
              <a:lnTo>
                <a:pt x="238869" y="0"/>
              </a:lnTo>
              <a:lnTo>
                <a:pt x="47773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6C44A7-0ECC-4073-BE7F-BF40CAB6D907}">
      <dsp:nvSpPr>
        <dsp:cNvPr id="0" name=""/>
        <dsp:cNvSpPr/>
      </dsp:nvSpPr>
      <dsp:spPr>
        <a:xfrm>
          <a:off x="2391916" y="655058"/>
          <a:ext cx="477738" cy="2054274"/>
        </a:xfrm>
        <a:custGeom>
          <a:avLst/>
          <a:gdLst/>
          <a:ahLst/>
          <a:cxnLst/>
          <a:rect l="0" t="0" r="0" b="0"/>
          <a:pathLst>
            <a:path>
              <a:moveTo>
                <a:pt x="0" y="2054274"/>
              </a:moveTo>
              <a:lnTo>
                <a:pt x="238869" y="2054274"/>
              </a:lnTo>
              <a:lnTo>
                <a:pt x="238869" y="0"/>
              </a:lnTo>
              <a:lnTo>
                <a:pt x="47773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BA0FAF-C8D5-469D-9FCB-EB1B25173039}">
      <dsp:nvSpPr>
        <dsp:cNvPr id="0" name=""/>
        <dsp:cNvSpPr/>
      </dsp:nvSpPr>
      <dsp:spPr>
        <a:xfrm>
          <a:off x="3224" y="1317920"/>
          <a:ext cx="2388691" cy="728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人文科学</a:t>
          </a:r>
          <a:endParaRPr kumimoji="1" lang="en-US" altLang="ja-JP" sz="2300" kern="1200" dirty="0"/>
        </a:p>
      </dsp:txBody>
      <dsp:txXfrm>
        <a:off x="3224" y="1317920"/>
        <a:ext cx="2388691" cy="728550"/>
      </dsp:txXfrm>
    </dsp:sp>
    <dsp:sp modelId="{F9017231-71F0-43B8-9110-8422655A4609}">
      <dsp:nvSpPr>
        <dsp:cNvPr id="0" name=""/>
        <dsp:cNvSpPr/>
      </dsp:nvSpPr>
      <dsp:spPr>
        <a:xfrm>
          <a:off x="3224" y="2345058"/>
          <a:ext cx="2388691" cy="728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社会科学</a:t>
          </a:r>
          <a:endParaRPr kumimoji="1" lang="en-US" altLang="ja-JP" sz="2300" kern="1200" dirty="0"/>
        </a:p>
      </dsp:txBody>
      <dsp:txXfrm>
        <a:off x="3224" y="2345058"/>
        <a:ext cx="2388691" cy="728550"/>
      </dsp:txXfrm>
    </dsp:sp>
    <dsp:sp modelId="{7B8BE01A-ECDE-46C0-B6AB-928038BC7385}">
      <dsp:nvSpPr>
        <dsp:cNvPr id="0" name=""/>
        <dsp:cNvSpPr/>
      </dsp:nvSpPr>
      <dsp:spPr>
        <a:xfrm>
          <a:off x="2869654" y="290783"/>
          <a:ext cx="2388691" cy="728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法律・政治</a:t>
          </a:r>
          <a:endParaRPr kumimoji="1" lang="en-US" altLang="ja-JP" sz="2300" kern="1200" dirty="0"/>
        </a:p>
      </dsp:txBody>
      <dsp:txXfrm>
        <a:off x="2869654" y="290783"/>
        <a:ext cx="2388691" cy="728550"/>
      </dsp:txXfrm>
    </dsp:sp>
    <dsp:sp modelId="{BA7134AB-A9E9-4EBE-8B33-4E9D513B3910}">
      <dsp:nvSpPr>
        <dsp:cNvPr id="0" name=""/>
        <dsp:cNvSpPr/>
      </dsp:nvSpPr>
      <dsp:spPr>
        <a:xfrm>
          <a:off x="2869654" y="1317920"/>
          <a:ext cx="2388691" cy="728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経済・経営・商学</a:t>
          </a:r>
          <a:endParaRPr kumimoji="1" lang="en-US" altLang="ja-JP" sz="2300" kern="1200" dirty="0"/>
        </a:p>
      </dsp:txBody>
      <dsp:txXfrm>
        <a:off x="2869654" y="1317920"/>
        <a:ext cx="2388691" cy="728550"/>
      </dsp:txXfrm>
    </dsp:sp>
    <dsp:sp modelId="{05A5E187-7B29-45C6-AECA-5E9E1AE91498}">
      <dsp:nvSpPr>
        <dsp:cNvPr id="0" name=""/>
        <dsp:cNvSpPr/>
      </dsp:nvSpPr>
      <dsp:spPr>
        <a:xfrm>
          <a:off x="5736083" y="290783"/>
          <a:ext cx="2388691" cy="7285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経済学</a:t>
          </a:r>
          <a:endParaRPr kumimoji="1" lang="en-US" altLang="ja-JP" sz="2300" kern="1200" dirty="0"/>
        </a:p>
      </dsp:txBody>
      <dsp:txXfrm>
        <a:off x="5736083" y="290783"/>
        <a:ext cx="2388691" cy="728550"/>
      </dsp:txXfrm>
    </dsp:sp>
    <dsp:sp modelId="{589F69CF-AF76-4F33-BD2A-4838C69D6FDE}">
      <dsp:nvSpPr>
        <dsp:cNvPr id="0" name=""/>
        <dsp:cNvSpPr/>
      </dsp:nvSpPr>
      <dsp:spPr>
        <a:xfrm>
          <a:off x="5736083" y="1317920"/>
          <a:ext cx="2388691" cy="7285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経営学</a:t>
          </a:r>
          <a:endParaRPr kumimoji="1" lang="en-US" altLang="ja-JP" sz="2300" kern="1200" dirty="0"/>
        </a:p>
      </dsp:txBody>
      <dsp:txXfrm>
        <a:off x="5736083" y="1317920"/>
        <a:ext cx="2388691" cy="728550"/>
      </dsp:txXfrm>
    </dsp:sp>
    <dsp:sp modelId="{93045046-C7D3-431C-B95A-74F7494359DA}">
      <dsp:nvSpPr>
        <dsp:cNvPr id="0" name=""/>
        <dsp:cNvSpPr/>
      </dsp:nvSpPr>
      <dsp:spPr>
        <a:xfrm>
          <a:off x="5736083" y="2345058"/>
          <a:ext cx="2388691" cy="7285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商学</a:t>
          </a:r>
          <a:endParaRPr kumimoji="1" lang="en-US" altLang="ja-JP" sz="2300" kern="1200" dirty="0"/>
        </a:p>
      </dsp:txBody>
      <dsp:txXfrm>
        <a:off x="5736083" y="2345058"/>
        <a:ext cx="2388691" cy="728550"/>
      </dsp:txXfrm>
    </dsp:sp>
    <dsp:sp modelId="{F2077DAF-DB0F-4DC9-AC0E-928526824681}">
      <dsp:nvSpPr>
        <dsp:cNvPr id="0" name=""/>
        <dsp:cNvSpPr/>
      </dsp:nvSpPr>
      <dsp:spPr>
        <a:xfrm>
          <a:off x="2869654" y="2345058"/>
          <a:ext cx="2388691" cy="728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社会学</a:t>
          </a:r>
          <a:endParaRPr kumimoji="1" lang="en-US" altLang="ja-JP" sz="2300" kern="1200" dirty="0"/>
        </a:p>
      </dsp:txBody>
      <dsp:txXfrm>
        <a:off x="2869654" y="2345058"/>
        <a:ext cx="2388691" cy="728550"/>
      </dsp:txXfrm>
    </dsp:sp>
    <dsp:sp modelId="{4BF950AE-7FFC-4A56-B5EF-E1444A8A422F}">
      <dsp:nvSpPr>
        <dsp:cNvPr id="0" name=""/>
        <dsp:cNvSpPr/>
      </dsp:nvSpPr>
      <dsp:spPr>
        <a:xfrm>
          <a:off x="2869654" y="3372195"/>
          <a:ext cx="2388691" cy="728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国際関係学</a:t>
          </a:r>
          <a:endParaRPr kumimoji="1" lang="en-US" altLang="ja-JP" sz="2300" kern="1200" dirty="0"/>
        </a:p>
      </dsp:txBody>
      <dsp:txXfrm>
        <a:off x="2869654" y="3372195"/>
        <a:ext cx="2388691" cy="728550"/>
      </dsp:txXfrm>
    </dsp:sp>
    <dsp:sp modelId="{E7241CA9-0C05-40A5-A29A-473C6B041F75}">
      <dsp:nvSpPr>
        <dsp:cNvPr id="0" name=""/>
        <dsp:cNvSpPr/>
      </dsp:nvSpPr>
      <dsp:spPr>
        <a:xfrm>
          <a:off x="2869654" y="4399332"/>
          <a:ext cx="2388691" cy="728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情報・メディア</a:t>
          </a:r>
          <a:endParaRPr kumimoji="1" lang="en-US" altLang="ja-JP" sz="2300" kern="1200" dirty="0"/>
        </a:p>
      </dsp:txBody>
      <dsp:txXfrm>
        <a:off x="2869654" y="4399332"/>
        <a:ext cx="2388691" cy="728550"/>
      </dsp:txXfrm>
    </dsp:sp>
    <dsp:sp modelId="{8B77CD08-5D73-414F-91F0-33818BA6A5BB}">
      <dsp:nvSpPr>
        <dsp:cNvPr id="0" name=""/>
        <dsp:cNvSpPr/>
      </dsp:nvSpPr>
      <dsp:spPr>
        <a:xfrm>
          <a:off x="3224" y="3372195"/>
          <a:ext cx="2388691" cy="728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理・工・農</a:t>
          </a:r>
          <a:endParaRPr kumimoji="1" lang="en-US" altLang="ja-JP" sz="2300" kern="1200" dirty="0"/>
        </a:p>
      </dsp:txBody>
      <dsp:txXfrm>
        <a:off x="3224" y="3372195"/>
        <a:ext cx="2388691" cy="728550"/>
      </dsp:txXfrm>
    </dsp:sp>
    <dsp:sp modelId="{7570C7CD-06E0-4FB8-8273-D5DAD815231D}">
      <dsp:nvSpPr>
        <dsp:cNvPr id="0" name=""/>
        <dsp:cNvSpPr/>
      </dsp:nvSpPr>
      <dsp:spPr>
        <a:xfrm>
          <a:off x="3224" y="4399332"/>
          <a:ext cx="2388691" cy="728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医・歯・薬・家政</a:t>
          </a:r>
          <a:endParaRPr kumimoji="1" lang="en-US" altLang="ja-JP" sz="2300" kern="1200" dirty="0"/>
        </a:p>
      </dsp:txBody>
      <dsp:txXfrm>
        <a:off x="3224" y="4399332"/>
        <a:ext cx="2388691" cy="728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CAF5C-F531-4626-B589-5F35B9BA4274}">
      <dsp:nvSpPr>
        <dsp:cNvPr id="0" name=""/>
        <dsp:cNvSpPr/>
      </dsp:nvSpPr>
      <dsp:spPr>
        <a:xfrm>
          <a:off x="1497590" y="372650"/>
          <a:ext cx="3385397" cy="3385397"/>
        </a:xfrm>
        <a:prstGeom prst="blockArc">
          <a:avLst>
            <a:gd name="adj1" fmla="val 13024372"/>
            <a:gd name="adj2" fmla="val 16005775"/>
            <a:gd name="adj3" fmla="val 342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8AD353-DB21-403B-8077-C83C317D191C}">
      <dsp:nvSpPr>
        <dsp:cNvPr id="0" name=""/>
        <dsp:cNvSpPr/>
      </dsp:nvSpPr>
      <dsp:spPr>
        <a:xfrm>
          <a:off x="1399647" y="490568"/>
          <a:ext cx="3385397" cy="3385397"/>
        </a:xfrm>
        <a:prstGeom prst="blockArc">
          <a:avLst>
            <a:gd name="adj1" fmla="val 11038361"/>
            <a:gd name="adj2" fmla="val 13341228"/>
            <a:gd name="adj3" fmla="val 342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A6B9B-0F66-4216-AA2E-2ED10A78BCE4}">
      <dsp:nvSpPr>
        <dsp:cNvPr id="0" name=""/>
        <dsp:cNvSpPr/>
      </dsp:nvSpPr>
      <dsp:spPr>
        <a:xfrm>
          <a:off x="1403645" y="375305"/>
          <a:ext cx="3385397" cy="3385397"/>
        </a:xfrm>
        <a:prstGeom prst="blockArc">
          <a:avLst>
            <a:gd name="adj1" fmla="val 8100000"/>
            <a:gd name="adj2" fmla="val 10800000"/>
            <a:gd name="adj3" fmla="val 342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D38D60-5765-48BE-8FF6-A0B126CB7923}">
      <dsp:nvSpPr>
        <dsp:cNvPr id="0" name=""/>
        <dsp:cNvSpPr/>
      </dsp:nvSpPr>
      <dsp:spPr>
        <a:xfrm>
          <a:off x="1403645" y="375305"/>
          <a:ext cx="3385397" cy="3385397"/>
        </a:xfrm>
        <a:prstGeom prst="blockArc">
          <a:avLst>
            <a:gd name="adj1" fmla="val 5400000"/>
            <a:gd name="adj2" fmla="val 8100000"/>
            <a:gd name="adj3" fmla="val 3426"/>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0CC486-DB97-4CB2-A263-EFBE5A091AAF}">
      <dsp:nvSpPr>
        <dsp:cNvPr id="0" name=""/>
        <dsp:cNvSpPr/>
      </dsp:nvSpPr>
      <dsp:spPr>
        <a:xfrm>
          <a:off x="1403645" y="375305"/>
          <a:ext cx="3385397" cy="3385397"/>
        </a:xfrm>
        <a:prstGeom prst="blockArc">
          <a:avLst>
            <a:gd name="adj1" fmla="val 2700000"/>
            <a:gd name="adj2" fmla="val 5400000"/>
            <a:gd name="adj3" fmla="val 342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35017-144C-461A-BC75-DCBDB9769918}">
      <dsp:nvSpPr>
        <dsp:cNvPr id="0" name=""/>
        <dsp:cNvSpPr/>
      </dsp:nvSpPr>
      <dsp:spPr>
        <a:xfrm>
          <a:off x="1403645" y="375305"/>
          <a:ext cx="3385397" cy="3385397"/>
        </a:xfrm>
        <a:prstGeom prst="blockArc">
          <a:avLst>
            <a:gd name="adj1" fmla="val 0"/>
            <a:gd name="adj2" fmla="val 2700000"/>
            <a:gd name="adj3" fmla="val 342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9C029A-2DBD-4679-AFB2-216DFE947696}">
      <dsp:nvSpPr>
        <dsp:cNvPr id="0" name=""/>
        <dsp:cNvSpPr/>
      </dsp:nvSpPr>
      <dsp:spPr>
        <a:xfrm>
          <a:off x="1403645" y="375305"/>
          <a:ext cx="3385397" cy="3385397"/>
        </a:xfrm>
        <a:prstGeom prst="blockArc">
          <a:avLst>
            <a:gd name="adj1" fmla="val 18900000"/>
            <a:gd name="adj2" fmla="val 0"/>
            <a:gd name="adj3" fmla="val 342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6A982-C421-46EA-8625-51BCBFA9FBE3}">
      <dsp:nvSpPr>
        <dsp:cNvPr id="0" name=""/>
        <dsp:cNvSpPr/>
      </dsp:nvSpPr>
      <dsp:spPr>
        <a:xfrm>
          <a:off x="1403645" y="375305"/>
          <a:ext cx="3385397" cy="3385397"/>
        </a:xfrm>
        <a:prstGeom prst="blockArc">
          <a:avLst>
            <a:gd name="adj1" fmla="val 16200000"/>
            <a:gd name="adj2" fmla="val 18900000"/>
            <a:gd name="adj3" fmla="val 342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F9228A-94D8-4DFD-BAEE-242A93423C87}">
      <dsp:nvSpPr>
        <dsp:cNvPr id="0" name=""/>
        <dsp:cNvSpPr/>
      </dsp:nvSpPr>
      <dsp:spPr>
        <a:xfrm>
          <a:off x="2521071" y="1492731"/>
          <a:ext cx="1150545" cy="1150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人事制度</a:t>
          </a:r>
        </a:p>
      </dsp:txBody>
      <dsp:txXfrm>
        <a:off x="2689564" y="1661224"/>
        <a:ext cx="813559" cy="813559"/>
      </dsp:txXfrm>
    </dsp:sp>
    <dsp:sp modelId="{662A12FF-93B0-4BBC-B33B-8A402A5DC294}">
      <dsp:nvSpPr>
        <dsp:cNvPr id="0" name=""/>
        <dsp:cNvSpPr/>
      </dsp:nvSpPr>
      <dsp:spPr>
        <a:xfrm>
          <a:off x="2693652" y="1607"/>
          <a:ext cx="805382" cy="8053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組織構造</a:t>
          </a:r>
        </a:p>
      </dsp:txBody>
      <dsp:txXfrm>
        <a:off x="2811597" y="119552"/>
        <a:ext cx="569492" cy="569492"/>
      </dsp:txXfrm>
    </dsp:sp>
    <dsp:sp modelId="{96432EF7-7D81-4CC7-831C-A37C26C912F5}">
      <dsp:nvSpPr>
        <dsp:cNvPr id="0" name=""/>
        <dsp:cNvSpPr/>
      </dsp:nvSpPr>
      <dsp:spPr>
        <a:xfrm>
          <a:off x="3870070" y="488895"/>
          <a:ext cx="805382" cy="8053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採用</a:t>
          </a:r>
        </a:p>
      </dsp:txBody>
      <dsp:txXfrm>
        <a:off x="3988015" y="606840"/>
        <a:ext cx="569492" cy="569492"/>
      </dsp:txXfrm>
    </dsp:sp>
    <dsp:sp modelId="{E43DE268-D9EF-4AE9-B8E0-C18FD5A57B3D}">
      <dsp:nvSpPr>
        <dsp:cNvPr id="0" name=""/>
        <dsp:cNvSpPr/>
      </dsp:nvSpPr>
      <dsp:spPr>
        <a:xfrm>
          <a:off x="4357358" y="1665312"/>
          <a:ext cx="805382" cy="8053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評価</a:t>
          </a:r>
        </a:p>
      </dsp:txBody>
      <dsp:txXfrm>
        <a:off x="4475303" y="1783257"/>
        <a:ext cx="569492" cy="569492"/>
      </dsp:txXfrm>
    </dsp:sp>
    <dsp:sp modelId="{479E06D0-5A48-48AC-83A9-35F1222670BB}">
      <dsp:nvSpPr>
        <dsp:cNvPr id="0" name=""/>
        <dsp:cNvSpPr/>
      </dsp:nvSpPr>
      <dsp:spPr>
        <a:xfrm>
          <a:off x="3870070" y="2841730"/>
          <a:ext cx="805382" cy="80538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報酬</a:t>
          </a:r>
        </a:p>
      </dsp:txBody>
      <dsp:txXfrm>
        <a:off x="3988015" y="2959675"/>
        <a:ext cx="569492" cy="569492"/>
      </dsp:txXfrm>
    </dsp:sp>
    <dsp:sp modelId="{734D79E2-F6A0-4434-AF34-7F12FE5E68CA}">
      <dsp:nvSpPr>
        <dsp:cNvPr id="0" name=""/>
        <dsp:cNvSpPr/>
      </dsp:nvSpPr>
      <dsp:spPr>
        <a:xfrm>
          <a:off x="2693652" y="3329018"/>
          <a:ext cx="805382" cy="80538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配置と異動</a:t>
          </a:r>
        </a:p>
      </dsp:txBody>
      <dsp:txXfrm>
        <a:off x="2811597" y="3446963"/>
        <a:ext cx="569492" cy="569492"/>
      </dsp:txXfrm>
    </dsp:sp>
    <dsp:sp modelId="{84C9747D-3F68-47BA-BED7-8A228747F651}">
      <dsp:nvSpPr>
        <dsp:cNvPr id="0" name=""/>
        <dsp:cNvSpPr/>
      </dsp:nvSpPr>
      <dsp:spPr>
        <a:xfrm>
          <a:off x="1517235" y="2841730"/>
          <a:ext cx="805382" cy="8053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昇進</a:t>
          </a:r>
        </a:p>
      </dsp:txBody>
      <dsp:txXfrm>
        <a:off x="1635180" y="2959675"/>
        <a:ext cx="569492" cy="569492"/>
      </dsp:txXfrm>
    </dsp:sp>
    <dsp:sp modelId="{0F4DCC76-209C-4FA1-A4E5-70F8BF3466FE}">
      <dsp:nvSpPr>
        <dsp:cNvPr id="0" name=""/>
        <dsp:cNvSpPr/>
      </dsp:nvSpPr>
      <dsp:spPr>
        <a:xfrm>
          <a:off x="1029947" y="1665312"/>
          <a:ext cx="805382" cy="8053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退職・解雇</a:t>
          </a:r>
        </a:p>
      </dsp:txBody>
      <dsp:txXfrm>
        <a:off x="1147892" y="1783257"/>
        <a:ext cx="569492" cy="569492"/>
      </dsp:txXfrm>
    </dsp:sp>
    <dsp:sp modelId="{2EC905A3-604E-49BA-A1E2-B96DDEFFB54C}">
      <dsp:nvSpPr>
        <dsp:cNvPr id="0" name=""/>
        <dsp:cNvSpPr/>
      </dsp:nvSpPr>
      <dsp:spPr>
        <a:xfrm>
          <a:off x="1460179" y="659726"/>
          <a:ext cx="805382" cy="8053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能力開発</a:t>
          </a:r>
        </a:p>
      </dsp:txBody>
      <dsp:txXfrm>
        <a:off x="1578124" y="777671"/>
        <a:ext cx="569492" cy="569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8EB0-6844-4888-B9FF-F41ADA4957CF}">
      <dsp:nvSpPr>
        <dsp:cNvPr id="0" name=""/>
        <dsp:cNvSpPr/>
      </dsp:nvSpPr>
      <dsp:spPr>
        <a:xfrm>
          <a:off x="2423592" y="0"/>
          <a:ext cx="1248814" cy="812799"/>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自己実現欲求</a:t>
          </a:r>
        </a:p>
      </dsp:txBody>
      <dsp:txXfrm>
        <a:off x="2423592" y="0"/>
        <a:ext cx="1248814" cy="812799"/>
      </dsp:txXfrm>
    </dsp:sp>
    <dsp:sp modelId="{1CAFCD97-F686-4BD8-B8C0-A322836DEAF5}">
      <dsp:nvSpPr>
        <dsp:cNvPr id="0" name=""/>
        <dsp:cNvSpPr/>
      </dsp:nvSpPr>
      <dsp:spPr>
        <a:xfrm>
          <a:off x="1828800" y="812799"/>
          <a:ext cx="2438400" cy="812799"/>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bg1"/>
              </a:solidFill>
            </a:rPr>
            <a:t>尊敬欲求</a:t>
          </a:r>
        </a:p>
      </dsp:txBody>
      <dsp:txXfrm>
        <a:off x="2255520" y="812799"/>
        <a:ext cx="1584960" cy="812799"/>
      </dsp:txXfrm>
    </dsp:sp>
    <dsp:sp modelId="{F5D4A1F4-6D3B-41EE-8DBE-AAA5928694FC}">
      <dsp:nvSpPr>
        <dsp:cNvPr id="0" name=""/>
        <dsp:cNvSpPr/>
      </dsp:nvSpPr>
      <dsp:spPr>
        <a:xfrm>
          <a:off x="1219200" y="1625599"/>
          <a:ext cx="3657600" cy="812799"/>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bg1"/>
              </a:solidFill>
            </a:rPr>
            <a:t>社会的欲求</a:t>
          </a:r>
        </a:p>
      </dsp:txBody>
      <dsp:txXfrm>
        <a:off x="1859280" y="1625599"/>
        <a:ext cx="2377440" cy="812799"/>
      </dsp:txXfrm>
    </dsp:sp>
    <dsp:sp modelId="{E6A3C3ED-F152-40D3-B4F9-85C9487DDCB2}">
      <dsp:nvSpPr>
        <dsp:cNvPr id="0" name=""/>
        <dsp:cNvSpPr/>
      </dsp:nvSpPr>
      <dsp:spPr>
        <a:xfrm>
          <a:off x="609600" y="2438399"/>
          <a:ext cx="4876800" cy="812799"/>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bg1"/>
              </a:solidFill>
            </a:rPr>
            <a:t>安全欲求</a:t>
          </a:r>
        </a:p>
      </dsp:txBody>
      <dsp:txXfrm>
        <a:off x="1463039" y="2438399"/>
        <a:ext cx="3169920" cy="812799"/>
      </dsp:txXfrm>
    </dsp:sp>
    <dsp:sp modelId="{8AEE7F59-0A5B-47CA-99C6-08FCEBB456DE}">
      <dsp:nvSpPr>
        <dsp:cNvPr id="0" name=""/>
        <dsp:cNvSpPr/>
      </dsp:nvSpPr>
      <dsp:spPr>
        <a:xfrm>
          <a:off x="0" y="3251199"/>
          <a:ext cx="6096000" cy="812799"/>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bg1"/>
              </a:solidFill>
            </a:rPr>
            <a:t>生理的欲求</a:t>
          </a:r>
        </a:p>
      </dsp:txBody>
      <dsp:txXfrm>
        <a:off x="1066799" y="3251199"/>
        <a:ext cx="3962400" cy="812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20085-F517-43C8-8770-CD4A68437BC6}">
      <dsp:nvSpPr>
        <dsp:cNvPr id="0" name=""/>
        <dsp:cNvSpPr/>
      </dsp:nvSpPr>
      <dsp:spPr>
        <a:xfrm>
          <a:off x="288028" y="0"/>
          <a:ext cx="2934890" cy="4192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ja-JP" altLang="en-US" sz="2700" kern="1200" dirty="0"/>
            <a:t>人間はもともと働くのが嫌い</a:t>
          </a:r>
        </a:p>
      </dsp:txBody>
      <dsp:txXfrm>
        <a:off x="288028" y="0"/>
        <a:ext cx="2934890" cy="1257672"/>
      </dsp:txXfrm>
    </dsp:sp>
    <dsp:sp modelId="{DD6024F7-2067-46E6-93B4-F4A31B179E77}">
      <dsp:nvSpPr>
        <dsp:cNvPr id="0" name=""/>
        <dsp:cNvSpPr/>
      </dsp:nvSpPr>
      <dsp:spPr>
        <a:xfrm>
          <a:off x="576059" y="1296143"/>
          <a:ext cx="2347912" cy="1264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t>給料</a:t>
          </a:r>
        </a:p>
      </dsp:txBody>
      <dsp:txXfrm>
        <a:off x="613081" y="1333165"/>
        <a:ext cx="2273868" cy="1189973"/>
      </dsp:txXfrm>
    </dsp:sp>
    <dsp:sp modelId="{EAB70299-AC56-4AE3-B6E7-1D7F2CF26DDE}">
      <dsp:nvSpPr>
        <dsp:cNvPr id="0" name=""/>
        <dsp:cNvSpPr/>
      </dsp:nvSpPr>
      <dsp:spPr>
        <a:xfrm>
          <a:off x="576059" y="2736303"/>
          <a:ext cx="2347912" cy="12640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t>規則</a:t>
          </a:r>
        </a:p>
      </dsp:txBody>
      <dsp:txXfrm>
        <a:off x="613081" y="2773325"/>
        <a:ext cx="2273868" cy="1189973"/>
      </dsp:txXfrm>
    </dsp:sp>
    <dsp:sp modelId="{FE47A2A6-A576-41AA-A05F-6758C56D809C}">
      <dsp:nvSpPr>
        <dsp:cNvPr id="0" name=""/>
        <dsp:cNvSpPr/>
      </dsp:nvSpPr>
      <dsp:spPr>
        <a:xfrm>
          <a:off x="3161109" y="0"/>
          <a:ext cx="2934890" cy="4192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ja-JP" altLang="en-US" sz="2700" kern="1200" dirty="0"/>
            <a:t>人間はもともと働くのが好き</a:t>
          </a:r>
        </a:p>
      </dsp:txBody>
      <dsp:txXfrm>
        <a:off x="3161109" y="0"/>
        <a:ext cx="2934890" cy="1257672"/>
      </dsp:txXfrm>
    </dsp:sp>
    <dsp:sp modelId="{C1C88171-049D-4562-9297-8724923DB524}">
      <dsp:nvSpPr>
        <dsp:cNvPr id="0" name=""/>
        <dsp:cNvSpPr/>
      </dsp:nvSpPr>
      <dsp:spPr>
        <a:xfrm>
          <a:off x="3451547" y="1258900"/>
          <a:ext cx="2347912" cy="12640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t>やりがい</a:t>
          </a:r>
        </a:p>
      </dsp:txBody>
      <dsp:txXfrm>
        <a:off x="3488569" y="1295922"/>
        <a:ext cx="2273868" cy="1189973"/>
      </dsp:txXfrm>
    </dsp:sp>
    <dsp:sp modelId="{E2D69C74-6F21-4B3F-9F33-6DD4B2C740B7}">
      <dsp:nvSpPr>
        <dsp:cNvPr id="0" name=""/>
        <dsp:cNvSpPr/>
      </dsp:nvSpPr>
      <dsp:spPr>
        <a:xfrm>
          <a:off x="3451547" y="2717382"/>
          <a:ext cx="2347912" cy="126401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t>誇り</a:t>
          </a:r>
        </a:p>
      </dsp:txBody>
      <dsp:txXfrm>
        <a:off x="3488569" y="2754404"/>
        <a:ext cx="2273868" cy="118997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00216C1-6C04-4C88-B4BE-B9ACE1FD3CCA}" type="datetimeFigureOut">
              <a:rPr lang="ja-JP" altLang="en-US"/>
              <a:pPr>
                <a:defRPr/>
              </a:pPr>
              <a:t>2026/3/31</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DF2A2CF-BF9E-4EB8-8864-CF7ED938F487}" type="slidenum">
              <a:rPr lang="ja-JP" altLang="en-US"/>
              <a:pPr>
                <a:defRPr/>
              </a:pPr>
              <a:t>‹#›</a:t>
            </a:fld>
            <a:endParaRPr lang="ja-JP" altLang="en-US"/>
          </a:p>
        </p:txBody>
      </p:sp>
    </p:spTree>
    <p:extLst>
      <p:ext uri="{BB962C8B-B14F-4D97-AF65-F5344CB8AC3E}">
        <p14:creationId xmlns:p14="http://schemas.microsoft.com/office/powerpoint/2010/main" val="306517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ja-JP" dirty="0"/>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dirty="0"/>
          </a:p>
        </p:txBody>
      </p:sp>
      <p:sp>
        <p:nvSpPr>
          <p:cNvPr id="378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ja-JP" dirty="0"/>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A88C84C-F8FB-4553-B78A-BC1C45CB1D13}" type="slidenum">
              <a:rPr lang="en-US" altLang="ja-JP"/>
              <a:pPr>
                <a:defRPr/>
              </a:pPr>
              <a:t>‹#›</a:t>
            </a:fld>
            <a:endParaRPr lang="en-US" altLang="ja-JP" dirty="0"/>
          </a:p>
        </p:txBody>
      </p:sp>
    </p:spTree>
    <p:extLst>
      <p:ext uri="{BB962C8B-B14F-4D97-AF65-F5344CB8AC3E}">
        <p14:creationId xmlns:p14="http://schemas.microsoft.com/office/powerpoint/2010/main" val="1675907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804763" indent="-309524" eaLnBrk="0" hangingPunct="0">
              <a:defRPr kumimoji="1">
                <a:solidFill>
                  <a:schemeClr val="tx1"/>
                </a:solidFill>
                <a:latin typeface="Arial" charset="0"/>
                <a:ea typeface="ＭＳ Ｐゴシック" pitchFamily="50" charset="-128"/>
              </a:defRPr>
            </a:lvl2pPr>
            <a:lvl3pPr marL="1238098" indent="-247620" eaLnBrk="0" hangingPunct="0">
              <a:defRPr kumimoji="1">
                <a:solidFill>
                  <a:schemeClr val="tx1"/>
                </a:solidFill>
                <a:latin typeface="Arial" charset="0"/>
                <a:ea typeface="ＭＳ Ｐゴシック" pitchFamily="50" charset="-128"/>
              </a:defRPr>
            </a:lvl3pPr>
            <a:lvl4pPr marL="1733337" indent="-247620" eaLnBrk="0" hangingPunct="0">
              <a:defRPr kumimoji="1">
                <a:solidFill>
                  <a:schemeClr val="tx1"/>
                </a:solidFill>
                <a:latin typeface="Arial" charset="0"/>
                <a:ea typeface="ＭＳ Ｐゴシック" pitchFamily="50" charset="-128"/>
              </a:defRPr>
            </a:lvl4pPr>
            <a:lvl5pPr marL="2228576" indent="-247620" eaLnBrk="0" hangingPunct="0">
              <a:defRPr kumimoji="1">
                <a:solidFill>
                  <a:schemeClr val="tx1"/>
                </a:solidFill>
                <a:latin typeface="Arial" charset="0"/>
                <a:ea typeface="ＭＳ Ｐゴシック" pitchFamily="50" charset="-128"/>
              </a:defRPr>
            </a:lvl5pPr>
            <a:lvl6pPr marL="2723815" indent="-247620" eaLnBrk="0" fontAlgn="base" hangingPunct="0">
              <a:spcBef>
                <a:spcPct val="0"/>
              </a:spcBef>
              <a:spcAft>
                <a:spcPct val="0"/>
              </a:spcAft>
              <a:defRPr kumimoji="1">
                <a:solidFill>
                  <a:schemeClr val="tx1"/>
                </a:solidFill>
                <a:latin typeface="Arial" charset="0"/>
                <a:ea typeface="ＭＳ Ｐゴシック" pitchFamily="50" charset="-128"/>
              </a:defRPr>
            </a:lvl6pPr>
            <a:lvl7pPr marL="3219054" indent="-247620" eaLnBrk="0" fontAlgn="base" hangingPunct="0">
              <a:spcBef>
                <a:spcPct val="0"/>
              </a:spcBef>
              <a:spcAft>
                <a:spcPct val="0"/>
              </a:spcAft>
              <a:defRPr kumimoji="1">
                <a:solidFill>
                  <a:schemeClr val="tx1"/>
                </a:solidFill>
                <a:latin typeface="Arial" charset="0"/>
                <a:ea typeface="ＭＳ Ｐゴシック" pitchFamily="50" charset="-128"/>
              </a:defRPr>
            </a:lvl7pPr>
            <a:lvl8pPr marL="3714293" indent="-247620" eaLnBrk="0" fontAlgn="base" hangingPunct="0">
              <a:spcBef>
                <a:spcPct val="0"/>
              </a:spcBef>
              <a:spcAft>
                <a:spcPct val="0"/>
              </a:spcAft>
              <a:defRPr kumimoji="1">
                <a:solidFill>
                  <a:schemeClr val="tx1"/>
                </a:solidFill>
                <a:latin typeface="Arial" charset="0"/>
                <a:ea typeface="ＭＳ Ｐゴシック" pitchFamily="50" charset="-128"/>
              </a:defRPr>
            </a:lvl8pPr>
            <a:lvl9pPr marL="4209532" indent="-24762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0A0A0CE-2BA5-4D6F-8869-898D6E482A51}" type="slidenum">
              <a:rPr lang="en-US" altLang="ja-JP" smtClean="0"/>
              <a:pPr eaLnBrk="1" hangingPunct="1"/>
              <a:t>12</a:t>
            </a:fld>
            <a:endParaRPr lang="en-US" altLang="ja-JP" dirty="0"/>
          </a:p>
        </p:txBody>
      </p:sp>
      <p:sp>
        <p:nvSpPr>
          <p:cNvPr id="109571" name="Rectangle 2"/>
          <p:cNvSpPr>
            <a:spLocks noGrp="1" noRot="1" noChangeAspect="1" noChangeArrowheads="1" noTextEdit="1"/>
          </p:cNvSpPr>
          <p:nvPr>
            <p:ph type="sldImg"/>
          </p:nvPr>
        </p:nvSpPr>
        <p:spPr>
          <a:xfrm>
            <a:off x="381000" y="685800"/>
            <a:ext cx="6096000" cy="34290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63858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年に</a:t>
            </a:r>
            <a:r>
              <a:rPr kumimoji="1" lang="en-US" altLang="ja-JP" dirty="0"/>
              <a:t>1</a:t>
            </a:r>
            <a:r>
              <a:rPr kumimoji="1" lang="ja-JP" altLang="en-US" dirty="0"/>
              <a:t>度、パーク閉園後に　日ごろディズニーランドで働いているキャストがゲストとなり上司がキャストとなるというイベントです。</a:t>
            </a:r>
            <a:endParaRPr kumimoji="1" lang="en-US" altLang="ja-JP" dirty="0"/>
          </a:p>
        </p:txBody>
      </p:sp>
      <p:sp>
        <p:nvSpPr>
          <p:cNvPr id="4" name="スライド番号プレースホルダー 3"/>
          <p:cNvSpPr>
            <a:spLocks noGrp="1"/>
          </p:cNvSpPr>
          <p:nvPr>
            <p:ph type="sldNum" sz="quarter" idx="10"/>
          </p:nvPr>
        </p:nvSpPr>
        <p:spPr/>
        <p:txBody>
          <a:bodyPr/>
          <a:lstStyle/>
          <a:p>
            <a:fld id="{D9419CDD-7B70-D946-B61E-DEDEF90FA0E3}" type="slidenum">
              <a:rPr kumimoji="1" lang="ja-JP" altLang="en-US" smtClean="0"/>
              <a:t>31</a:t>
            </a:fld>
            <a:endParaRPr kumimoji="1" lang="ja-JP" altLang="en-US"/>
          </a:p>
        </p:txBody>
      </p:sp>
    </p:spTree>
    <p:extLst>
      <p:ext uri="{BB962C8B-B14F-4D97-AF65-F5344CB8AC3E}">
        <p14:creationId xmlns:p14="http://schemas.microsoft.com/office/powerpoint/2010/main" val="79113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dirty="0"/>
              <a:t>すぐれたサービスをしたキャストへほかのキャストがメッセージを送るという制度。</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その結果をもとに選考されたスピリット・アワード受賞者には、スピリット・アワー</a:t>
            </a:r>
            <a:r>
              <a:rPr lang="ja-JP" altLang="en-US" dirty="0"/>
              <a:t>ド</a:t>
            </a:r>
            <a:r>
              <a:rPr kumimoji="1" lang="ja-JP" altLang="en-US" dirty="0"/>
              <a:t>ピンが授与されます。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１回目受賞：シルバーのピン</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２回目受賞：シルバーで縁のみゴールドのピン</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３回目受賞：ゴールドのピン</a:t>
            </a:r>
          </a:p>
          <a:p>
            <a:endParaRPr kumimoji="1" lang="ja-JP" altLang="en-US" dirty="0"/>
          </a:p>
        </p:txBody>
      </p:sp>
      <p:sp>
        <p:nvSpPr>
          <p:cNvPr id="4" name="スライド番号プレースホルダー 3"/>
          <p:cNvSpPr>
            <a:spLocks noGrp="1"/>
          </p:cNvSpPr>
          <p:nvPr>
            <p:ph type="sldNum" sz="quarter" idx="10"/>
          </p:nvPr>
        </p:nvSpPr>
        <p:spPr/>
        <p:txBody>
          <a:bodyPr/>
          <a:lstStyle/>
          <a:p>
            <a:fld id="{D9419CDD-7B70-D946-B61E-DEDEF90FA0E3}" type="slidenum">
              <a:rPr kumimoji="1" lang="ja-JP" altLang="en-US" smtClean="0"/>
              <a:t>34</a:t>
            </a:fld>
            <a:endParaRPr kumimoji="1" lang="ja-JP" altLang="en-US"/>
          </a:p>
        </p:txBody>
      </p:sp>
    </p:spTree>
    <p:extLst>
      <p:ext uri="{BB962C8B-B14F-4D97-AF65-F5344CB8AC3E}">
        <p14:creationId xmlns:p14="http://schemas.microsoft.com/office/powerpoint/2010/main" val="95111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ゲストに喜ばれる商品やフード、ゲストサービスのアイデアなどを、組織や役割の枠を超えて、すべての従業員が気軽に提案できる制度です。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9419CDD-7B70-D946-B61E-DEDEF90FA0E3}" type="slidenum">
              <a:rPr kumimoji="1" lang="ja-JP" altLang="en-US" smtClean="0"/>
              <a:t>36</a:t>
            </a:fld>
            <a:endParaRPr kumimoji="1" lang="ja-JP" altLang="en-US"/>
          </a:p>
        </p:txBody>
      </p:sp>
    </p:spTree>
    <p:extLst>
      <p:ext uri="{BB962C8B-B14F-4D97-AF65-F5344CB8AC3E}">
        <p14:creationId xmlns:p14="http://schemas.microsoft.com/office/powerpoint/2010/main" val="2978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3F74563A-FA0E-40CD-B5BE-C7F30D3612A6}" type="slidenum">
              <a:rPr lang="en-US" altLang="ja-JP" smtClean="0"/>
              <a:pPr eaLnBrk="1" hangingPunct="1"/>
              <a:t>46</a:t>
            </a:fld>
            <a:endParaRPr lang="en-US" altLang="ja-JP" dirty="0"/>
          </a:p>
        </p:txBody>
      </p:sp>
      <p:sp>
        <p:nvSpPr>
          <p:cNvPr id="116739" name="Rectangle 2"/>
          <p:cNvSpPr>
            <a:spLocks noGrp="1" noRot="1" noChangeAspect="1" noChangeArrowheads="1" noTextEdit="1"/>
          </p:cNvSpPr>
          <p:nvPr>
            <p:ph type="sldImg"/>
          </p:nvPr>
        </p:nvSpPr>
        <p:spPr>
          <a:xfrm>
            <a:off x="381000" y="685800"/>
            <a:ext cx="6096000" cy="34290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15663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E7910388-1829-4365-B173-760EA46DC9CC}" type="slidenum">
              <a:rPr lang="en-US" altLang="ja-JP" smtClean="0"/>
              <a:pPr>
                <a:defRPr/>
              </a:pPr>
              <a:t>‹#›</a:t>
            </a:fld>
            <a:endParaRPr lang="en-US" altLang="ja-JP" dirty="0"/>
          </a:p>
        </p:txBody>
      </p:sp>
    </p:spTree>
    <p:extLst>
      <p:ext uri="{BB962C8B-B14F-4D97-AF65-F5344CB8AC3E}">
        <p14:creationId xmlns:p14="http://schemas.microsoft.com/office/powerpoint/2010/main" val="227139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32E06DD1-DC21-43F2-9A71-77F87D8E5DEB}" type="slidenum">
              <a:rPr lang="en-US" altLang="ja-JP" smtClean="0"/>
              <a:pPr>
                <a:defRPr/>
              </a:pPr>
              <a:t>‹#›</a:t>
            </a:fld>
            <a:endParaRPr lang="en-US" altLang="ja-JP" dirty="0"/>
          </a:p>
        </p:txBody>
      </p:sp>
    </p:spTree>
    <p:extLst>
      <p:ext uri="{BB962C8B-B14F-4D97-AF65-F5344CB8AC3E}">
        <p14:creationId xmlns:p14="http://schemas.microsoft.com/office/powerpoint/2010/main" val="394178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32E06DD1-DC21-43F2-9A71-77F87D8E5DEB}" type="slidenum">
              <a:rPr lang="en-US" altLang="ja-JP" smtClean="0"/>
              <a:pPr>
                <a:defRPr/>
              </a:pPr>
              <a:t>‹#›</a:t>
            </a:fld>
            <a:endParaRPr lang="en-US" altLang="ja-JP" dirty="0"/>
          </a:p>
        </p:txBody>
      </p:sp>
    </p:spTree>
    <p:extLst>
      <p:ext uri="{BB962C8B-B14F-4D97-AF65-F5344CB8AC3E}">
        <p14:creationId xmlns:p14="http://schemas.microsoft.com/office/powerpoint/2010/main" val="429024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B88BEBC7-840E-4470-A602-432E138F2591}" type="slidenum">
              <a:rPr lang="en-US" altLang="ja-JP" smtClean="0"/>
              <a:pPr>
                <a:defRPr/>
              </a:pPr>
              <a:t>‹#›</a:t>
            </a:fld>
            <a:endParaRPr lang="en-US" altLang="ja-JP" dirty="0"/>
          </a:p>
        </p:txBody>
      </p:sp>
    </p:spTree>
    <p:extLst>
      <p:ext uri="{BB962C8B-B14F-4D97-AF65-F5344CB8AC3E}">
        <p14:creationId xmlns:p14="http://schemas.microsoft.com/office/powerpoint/2010/main" val="201969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56062271-F0F3-4AB3-9D47-B98339A8A2E5}" type="slidenum">
              <a:rPr lang="en-US" altLang="ja-JP" smtClean="0"/>
              <a:pPr>
                <a:defRPr/>
              </a:pPr>
              <a:t>‹#›</a:t>
            </a:fld>
            <a:endParaRPr lang="en-US" altLang="ja-JP" dirty="0"/>
          </a:p>
        </p:txBody>
      </p:sp>
    </p:spTree>
    <p:extLst>
      <p:ext uri="{BB962C8B-B14F-4D97-AF65-F5344CB8AC3E}">
        <p14:creationId xmlns:p14="http://schemas.microsoft.com/office/powerpoint/2010/main" val="9264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37BB888A-933C-48EC-A5ED-06A35559A56F}" type="slidenum">
              <a:rPr lang="en-US" altLang="ja-JP" smtClean="0"/>
              <a:pPr>
                <a:defRPr/>
              </a:pPr>
              <a:t>‹#›</a:t>
            </a:fld>
            <a:endParaRPr lang="en-US" altLang="ja-JP" dirty="0"/>
          </a:p>
        </p:txBody>
      </p:sp>
    </p:spTree>
    <p:extLst>
      <p:ext uri="{BB962C8B-B14F-4D97-AF65-F5344CB8AC3E}">
        <p14:creationId xmlns:p14="http://schemas.microsoft.com/office/powerpoint/2010/main" val="162452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dirty="0"/>
          </a:p>
        </p:txBody>
      </p:sp>
      <p:sp>
        <p:nvSpPr>
          <p:cNvPr id="8" name="Footer Placeholder 7"/>
          <p:cNvSpPr>
            <a:spLocks noGrp="1"/>
          </p:cNvSpPr>
          <p:nvPr>
            <p:ph type="ftr" sz="quarter" idx="11"/>
          </p:nvPr>
        </p:nvSpPr>
        <p:spPr/>
        <p:txBody>
          <a:bodyPr/>
          <a:lstStyle/>
          <a:p>
            <a:pPr>
              <a:defRPr/>
            </a:pPr>
            <a:endParaRPr lang="en-US" altLang="ja-JP" dirty="0"/>
          </a:p>
        </p:txBody>
      </p:sp>
      <p:sp>
        <p:nvSpPr>
          <p:cNvPr id="9" name="Slide Number Placeholder 8"/>
          <p:cNvSpPr>
            <a:spLocks noGrp="1"/>
          </p:cNvSpPr>
          <p:nvPr>
            <p:ph type="sldNum" sz="quarter" idx="12"/>
          </p:nvPr>
        </p:nvSpPr>
        <p:spPr/>
        <p:txBody>
          <a:bodyPr/>
          <a:lstStyle/>
          <a:p>
            <a:pPr>
              <a:defRPr/>
            </a:pPr>
            <a:fld id="{7BBD6FB5-C6B5-4D1A-81EB-74B62642550B}" type="slidenum">
              <a:rPr lang="en-US" altLang="ja-JP" smtClean="0"/>
              <a:pPr>
                <a:defRPr/>
              </a:pPr>
              <a:t>‹#›</a:t>
            </a:fld>
            <a:endParaRPr lang="en-US" altLang="ja-JP" dirty="0"/>
          </a:p>
        </p:txBody>
      </p:sp>
    </p:spTree>
    <p:extLst>
      <p:ext uri="{BB962C8B-B14F-4D97-AF65-F5344CB8AC3E}">
        <p14:creationId xmlns:p14="http://schemas.microsoft.com/office/powerpoint/2010/main" val="245914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dirty="0"/>
          </a:p>
        </p:txBody>
      </p:sp>
      <p:sp>
        <p:nvSpPr>
          <p:cNvPr id="4" name="Footer Placeholder 3"/>
          <p:cNvSpPr>
            <a:spLocks noGrp="1"/>
          </p:cNvSpPr>
          <p:nvPr>
            <p:ph type="ftr" sz="quarter" idx="11"/>
          </p:nvPr>
        </p:nvSpPr>
        <p:spPr/>
        <p:txBody>
          <a:body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60F7F130-9D10-4DCA-9177-958FD7162CD9}" type="slidenum">
              <a:rPr lang="en-US" altLang="ja-JP" smtClean="0"/>
              <a:pPr>
                <a:defRPr/>
              </a:pPr>
              <a:t>‹#›</a:t>
            </a:fld>
            <a:endParaRPr lang="en-US" altLang="ja-JP" dirty="0"/>
          </a:p>
        </p:txBody>
      </p:sp>
    </p:spTree>
    <p:extLst>
      <p:ext uri="{BB962C8B-B14F-4D97-AF65-F5344CB8AC3E}">
        <p14:creationId xmlns:p14="http://schemas.microsoft.com/office/powerpoint/2010/main" val="273032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
        <p:nvSpPr>
          <p:cNvPr id="4" name="Slide Number Placeholder 3"/>
          <p:cNvSpPr>
            <a:spLocks noGrp="1"/>
          </p:cNvSpPr>
          <p:nvPr>
            <p:ph type="sldNum" sz="quarter" idx="12"/>
          </p:nvPr>
        </p:nvSpPr>
        <p:spPr/>
        <p:txBody>
          <a:bodyPr/>
          <a:lstStyle/>
          <a:p>
            <a:pPr>
              <a:defRPr/>
            </a:pPr>
            <a:fld id="{CA8194C2-9204-4A8D-AFDE-E57376FA8F0E}" type="slidenum">
              <a:rPr lang="en-US" altLang="ja-JP" smtClean="0"/>
              <a:pPr>
                <a:defRPr/>
              </a:pPr>
              <a:t>‹#›</a:t>
            </a:fld>
            <a:endParaRPr lang="en-US" altLang="ja-JP" dirty="0"/>
          </a:p>
        </p:txBody>
      </p:sp>
    </p:spTree>
    <p:extLst>
      <p:ext uri="{BB962C8B-B14F-4D97-AF65-F5344CB8AC3E}">
        <p14:creationId xmlns:p14="http://schemas.microsoft.com/office/powerpoint/2010/main" val="280926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32E06DD1-DC21-43F2-9A71-77F87D8E5DEB}" type="slidenum">
              <a:rPr lang="en-US" altLang="ja-JP" smtClean="0"/>
              <a:pPr>
                <a:defRPr/>
              </a:pPr>
              <a:t>‹#›</a:t>
            </a:fld>
            <a:endParaRPr lang="en-US" altLang="ja-JP" dirty="0"/>
          </a:p>
        </p:txBody>
      </p:sp>
    </p:spTree>
    <p:extLst>
      <p:ext uri="{BB962C8B-B14F-4D97-AF65-F5344CB8AC3E}">
        <p14:creationId xmlns:p14="http://schemas.microsoft.com/office/powerpoint/2010/main" val="149864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A185F9F2-B267-4E8A-BC07-785B445EEC11}" type="slidenum">
              <a:rPr lang="en-US" altLang="ja-JP" smtClean="0"/>
              <a:pPr>
                <a:defRPr/>
              </a:pPr>
              <a:t>‹#›</a:t>
            </a:fld>
            <a:endParaRPr lang="en-US" altLang="ja-JP" dirty="0"/>
          </a:p>
        </p:txBody>
      </p:sp>
    </p:spTree>
    <p:extLst>
      <p:ext uri="{BB962C8B-B14F-4D97-AF65-F5344CB8AC3E}">
        <p14:creationId xmlns:p14="http://schemas.microsoft.com/office/powerpoint/2010/main" val="335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2E06DD1-DC21-43F2-9A71-77F87D8E5DEB}" type="slidenum">
              <a:rPr lang="en-US" altLang="ja-JP" smtClean="0"/>
              <a:pPr>
                <a:defRPr/>
              </a:pPr>
              <a:t>‹#›</a:t>
            </a:fld>
            <a:endParaRPr lang="en-US" altLang="ja-JP" dirty="0"/>
          </a:p>
        </p:txBody>
      </p:sp>
    </p:spTree>
    <p:extLst>
      <p:ext uri="{BB962C8B-B14F-4D97-AF65-F5344CB8AC3E}">
        <p14:creationId xmlns:p14="http://schemas.microsoft.com/office/powerpoint/2010/main" val="201784431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olc.co.jp/ja/news/news_tdr/20230322_01/main/0/link/20230322_0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99456" y="1196752"/>
            <a:ext cx="9577064" cy="2387600"/>
          </a:xfrm>
        </p:spPr>
        <p:txBody>
          <a:bodyPr>
            <a:normAutofit/>
          </a:bodyPr>
          <a:lstStyle/>
          <a:p>
            <a:r>
              <a:rPr lang="ja-JP" altLang="en-US" sz="3200" dirty="0"/>
              <a:t>　</a:t>
            </a:r>
            <a:br>
              <a:rPr lang="en-US" altLang="ja-JP" sz="3200" dirty="0"/>
            </a:br>
            <a:r>
              <a:rPr kumimoji="1" lang="ja-JP" altLang="en-US" sz="3200" dirty="0"/>
              <a:t>ディズニーランドのサービス</a:t>
            </a:r>
            <a:br>
              <a:rPr kumimoji="1" lang="en-US" altLang="ja-JP" sz="3200" dirty="0"/>
            </a:br>
            <a:r>
              <a:rPr kumimoji="1" lang="ja-JP" altLang="en-US" sz="3200" dirty="0"/>
              <a:t>（教科書　第</a:t>
            </a:r>
            <a:r>
              <a:rPr kumimoji="1" lang="en-US" altLang="ja-JP" sz="3200" dirty="0"/>
              <a:t>4</a:t>
            </a:r>
            <a:r>
              <a:rPr kumimoji="1" lang="ja-JP" altLang="en-US" sz="3200" dirty="0"/>
              <a:t>章）</a:t>
            </a:r>
          </a:p>
        </p:txBody>
      </p:sp>
      <p:sp>
        <p:nvSpPr>
          <p:cNvPr id="3" name="サブタイトル 2"/>
          <p:cNvSpPr>
            <a:spLocks noGrp="1"/>
          </p:cNvSpPr>
          <p:nvPr>
            <p:ph type="subTitle" idx="1"/>
          </p:nvPr>
        </p:nvSpPr>
        <p:spPr>
          <a:xfrm>
            <a:off x="1343472" y="5157192"/>
            <a:ext cx="9144000" cy="720080"/>
          </a:xfrm>
        </p:spPr>
        <p:txBody>
          <a:bodyPr>
            <a:normAutofit/>
          </a:bodyPr>
          <a:lstStyle/>
          <a:p>
            <a:r>
              <a:rPr lang="ja-JP" altLang="en-US" sz="2400" dirty="0"/>
              <a:t>山澤成康</a:t>
            </a:r>
          </a:p>
        </p:txBody>
      </p:sp>
    </p:spTree>
  </p:cSld>
  <p:clrMapOvr>
    <a:masterClrMapping/>
  </p:clrMapOvr>
  <mc:AlternateContent xmlns:mc="http://schemas.openxmlformats.org/markup-compatibility/2006" xmlns:p14="http://schemas.microsoft.com/office/powerpoint/2010/main">
    <mc:Choice Requires="p14">
      <p:transition spd="slow" p14:dur="2000" advTm="6940"/>
    </mc:Choice>
    <mc:Fallback xmlns="">
      <p:transition spd="slow" advTm="69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人材管理の工夫</a:t>
            </a:r>
          </a:p>
        </p:txBody>
      </p:sp>
      <p:sp>
        <p:nvSpPr>
          <p:cNvPr id="3" name="コンテンツ プレースホルダ 2"/>
          <p:cNvSpPr>
            <a:spLocks noGrp="1"/>
          </p:cNvSpPr>
          <p:nvPr>
            <p:ph idx="1"/>
          </p:nvPr>
        </p:nvSpPr>
        <p:spPr>
          <a:xfrm>
            <a:off x="838200" y="1825625"/>
            <a:ext cx="10515600" cy="4123655"/>
          </a:xfrm>
        </p:spPr>
        <p:txBody>
          <a:bodyPr>
            <a:normAutofit lnSpcReduction="10000"/>
          </a:bodyPr>
          <a:lstStyle/>
          <a:p>
            <a:pPr>
              <a:buNone/>
            </a:pPr>
            <a:endParaRPr lang="ja-JP" altLang="ja-JP" sz="3600" dirty="0"/>
          </a:p>
          <a:p>
            <a:r>
              <a:rPr lang="ja-JP" altLang="ja-JP" sz="3600" dirty="0"/>
              <a:t>お客さんを「＊＊＊」、従業員を「＊＊＊＊」、清掃者を「＊＊＊＊＊＊＊＊（管理人の意味）」と呼ぶ。</a:t>
            </a:r>
            <a:endParaRPr lang="en-US" altLang="ja-JP" sz="3600" dirty="0"/>
          </a:p>
          <a:p>
            <a:pPr marL="0" indent="0">
              <a:buNone/>
            </a:pPr>
            <a:endParaRPr lang="ja-JP" altLang="ja-JP" sz="3600" dirty="0"/>
          </a:p>
          <a:p>
            <a:r>
              <a:rPr lang="ja-JP" altLang="ja-JP" sz="3600" dirty="0"/>
              <a:t>アルバイトを活用、高度な研修→従業員の礼儀正しさ</a:t>
            </a:r>
          </a:p>
          <a:p>
            <a:pPr>
              <a:buNone/>
            </a:pPr>
            <a:r>
              <a:rPr lang="en-US" altLang="ja-JP" sz="3600" dirty="0"/>
              <a:t> </a:t>
            </a:r>
            <a:endParaRPr lang="ja-JP" altLang="ja-JP" sz="3600" dirty="0"/>
          </a:p>
          <a:p>
            <a:endParaRPr lang="ja-JP" altLang="en-US" sz="3600" dirty="0"/>
          </a:p>
        </p:txBody>
      </p:sp>
      <p:sp>
        <p:nvSpPr>
          <p:cNvPr id="5" name="テキスト ボックス 4">
            <a:extLst>
              <a:ext uri="{FF2B5EF4-FFF2-40B4-BE49-F238E27FC236}">
                <a16:creationId xmlns:a16="http://schemas.microsoft.com/office/drawing/2014/main" id="{47C91E82-DF5F-41EC-A06B-D40369EA88D8}"/>
              </a:ext>
            </a:extLst>
          </p:cNvPr>
          <p:cNvSpPr txBox="1"/>
          <p:nvPr/>
        </p:nvSpPr>
        <p:spPr>
          <a:xfrm>
            <a:off x="6023992" y="616332"/>
            <a:ext cx="5616624" cy="584775"/>
          </a:xfrm>
          <a:prstGeom prst="rect">
            <a:avLst/>
          </a:prstGeom>
          <a:noFill/>
          <a:ln>
            <a:solidFill>
              <a:srgbClr val="D402CA"/>
            </a:solidFill>
          </a:ln>
        </p:spPr>
        <p:txBody>
          <a:bodyPr wrap="square" rtlCol="0">
            <a:spAutoFit/>
          </a:bodyPr>
          <a:lstStyle/>
          <a:p>
            <a:pPr algn="ctr"/>
            <a:r>
              <a:rPr kumimoji="1" lang="ja-JP" altLang="en-US" sz="3200" dirty="0"/>
              <a:t>（注）＊一つがカタカナ一字</a:t>
            </a:r>
          </a:p>
        </p:txBody>
      </p:sp>
    </p:spTree>
  </p:cSld>
  <p:clrMapOvr>
    <a:masterClrMapping/>
  </p:clrMapOvr>
  <mc:AlternateContent xmlns:mc="http://schemas.openxmlformats.org/markup-compatibility/2006" xmlns:p14="http://schemas.microsoft.com/office/powerpoint/2010/main">
    <mc:Choice Requires="p14">
      <p:transition spd="slow" p14:dur="2000" advTm="62531"/>
    </mc:Choice>
    <mc:Fallback xmlns="">
      <p:transition spd="slow" advTm="625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名前の工夫</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04098433"/>
              </p:ext>
            </p:extLst>
          </p:nvPr>
        </p:nvGraphicFramePr>
        <p:xfrm>
          <a:off x="623392" y="2069393"/>
          <a:ext cx="10565180" cy="4069436"/>
        </p:xfrm>
        <a:graphic>
          <a:graphicData uri="http://schemas.openxmlformats.org/drawingml/2006/table">
            <a:tbl>
              <a:tblPr firstRow="1" bandRow="1">
                <a:tableStyleId>{5C22544A-7EE6-4342-B048-85BDC9FD1C3A}</a:tableStyleId>
              </a:tblPr>
              <a:tblGrid>
                <a:gridCol w="3506215">
                  <a:extLst>
                    <a:ext uri="{9D8B030D-6E8A-4147-A177-3AD203B41FA5}">
                      <a16:colId xmlns:a16="http://schemas.microsoft.com/office/drawing/2014/main" val="20000"/>
                    </a:ext>
                  </a:extLst>
                </a:gridCol>
                <a:gridCol w="3537238">
                  <a:extLst>
                    <a:ext uri="{9D8B030D-6E8A-4147-A177-3AD203B41FA5}">
                      <a16:colId xmlns:a16="http://schemas.microsoft.com/office/drawing/2014/main" val="20001"/>
                    </a:ext>
                  </a:extLst>
                </a:gridCol>
                <a:gridCol w="3521727">
                  <a:extLst>
                    <a:ext uri="{9D8B030D-6E8A-4147-A177-3AD203B41FA5}">
                      <a16:colId xmlns:a16="http://schemas.microsoft.com/office/drawing/2014/main" val="20002"/>
                    </a:ext>
                  </a:extLst>
                </a:gridCol>
              </a:tblGrid>
              <a:tr h="689929">
                <a:tc>
                  <a:txBody>
                    <a:bodyPr/>
                    <a:lstStyle/>
                    <a:p>
                      <a:endParaRPr kumimoji="1" lang="ja-JP" altLang="en-US" sz="2800" dirty="0"/>
                    </a:p>
                  </a:txBody>
                  <a:tcPr anchor="ctr" anchorCtr="1"/>
                </a:tc>
                <a:tc>
                  <a:txBody>
                    <a:bodyPr/>
                    <a:lstStyle/>
                    <a:p>
                      <a:r>
                        <a:rPr kumimoji="1" lang="ja-JP" altLang="en-US" sz="2800" dirty="0"/>
                        <a:t>お客さん</a:t>
                      </a:r>
                    </a:p>
                  </a:txBody>
                  <a:tcPr anchor="ctr" anchorCtr="1"/>
                </a:tc>
                <a:tc>
                  <a:txBody>
                    <a:bodyPr/>
                    <a:lstStyle/>
                    <a:p>
                      <a:r>
                        <a:rPr kumimoji="1" lang="ja-JP" altLang="en-US" sz="2800" dirty="0"/>
                        <a:t>従業員</a:t>
                      </a:r>
                    </a:p>
                  </a:txBody>
                  <a:tcPr anchor="ctr" anchorCtr="1"/>
                </a:tc>
                <a:extLst>
                  <a:ext uri="{0D108BD9-81ED-4DB2-BD59-A6C34878D82A}">
                    <a16:rowId xmlns:a16="http://schemas.microsoft.com/office/drawing/2014/main" val="10000"/>
                  </a:ext>
                </a:extLst>
              </a:tr>
              <a:tr h="504677">
                <a:tc>
                  <a:txBody>
                    <a:bodyPr/>
                    <a:lstStyle/>
                    <a:p>
                      <a:r>
                        <a:rPr kumimoji="1" lang="ja-JP" altLang="en-US" sz="2800" dirty="0"/>
                        <a:t>通常</a:t>
                      </a:r>
                    </a:p>
                  </a:txBody>
                  <a:tcPr anchor="ctr" anchorCtr="1"/>
                </a:tc>
                <a:tc>
                  <a:txBody>
                    <a:bodyPr/>
                    <a:lstStyle/>
                    <a:p>
                      <a:r>
                        <a:rPr kumimoji="1" lang="en-US" altLang="ja-JP" sz="2800" dirty="0"/>
                        <a:t>customer</a:t>
                      </a:r>
                      <a:endParaRPr kumimoji="1" lang="ja-JP" altLang="en-US" sz="2800" dirty="0"/>
                    </a:p>
                  </a:txBody>
                  <a:tcPr anchor="ctr" anchorCtr="1"/>
                </a:tc>
                <a:tc>
                  <a:txBody>
                    <a:bodyPr/>
                    <a:lstStyle/>
                    <a:p>
                      <a:r>
                        <a:rPr kumimoji="1" lang="en-US" altLang="ja-JP" sz="2800" dirty="0"/>
                        <a:t>working staff</a:t>
                      </a:r>
                      <a:endParaRPr kumimoji="1" lang="ja-JP" altLang="en-US" sz="2800" dirty="0"/>
                    </a:p>
                  </a:txBody>
                  <a:tcPr anchor="ctr" anchorCtr="1"/>
                </a:tc>
                <a:extLst>
                  <a:ext uri="{0D108BD9-81ED-4DB2-BD59-A6C34878D82A}">
                    <a16:rowId xmlns:a16="http://schemas.microsoft.com/office/drawing/2014/main" val="10001"/>
                  </a:ext>
                </a:extLst>
              </a:tr>
              <a:tr h="929668">
                <a:tc>
                  <a:txBody>
                    <a:bodyPr/>
                    <a:lstStyle/>
                    <a:p>
                      <a:r>
                        <a:rPr kumimoji="1" lang="ja-JP" altLang="en-US" sz="2800" dirty="0"/>
                        <a:t>ディズニーリゾート</a:t>
                      </a:r>
                    </a:p>
                  </a:txBody>
                  <a:tcPr anchor="ctr" anchorCtr="1"/>
                </a:tc>
                <a:tc>
                  <a:txBody>
                    <a:bodyPr/>
                    <a:lstStyle/>
                    <a:p>
                      <a:r>
                        <a:rPr kumimoji="1" lang="ja-JP" altLang="en-US" sz="2800" dirty="0"/>
                        <a:t>ゲスト</a:t>
                      </a:r>
                    </a:p>
                  </a:txBody>
                  <a:tcPr anchor="ctr" anchorCtr="1"/>
                </a:tc>
                <a:tc>
                  <a:txBody>
                    <a:bodyPr/>
                    <a:lstStyle/>
                    <a:p>
                      <a:r>
                        <a:rPr kumimoji="1" lang="ja-JP" altLang="en-US" sz="2800" dirty="0"/>
                        <a:t>キャスト</a:t>
                      </a:r>
                    </a:p>
                  </a:txBody>
                  <a:tcPr anchor="ctr" anchorCtr="1"/>
                </a:tc>
                <a:extLst>
                  <a:ext uri="{0D108BD9-81ED-4DB2-BD59-A6C34878D82A}">
                    <a16:rowId xmlns:a16="http://schemas.microsoft.com/office/drawing/2014/main" val="10002"/>
                  </a:ext>
                </a:extLst>
              </a:tr>
              <a:tr h="1002011">
                <a:tc>
                  <a:txBody>
                    <a:bodyPr/>
                    <a:lstStyle/>
                    <a:p>
                      <a:r>
                        <a:rPr kumimoji="1" lang="ja-JP" altLang="en-US" sz="2800" dirty="0"/>
                        <a:t>マクドナルド、</a:t>
                      </a:r>
                      <a:endParaRPr kumimoji="1" lang="en-US" altLang="ja-JP" sz="2800" dirty="0"/>
                    </a:p>
                    <a:p>
                      <a:r>
                        <a:rPr kumimoji="1" lang="en-US" altLang="ja-JP" sz="2800" dirty="0"/>
                        <a:t>USJ</a:t>
                      </a:r>
                      <a:r>
                        <a:rPr kumimoji="1" lang="ja-JP" altLang="en-US" sz="2800" dirty="0"/>
                        <a:t>、タリーズ</a:t>
                      </a:r>
                    </a:p>
                  </a:txBody>
                  <a:tcPr anchor="ctr" anchorCtr="1"/>
                </a:tc>
                <a:tc>
                  <a:txBody>
                    <a:bodyPr/>
                    <a:lstStyle/>
                    <a:p>
                      <a:endParaRPr kumimoji="1" lang="ja-JP" altLang="en-US" sz="2800" dirty="0"/>
                    </a:p>
                  </a:txBody>
                  <a:tcPr anchor="ctr" anchorCtr="1"/>
                </a:tc>
                <a:tc>
                  <a:txBody>
                    <a:bodyPr/>
                    <a:lstStyle/>
                    <a:p>
                      <a:r>
                        <a:rPr kumimoji="1" lang="ja-JP" altLang="en-US" sz="2800" dirty="0"/>
                        <a:t>クルー</a:t>
                      </a:r>
                    </a:p>
                  </a:txBody>
                  <a:tcPr anchor="ctr" anchorCtr="1"/>
                </a:tc>
                <a:extLst>
                  <a:ext uri="{0D108BD9-81ED-4DB2-BD59-A6C34878D82A}">
                    <a16:rowId xmlns:a16="http://schemas.microsoft.com/office/drawing/2014/main" val="10003"/>
                  </a:ext>
                </a:extLst>
              </a:tr>
              <a:tr h="929668">
                <a:tc>
                  <a:txBody>
                    <a:bodyPr/>
                    <a:lstStyle/>
                    <a:p>
                      <a:r>
                        <a:rPr kumimoji="1" lang="ja-JP" altLang="en-US" sz="2800" dirty="0"/>
                        <a:t>スターバックス</a:t>
                      </a:r>
                    </a:p>
                  </a:txBody>
                  <a:tcPr anchor="ctr" anchorCtr="1"/>
                </a:tc>
                <a:tc>
                  <a:txBody>
                    <a:bodyPr/>
                    <a:lstStyle/>
                    <a:p>
                      <a:endParaRPr kumimoji="1" lang="ja-JP" altLang="en-US" sz="2800" dirty="0"/>
                    </a:p>
                  </a:txBody>
                  <a:tcPr anchor="ctr" anchorCtr="1"/>
                </a:tc>
                <a:tc>
                  <a:txBody>
                    <a:bodyPr/>
                    <a:lstStyle/>
                    <a:p>
                      <a:r>
                        <a:rPr kumimoji="1" lang="ja-JP" altLang="en-US" sz="2800" dirty="0"/>
                        <a:t>パートナー</a:t>
                      </a:r>
                    </a:p>
                  </a:txBody>
                  <a:tcPr anchor="ctr" anchorCtr="1"/>
                </a:tc>
                <a:extLst>
                  <a:ext uri="{0D108BD9-81ED-4DB2-BD59-A6C34878D82A}">
                    <a16:rowId xmlns:a16="http://schemas.microsoft.com/office/drawing/2014/main" val="10004"/>
                  </a:ext>
                </a:extLst>
              </a:tr>
            </a:tbl>
          </a:graphicData>
        </a:graphic>
      </p:graphicFrame>
      <p:pic>
        <p:nvPicPr>
          <p:cNvPr id="6" name="図 5">
            <a:extLst>
              <a:ext uri="{FF2B5EF4-FFF2-40B4-BE49-F238E27FC236}">
                <a16:creationId xmlns:a16="http://schemas.microsoft.com/office/drawing/2014/main" id="{9DB43B9D-091B-46FF-A116-44FCC58F92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88288" y="220573"/>
            <a:ext cx="3114010" cy="1489309"/>
          </a:xfrm>
          <a:prstGeom prst="rect">
            <a:avLst/>
          </a:prstGeom>
        </p:spPr>
      </p:pic>
    </p:spTree>
    <p:extLst>
      <p:ext uri="{BB962C8B-B14F-4D97-AF65-F5344CB8AC3E}">
        <p14:creationId xmlns:p14="http://schemas.microsoft.com/office/powerpoint/2010/main" val="1436637192"/>
      </p:ext>
    </p:extLst>
  </p:cSld>
  <p:clrMapOvr>
    <a:masterClrMapping/>
  </p:clrMapOvr>
  <mc:AlternateContent xmlns:mc="http://schemas.openxmlformats.org/markup-compatibility/2006" xmlns:p14="http://schemas.microsoft.com/office/powerpoint/2010/main">
    <mc:Choice Requires="p14">
      <p:transition spd="slow" p14:dur="2000" advTm="57780"/>
    </mc:Choice>
    <mc:Fallback xmlns="">
      <p:transition spd="slow" advTm="5778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Rot="1" noChangeArrowheads="1"/>
          </p:cNvSpPr>
          <p:nvPr>
            <p:ph type="title"/>
          </p:nvPr>
        </p:nvSpPr>
        <p:spPr/>
        <p:txBody>
          <a:bodyPr/>
          <a:lstStyle/>
          <a:p>
            <a:pPr>
              <a:defRPr/>
            </a:pPr>
            <a:r>
              <a:rPr lang="ja-JP" altLang="en-US"/>
              <a:t>カストーディアル</a:t>
            </a:r>
          </a:p>
        </p:txBody>
      </p:sp>
      <p:pic>
        <p:nvPicPr>
          <p:cNvPr id="56323" name="Picture 4" descr="IMGP048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631504" y="1788319"/>
            <a:ext cx="3816350" cy="2735263"/>
          </a:xfrm>
        </p:spPr>
      </p:pic>
      <p:pic>
        <p:nvPicPr>
          <p:cNvPr id="56324" name="コンテンツ プレースホルダー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6040" y="3163105"/>
            <a:ext cx="39973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466263"/>
      </p:ext>
    </p:extLst>
  </p:cSld>
  <p:clrMapOvr>
    <a:masterClrMapping/>
  </p:clrMapOvr>
  <p:transition advTm="4813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カストーディアル</a:t>
            </a:r>
            <a:br>
              <a:rPr lang="ja-JP" altLang="ja-JP" dirty="0"/>
            </a:br>
            <a:endParaRPr kumimoji="1" lang="ja-JP" altLang="en-US" dirty="0"/>
          </a:p>
        </p:txBody>
      </p:sp>
      <p:sp>
        <p:nvSpPr>
          <p:cNvPr id="3" name="コンテンツ プレースホルダ 2"/>
          <p:cNvSpPr>
            <a:spLocks noGrp="1"/>
          </p:cNvSpPr>
          <p:nvPr>
            <p:ph idx="1"/>
          </p:nvPr>
        </p:nvSpPr>
        <p:spPr>
          <a:xfrm>
            <a:off x="838200" y="1214423"/>
            <a:ext cx="10658400" cy="5087255"/>
          </a:xfrm>
        </p:spPr>
        <p:txBody>
          <a:bodyPr>
            <a:normAutofit/>
          </a:bodyPr>
          <a:lstStyle/>
          <a:p>
            <a:r>
              <a:rPr lang="ja-JP" altLang="ja-JP" dirty="0"/>
              <a:t>　</a:t>
            </a:r>
            <a:r>
              <a:rPr lang="ja-JP" altLang="ja-JP" sz="2800" dirty="0"/>
              <a:t>福島文二郎（</a:t>
            </a:r>
            <a:r>
              <a:rPr lang="en-US" altLang="ja-JP" sz="2800" dirty="0"/>
              <a:t>2011</a:t>
            </a:r>
            <a:r>
              <a:rPr lang="ja-JP" altLang="ja-JP" sz="2800" dirty="0"/>
              <a:t>）『</a:t>
            </a:r>
            <a:r>
              <a:rPr lang="en-US" altLang="ja-JP" sz="2800" dirty="0">
                <a:solidFill>
                  <a:schemeClr val="accent2">
                    <a:lumMod val="75000"/>
                  </a:schemeClr>
                </a:solidFill>
              </a:rPr>
              <a:t>9</a:t>
            </a:r>
            <a:r>
              <a:rPr lang="ja-JP" altLang="ja-JP" sz="2800" dirty="0">
                <a:solidFill>
                  <a:schemeClr val="accent2">
                    <a:lumMod val="75000"/>
                  </a:schemeClr>
                </a:solidFill>
              </a:rPr>
              <a:t>割がバイトでも最高のスタッフに育つディズニーの教え方</a:t>
            </a:r>
            <a:r>
              <a:rPr lang="ja-JP" altLang="ja-JP" sz="2800" dirty="0"/>
              <a:t>』</a:t>
            </a:r>
          </a:p>
          <a:p>
            <a:r>
              <a:rPr lang="ja-JP" altLang="ja-JP" sz="2800" dirty="0"/>
              <a:t>最も不人気な職種「清掃を担当しているなん</a:t>
            </a:r>
            <a:r>
              <a:rPr lang="ja-JP" altLang="en-US" sz="2800" dirty="0"/>
              <a:t>て</a:t>
            </a:r>
            <a:r>
              <a:rPr lang="ja-JP" altLang="ja-JP" sz="2800" dirty="0"/>
              <a:t>友達にも言えません」「娘に掃除をやらせる気か」</a:t>
            </a:r>
          </a:p>
          <a:p>
            <a:r>
              <a:rPr lang="ja-JP" altLang="ja-JP" sz="2800" dirty="0"/>
              <a:t>上司・先輩が、後輩たちにカストーディアルの重要性を繰り返し伝えた。</a:t>
            </a:r>
          </a:p>
          <a:p>
            <a:r>
              <a:rPr lang="ja-JP" altLang="ja-JP" sz="2800" dirty="0"/>
              <a:t>「カストーディアルにはパークを清潔に管理する、ゲストを保護するという意味がこめられているんだよ」</a:t>
            </a:r>
          </a:p>
          <a:p>
            <a:r>
              <a:rPr lang="ja-JP" altLang="ja-JP" sz="2800" dirty="0"/>
              <a:t>新人研修の</a:t>
            </a:r>
            <a:r>
              <a:rPr lang="ja-JP" altLang="ja-JP" sz="2800" dirty="0">
                <a:solidFill>
                  <a:srgbClr val="FF0000"/>
                </a:solidFill>
              </a:rPr>
              <a:t>１ヵ月</a:t>
            </a:r>
            <a:r>
              <a:rPr lang="ja-JP" altLang="ja-JP" sz="2800" dirty="0"/>
              <a:t>をカストーディアル実習にあてる</a:t>
            </a:r>
          </a:p>
          <a:p>
            <a:r>
              <a:rPr lang="ja-JP" altLang="ja-JP" sz="2800" dirty="0"/>
              <a:t>「アルバイト感謝デー」では、</a:t>
            </a:r>
            <a:r>
              <a:rPr lang="ja-JP" altLang="ja-JP" sz="2800" dirty="0">
                <a:solidFill>
                  <a:srgbClr val="FF0000"/>
                </a:solidFill>
              </a:rPr>
              <a:t>歴代の社長</a:t>
            </a:r>
            <a:r>
              <a:rPr lang="ja-JP" altLang="ja-JP" sz="2800" dirty="0"/>
              <a:t>はすべてカストーディアル</a:t>
            </a:r>
          </a:p>
          <a:p>
            <a:endParaRPr lang="ja-JP" altLang="en-US" sz="2400" dirty="0"/>
          </a:p>
        </p:txBody>
      </p:sp>
    </p:spTree>
    <p:extLst>
      <p:ext uri="{BB962C8B-B14F-4D97-AF65-F5344CB8AC3E}">
        <p14:creationId xmlns:p14="http://schemas.microsoft.com/office/powerpoint/2010/main" val="3281090203"/>
      </p:ext>
    </p:extLst>
  </p:cSld>
  <p:clrMapOvr>
    <a:masterClrMapping/>
  </p:clrMapOvr>
  <mc:AlternateContent xmlns:mc="http://schemas.openxmlformats.org/markup-compatibility/2006" xmlns:p14="http://schemas.microsoft.com/office/powerpoint/2010/main">
    <mc:Choice Requires="p14">
      <p:transition spd="slow" p14:dur="2000" advTm="76918"/>
    </mc:Choice>
    <mc:Fallback xmlns="">
      <p:transition spd="slow" advTm="7691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高いアルバイトの比率</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3200" dirty="0"/>
              <a:t>非正規雇用の問題点</a:t>
            </a:r>
            <a:endParaRPr lang="en-US" altLang="ja-JP" sz="3200" dirty="0"/>
          </a:p>
          <a:p>
            <a:r>
              <a:rPr lang="ja-JP" altLang="en-US" sz="3200" dirty="0"/>
              <a:t>雇用が不安定</a:t>
            </a:r>
            <a:r>
              <a:rPr lang="ja-JP" altLang="en-US" sz="3200"/>
              <a:t>、賃金が低い</a:t>
            </a:r>
            <a:r>
              <a:rPr lang="ja-JP" altLang="en-US" sz="3200" dirty="0"/>
              <a:t>、能力開発機会が乏しい、セーフティーネットが不十分</a:t>
            </a:r>
            <a:endParaRPr lang="en-US" altLang="ja-JP" sz="3200" dirty="0"/>
          </a:p>
          <a:p>
            <a:endParaRPr lang="en-US" altLang="ja-JP" sz="3200" dirty="0"/>
          </a:p>
          <a:p>
            <a:r>
              <a:rPr lang="ja-JP" altLang="en-US" sz="3200" dirty="0"/>
              <a:t>オリエンタルランド、</a:t>
            </a:r>
            <a:r>
              <a:rPr lang="en-US" altLang="ja-JP" sz="3200" dirty="0"/>
              <a:t>2016</a:t>
            </a:r>
            <a:r>
              <a:rPr lang="ja-JP" altLang="en-US" sz="3200" dirty="0"/>
              <a:t>年度から契約社員を正社員に。</a:t>
            </a:r>
            <a:endParaRPr lang="en-US" altLang="ja-JP" sz="3200" dirty="0"/>
          </a:p>
          <a:p>
            <a:pPr lvl="1"/>
            <a:r>
              <a:rPr lang="en-US" altLang="ja-JP" sz="2800" dirty="0"/>
              <a:t>『</a:t>
            </a:r>
            <a:r>
              <a:rPr lang="ja-JP" altLang="en-US" sz="2800" dirty="0">
                <a:solidFill>
                  <a:srgbClr val="FF0000"/>
                </a:solidFill>
              </a:rPr>
              <a:t>スーパーバイザー</a:t>
            </a:r>
            <a:r>
              <a:rPr lang="en-US" altLang="ja-JP" sz="2800" dirty="0"/>
              <a:t>』</a:t>
            </a:r>
            <a:r>
              <a:rPr lang="ja-JP" altLang="en-US" sz="2800" dirty="0"/>
              <a:t>（アルバイトを統括）→</a:t>
            </a:r>
            <a:r>
              <a:rPr lang="en-US" altLang="ja-JP" sz="2800" dirty="0"/>
              <a:t>『</a:t>
            </a:r>
            <a:r>
              <a:rPr lang="ja-JP" altLang="en-US" sz="2800" dirty="0">
                <a:solidFill>
                  <a:srgbClr val="FF0000"/>
                </a:solidFill>
              </a:rPr>
              <a:t>ユニットマネージャー</a:t>
            </a:r>
            <a:r>
              <a:rPr lang="en-US" altLang="ja-JP" sz="2800" dirty="0"/>
              <a:t>』</a:t>
            </a:r>
            <a:r>
              <a:rPr lang="ja-JP" altLang="en-US" sz="2800" dirty="0"/>
              <a:t>（売店やアトラクションなどを管理）になった人が</a:t>
            </a:r>
            <a:r>
              <a:rPr lang="en-US" altLang="ja-JP" sz="2800" dirty="0"/>
              <a:t>17</a:t>
            </a:r>
            <a:r>
              <a:rPr lang="ja-JP" altLang="en-US" sz="2800" dirty="0"/>
              <a:t>年度までに</a:t>
            </a:r>
            <a:r>
              <a:rPr lang="en-US" altLang="ja-JP" sz="2800" dirty="0"/>
              <a:t>10</a:t>
            </a:r>
            <a:r>
              <a:rPr lang="ja-JP" altLang="en-US" sz="2800" dirty="0"/>
              <a:t>人</a:t>
            </a:r>
          </a:p>
        </p:txBody>
      </p:sp>
    </p:spTree>
    <p:extLst>
      <p:ext uri="{BB962C8B-B14F-4D97-AF65-F5344CB8AC3E}">
        <p14:creationId xmlns:p14="http://schemas.microsoft.com/office/powerpoint/2010/main" val="3209119236"/>
      </p:ext>
    </p:extLst>
  </p:cSld>
  <p:clrMapOvr>
    <a:masterClrMapping/>
  </p:clrMapOvr>
  <mc:AlternateContent xmlns:mc="http://schemas.openxmlformats.org/markup-compatibility/2006" xmlns:p14="http://schemas.microsoft.com/office/powerpoint/2010/main">
    <mc:Choice Requires="p14">
      <p:transition spd="slow" p14:dur="2000" advTm="53833"/>
    </mc:Choice>
    <mc:Fallback xmlns="">
      <p:transition spd="slow" advTm="5383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56D51-221E-4BCC-B958-00A5F67EB020}"/>
              </a:ext>
            </a:extLst>
          </p:cNvPr>
          <p:cNvSpPr>
            <a:spLocks noGrp="1"/>
          </p:cNvSpPr>
          <p:nvPr>
            <p:ph type="title"/>
          </p:nvPr>
        </p:nvSpPr>
        <p:spPr/>
        <p:txBody>
          <a:bodyPr/>
          <a:lstStyle/>
          <a:p>
            <a:r>
              <a:rPr lang="ja-JP" altLang="en-US" dirty="0"/>
              <a:t>テーマパークオペレーション社員の導入</a:t>
            </a:r>
            <a:endParaRPr kumimoji="1" lang="ja-JP" altLang="en-US" dirty="0"/>
          </a:p>
        </p:txBody>
      </p:sp>
      <p:sp>
        <p:nvSpPr>
          <p:cNvPr id="3" name="コンテンツ プレースホルダー 2">
            <a:extLst>
              <a:ext uri="{FF2B5EF4-FFF2-40B4-BE49-F238E27FC236}">
                <a16:creationId xmlns:a16="http://schemas.microsoft.com/office/drawing/2014/main" id="{02091379-8DCD-43DB-A6B7-06E9CC4CB161}"/>
              </a:ext>
            </a:extLst>
          </p:cNvPr>
          <p:cNvSpPr>
            <a:spLocks noGrp="1"/>
          </p:cNvSpPr>
          <p:nvPr>
            <p:ph idx="1"/>
          </p:nvPr>
        </p:nvSpPr>
        <p:spPr>
          <a:xfrm>
            <a:off x="838200" y="1772816"/>
            <a:ext cx="10515600" cy="3682114"/>
          </a:xfrm>
        </p:spPr>
        <p:txBody>
          <a:bodyPr>
            <a:normAutofit/>
          </a:bodyPr>
          <a:lstStyle/>
          <a:p>
            <a:r>
              <a:rPr lang="ja-JP" altLang="en-US" dirty="0"/>
              <a:t>正社員</a:t>
            </a:r>
          </a:p>
          <a:p>
            <a:r>
              <a:rPr lang="ja-JP" altLang="en-US" dirty="0"/>
              <a:t>無期契約</a:t>
            </a:r>
          </a:p>
          <a:p>
            <a:r>
              <a:rPr lang="ja-JP" altLang="en-US" dirty="0"/>
              <a:t>時給制から日給、月給制に</a:t>
            </a:r>
          </a:p>
          <a:p>
            <a:r>
              <a:rPr lang="ja-JP" altLang="en-US" dirty="0"/>
              <a:t>フルタイムが前提で年収増加</a:t>
            </a:r>
          </a:p>
          <a:p>
            <a:r>
              <a:rPr lang="ja-JP" altLang="en-US" dirty="0"/>
              <a:t>職種を横断的に経験でき、ステップアップも可能</a:t>
            </a:r>
          </a:p>
          <a:p>
            <a:r>
              <a:rPr lang="en-US" altLang="ja-JP" dirty="0"/>
              <a:t>22</a:t>
            </a:r>
            <a:r>
              <a:rPr lang="ja-JP" altLang="en-US" dirty="0"/>
              <a:t>年度までに</a:t>
            </a:r>
            <a:r>
              <a:rPr lang="ja-JP" altLang="en-US" dirty="0">
                <a:solidFill>
                  <a:schemeClr val="accent2">
                    <a:lumMod val="75000"/>
                  </a:schemeClr>
                </a:solidFill>
              </a:rPr>
              <a:t>アルバイトやパート（</a:t>
            </a:r>
            <a:r>
              <a:rPr lang="en-US" altLang="ja-JP" dirty="0">
                <a:solidFill>
                  <a:schemeClr val="accent2">
                    <a:lumMod val="75000"/>
                  </a:schemeClr>
                </a:solidFill>
              </a:rPr>
              <a:t>2</a:t>
            </a:r>
            <a:r>
              <a:rPr lang="ja-JP" altLang="en-US" dirty="0">
                <a:solidFill>
                  <a:schemeClr val="accent2">
                    <a:lumMod val="75000"/>
                  </a:schemeClr>
                </a:solidFill>
              </a:rPr>
              <a:t>万人）</a:t>
            </a:r>
            <a:r>
              <a:rPr lang="ja-JP" altLang="en-US" dirty="0"/>
              <a:t>の</a:t>
            </a:r>
            <a:r>
              <a:rPr lang="en-US" altLang="ja-JP" dirty="0"/>
              <a:t>2</a:t>
            </a:r>
            <a:r>
              <a:rPr lang="ja-JP" altLang="en-US" dirty="0"/>
              <a:t>割の</a:t>
            </a:r>
            <a:r>
              <a:rPr lang="en-US" altLang="ja-JP" dirty="0">
                <a:solidFill>
                  <a:srgbClr val="FF0000"/>
                </a:solidFill>
              </a:rPr>
              <a:t>3000</a:t>
            </a:r>
            <a:r>
              <a:rPr lang="ja-JP" altLang="en-US" dirty="0">
                <a:solidFill>
                  <a:srgbClr val="FF0000"/>
                </a:solidFill>
              </a:rPr>
              <a:t>人～</a:t>
            </a:r>
            <a:r>
              <a:rPr lang="en-US" altLang="ja-JP" dirty="0">
                <a:solidFill>
                  <a:srgbClr val="FF0000"/>
                </a:solidFill>
              </a:rPr>
              <a:t>4000</a:t>
            </a:r>
            <a:r>
              <a:rPr lang="ja-JP" altLang="en-US" dirty="0">
                <a:solidFill>
                  <a:srgbClr val="FF0000"/>
                </a:solidFill>
              </a:rPr>
              <a:t>人</a:t>
            </a:r>
            <a:r>
              <a:rPr lang="ja-JP" altLang="en-US" dirty="0"/>
              <a:t>を転換。　→</a:t>
            </a:r>
            <a:r>
              <a:rPr lang="en-US" altLang="ja-JP"/>
              <a:t>2022</a:t>
            </a:r>
            <a:r>
              <a:rPr lang="ja-JP" altLang="en-US"/>
              <a:t>年度</a:t>
            </a:r>
            <a:r>
              <a:rPr lang="ja-JP" altLang="en-US" dirty="0"/>
              <a:t>時点で約</a:t>
            </a:r>
            <a:r>
              <a:rPr lang="en-US" altLang="ja-JP" dirty="0"/>
              <a:t>2000</a:t>
            </a:r>
            <a:r>
              <a:rPr lang="ja-JP" altLang="en-US" dirty="0"/>
              <a:t>人</a:t>
            </a:r>
          </a:p>
        </p:txBody>
      </p:sp>
      <p:sp>
        <p:nvSpPr>
          <p:cNvPr id="4" name="テキスト ボックス 3">
            <a:extLst>
              <a:ext uri="{FF2B5EF4-FFF2-40B4-BE49-F238E27FC236}">
                <a16:creationId xmlns:a16="http://schemas.microsoft.com/office/drawing/2014/main" id="{CF3874F6-B184-4C00-8037-7B901384820A}"/>
              </a:ext>
            </a:extLst>
          </p:cNvPr>
          <p:cNvSpPr txBox="1"/>
          <p:nvPr/>
        </p:nvSpPr>
        <p:spPr>
          <a:xfrm>
            <a:off x="515380" y="5992297"/>
            <a:ext cx="11161240" cy="369332"/>
          </a:xfrm>
          <a:prstGeom prst="rect">
            <a:avLst/>
          </a:prstGeom>
          <a:noFill/>
        </p:spPr>
        <p:txBody>
          <a:bodyPr wrap="square" rtlCol="0">
            <a:spAutoFit/>
          </a:bodyPr>
          <a:lstStyle/>
          <a:p>
            <a:r>
              <a:rPr kumimoji="1" lang="ja-JP" altLang="en-US" dirty="0"/>
              <a:t>「夢の国も人手不足　</a:t>
            </a:r>
            <a:r>
              <a:rPr kumimoji="1" lang="en-US" altLang="ja-JP" dirty="0"/>
              <a:t>OLC</a:t>
            </a:r>
            <a:r>
              <a:rPr kumimoji="1" lang="ja-JP" altLang="en-US" dirty="0"/>
              <a:t>、バイト正社員化のワケ」 </a:t>
            </a:r>
            <a:r>
              <a:rPr kumimoji="1" lang="en-US" altLang="ja-JP" dirty="0"/>
              <a:t>2019/3/30 6:30  NIKKEI BUSINESS DAILY </a:t>
            </a:r>
            <a:r>
              <a:rPr kumimoji="1" lang="ja-JP" altLang="en-US" dirty="0"/>
              <a:t>日経産業新聞</a:t>
            </a:r>
          </a:p>
        </p:txBody>
      </p:sp>
    </p:spTree>
    <p:extLst>
      <p:ext uri="{BB962C8B-B14F-4D97-AF65-F5344CB8AC3E}">
        <p14:creationId xmlns:p14="http://schemas.microsoft.com/office/powerpoint/2010/main" val="3211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9B80FD1-F7FD-4949-A67D-D9F773462073}"/>
              </a:ext>
            </a:extLst>
          </p:cNvPr>
          <p:cNvSpPr txBox="1"/>
          <p:nvPr/>
        </p:nvSpPr>
        <p:spPr>
          <a:xfrm>
            <a:off x="47328" y="6077820"/>
            <a:ext cx="6336704" cy="369332"/>
          </a:xfrm>
          <a:prstGeom prst="rect">
            <a:avLst/>
          </a:prstGeom>
          <a:noFill/>
        </p:spPr>
        <p:txBody>
          <a:bodyPr wrap="square" rtlCol="0">
            <a:spAutoFit/>
          </a:bodyPr>
          <a:lstStyle/>
          <a:p>
            <a:r>
              <a:rPr kumimoji="1" lang="ja-JP" altLang="en-US" dirty="0"/>
              <a:t>（出所）</a:t>
            </a:r>
            <a:r>
              <a:rPr kumimoji="1" lang="en-US" altLang="ja-JP" dirty="0"/>
              <a:t>OLC </a:t>
            </a:r>
            <a:r>
              <a:rPr kumimoji="1" lang="ja-JP" altLang="en-US" dirty="0"/>
              <a:t>グループサステナビリティレポート </a:t>
            </a:r>
            <a:r>
              <a:rPr kumimoji="1" lang="en-US" altLang="ja-JP" dirty="0"/>
              <a:t>2023</a:t>
            </a:r>
            <a:endParaRPr kumimoji="1" lang="ja-JP" altLang="en-US" dirty="0"/>
          </a:p>
        </p:txBody>
      </p:sp>
      <p:sp>
        <p:nvSpPr>
          <p:cNvPr id="9" name="タイトル 8">
            <a:extLst>
              <a:ext uri="{FF2B5EF4-FFF2-40B4-BE49-F238E27FC236}">
                <a16:creationId xmlns:a16="http://schemas.microsoft.com/office/drawing/2014/main" id="{84285FF0-308D-03C2-3F79-CBA574AEE6F3}"/>
              </a:ext>
            </a:extLst>
          </p:cNvPr>
          <p:cNvSpPr>
            <a:spLocks noGrp="1"/>
          </p:cNvSpPr>
          <p:nvPr>
            <p:ph type="title"/>
          </p:nvPr>
        </p:nvSpPr>
        <p:spPr>
          <a:xfrm>
            <a:off x="838200" y="365125"/>
            <a:ext cx="10874424" cy="1325563"/>
          </a:xfrm>
        </p:spPr>
        <p:txBody>
          <a:bodyPr/>
          <a:lstStyle/>
          <a:p>
            <a:r>
              <a:rPr lang="ja-JP" altLang="en-US" dirty="0"/>
              <a:t>テーマパークオペレーション社員が増える</a:t>
            </a:r>
          </a:p>
        </p:txBody>
      </p:sp>
      <p:sp>
        <p:nvSpPr>
          <p:cNvPr id="3" name="吹き出し: 円形 2">
            <a:extLst>
              <a:ext uri="{FF2B5EF4-FFF2-40B4-BE49-F238E27FC236}">
                <a16:creationId xmlns:a16="http://schemas.microsoft.com/office/drawing/2014/main" id="{4138F0E4-DC88-CE4D-F284-BEBD54353E8F}"/>
              </a:ext>
            </a:extLst>
          </p:cNvPr>
          <p:cNvSpPr/>
          <p:nvPr/>
        </p:nvSpPr>
        <p:spPr>
          <a:xfrm>
            <a:off x="6384032" y="5594149"/>
            <a:ext cx="1895023" cy="1035496"/>
          </a:xfrm>
          <a:prstGeom prst="wedgeEllipseCallout">
            <a:avLst>
              <a:gd name="adj1" fmla="val -61399"/>
              <a:gd name="adj2" fmla="val -85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正社員を除けば</a:t>
            </a:r>
            <a:r>
              <a:rPr kumimoji="1" lang="en-US" altLang="ja-JP" dirty="0"/>
              <a:t>9</a:t>
            </a:r>
            <a:r>
              <a:rPr kumimoji="1" lang="ja-JP" altLang="en-US" dirty="0"/>
              <a:t>割</a:t>
            </a:r>
          </a:p>
        </p:txBody>
      </p:sp>
      <p:pic>
        <p:nvPicPr>
          <p:cNvPr id="5" name="図 4">
            <a:extLst>
              <a:ext uri="{FF2B5EF4-FFF2-40B4-BE49-F238E27FC236}">
                <a16:creationId xmlns:a16="http://schemas.microsoft.com/office/drawing/2014/main" id="{6DC2F0E6-AF5F-3628-A77F-7423CCAB89AD}"/>
              </a:ext>
            </a:extLst>
          </p:cNvPr>
          <p:cNvPicPr>
            <a:picLocks noChangeAspect="1"/>
          </p:cNvPicPr>
          <p:nvPr/>
        </p:nvPicPr>
        <p:blipFill>
          <a:blip r:embed="rId2"/>
          <a:stretch>
            <a:fillRect/>
          </a:stretch>
        </p:blipFill>
        <p:spPr>
          <a:xfrm>
            <a:off x="2639616" y="1442312"/>
            <a:ext cx="6724650" cy="4076700"/>
          </a:xfrm>
          <a:prstGeom prst="rect">
            <a:avLst/>
          </a:prstGeom>
        </p:spPr>
      </p:pic>
    </p:spTree>
    <p:extLst>
      <p:ext uri="{BB962C8B-B14F-4D97-AF65-F5344CB8AC3E}">
        <p14:creationId xmlns:p14="http://schemas.microsoft.com/office/powerpoint/2010/main" val="334713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ディズニールック</a:t>
            </a:r>
          </a:p>
        </p:txBody>
      </p:sp>
      <p:sp>
        <p:nvSpPr>
          <p:cNvPr id="3" name="コンテンツ プレースホルダ 2"/>
          <p:cNvSpPr>
            <a:spLocks noGrp="1"/>
          </p:cNvSpPr>
          <p:nvPr>
            <p:ph idx="1"/>
          </p:nvPr>
        </p:nvSpPr>
        <p:spPr>
          <a:xfrm>
            <a:off x="864131" y="1798891"/>
            <a:ext cx="9398868" cy="3476242"/>
          </a:xfrm>
        </p:spPr>
        <p:txBody>
          <a:bodyPr/>
          <a:lstStyle/>
          <a:p>
            <a:r>
              <a:rPr lang="ja-JP" altLang="ja-JP" sz="3200" dirty="0"/>
              <a:t>「アピアランスコーディネーター」が抜き打ちでチェック。</a:t>
            </a:r>
          </a:p>
          <a:p>
            <a:r>
              <a:rPr lang="ja-JP" altLang="ja-JP" sz="3200" dirty="0"/>
              <a:t>キャストの着替えるビルに理髪店</a:t>
            </a:r>
            <a:endParaRPr lang="en-US" altLang="ja-JP" sz="3200" dirty="0"/>
          </a:p>
          <a:p>
            <a:r>
              <a:rPr lang="ja-JP" altLang="ja-JP" sz="3200" dirty="0"/>
              <a:t>ヘアースタイル、ひげ、髪の色（</a:t>
            </a:r>
            <a:r>
              <a:rPr lang="ja-JP" altLang="ja-JP" sz="3200" dirty="0">
                <a:solidFill>
                  <a:srgbClr val="FF0000"/>
                </a:solidFill>
              </a:rPr>
              <a:t>レベル</a:t>
            </a:r>
            <a:r>
              <a:rPr lang="en-US" altLang="ja-JP" sz="3200" dirty="0">
                <a:solidFill>
                  <a:srgbClr val="FF0000"/>
                </a:solidFill>
              </a:rPr>
              <a:t>10</a:t>
            </a:r>
            <a:r>
              <a:rPr lang="ja-JP" altLang="ja-JP" sz="3200" dirty="0">
                <a:solidFill>
                  <a:srgbClr val="FF0000"/>
                </a:solidFill>
              </a:rPr>
              <a:t>まで</a:t>
            </a:r>
            <a:r>
              <a:rPr lang="ja-JP" altLang="ja-JP" sz="3200" dirty="0"/>
              <a:t>）、メイク、つめ、いれずみ、メガネ、カラーコンタクト</a:t>
            </a:r>
            <a:r>
              <a:rPr lang="en-US" altLang="ja-JP" sz="3200" dirty="0"/>
              <a:t> </a:t>
            </a:r>
            <a:endParaRPr lang="ja-JP" altLang="ja-JP" sz="3200" dirty="0"/>
          </a:p>
        </p:txBody>
      </p:sp>
      <p:sp>
        <p:nvSpPr>
          <p:cNvPr id="5" name="テキスト ボックス 4"/>
          <p:cNvSpPr txBox="1"/>
          <p:nvPr/>
        </p:nvSpPr>
        <p:spPr>
          <a:xfrm>
            <a:off x="1127448" y="5160937"/>
            <a:ext cx="9721080" cy="369332"/>
          </a:xfrm>
          <a:prstGeom prst="rect">
            <a:avLst/>
          </a:prstGeom>
          <a:noFill/>
        </p:spPr>
        <p:txBody>
          <a:bodyPr wrap="square" rtlCol="0">
            <a:spAutoFit/>
          </a:bodyPr>
          <a:lstStyle/>
          <a:p>
            <a:r>
              <a:rPr kumimoji="1" lang="ja-JP" altLang="en-US" dirty="0"/>
              <a:t>（注）教科書では、レベル６になっているが、その後レベル</a:t>
            </a:r>
            <a:r>
              <a:rPr kumimoji="1" lang="en-US" altLang="ja-JP" dirty="0"/>
              <a:t>10</a:t>
            </a:r>
            <a:r>
              <a:rPr kumimoji="1" lang="ja-JP" altLang="en-US" dirty="0"/>
              <a:t>まで許されるようになった。</a:t>
            </a:r>
          </a:p>
        </p:txBody>
      </p:sp>
      <p:sp>
        <p:nvSpPr>
          <p:cNvPr id="6" name="テキスト ボックス 5">
            <a:extLst>
              <a:ext uri="{FF2B5EF4-FFF2-40B4-BE49-F238E27FC236}">
                <a16:creationId xmlns:a16="http://schemas.microsoft.com/office/drawing/2014/main" id="{C035E464-B5E3-4CA5-AE25-ED3014F70397}"/>
              </a:ext>
            </a:extLst>
          </p:cNvPr>
          <p:cNvSpPr txBox="1"/>
          <p:nvPr/>
        </p:nvSpPr>
        <p:spPr>
          <a:xfrm>
            <a:off x="2063552" y="6021288"/>
            <a:ext cx="7901186" cy="369332"/>
          </a:xfrm>
          <a:prstGeom prst="rect">
            <a:avLst/>
          </a:prstGeom>
          <a:noFill/>
        </p:spPr>
        <p:txBody>
          <a:bodyPr wrap="square" rtlCol="0">
            <a:spAutoFit/>
          </a:bodyPr>
          <a:lstStyle/>
          <a:p>
            <a:r>
              <a:rPr kumimoji="1" lang="ja-JP" altLang="en-US" dirty="0"/>
              <a:t>芳中晃（</a:t>
            </a:r>
            <a:r>
              <a:rPr kumimoji="1" lang="en-US" altLang="ja-JP" dirty="0"/>
              <a:t>2005</a:t>
            </a:r>
            <a:r>
              <a:rPr kumimoji="1" lang="ja-JP" altLang="en-US" dirty="0"/>
              <a:t>）</a:t>
            </a:r>
            <a:r>
              <a:rPr kumimoji="1" lang="en-US" altLang="ja-JP" dirty="0"/>
              <a:t>『</a:t>
            </a:r>
            <a:r>
              <a:rPr kumimoji="1" lang="ja-JP" altLang="en-US" dirty="0"/>
              <a:t>女性がディズニーランドを愛する理由</a:t>
            </a:r>
            <a:r>
              <a:rPr kumimoji="1" lang="en-US" altLang="ja-JP" dirty="0"/>
              <a:t>』</a:t>
            </a:r>
            <a:r>
              <a:rPr kumimoji="1" lang="ja-JP" altLang="en-US" dirty="0"/>
              <a:t>中経出版</a:t>
            </a:r>
          </a:p>
        </p:txBody>
      </p:sp>
    </p:spTree>
    <p:extLst>
      <p:ext uri="{BB962C8B-B14F-4D97-AF65-F5344CB8AC3E}">
        <p14:creationId xmlns:p14="http://schemas.microsoft.com/office/powerpoint/2010/main" val="2844482987"/>
      </p:ext>
    </p:extLst>
  </p:cSld>
  <p:clrMapOvr>
    <a:masterClrMapping/>
  </p:clrMapOvr>
  <mc:AlternateContent xmlns:mc="http://schemas.openxmlformats.org/markup-compatibility/2006" xmlns:p14="http://schemas.microsoft.com/office/powerpoint/2010/main">
    <mc:Choice Requires="p14">
      <p:transition spd="slow" p14:dur="2000" advTm="43940"/>
    </mc:Choice>
    <mc:Fallback xmlns="">
      <p:transition spd="slow" advTm="439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ディズニールック（男性）</a:t>
            </a:r>
          </a:p>
        </p:txBody>
      </p:sp>
      <p:pic>
        <p:nvPicPr>
          <p:cNvPr id="5" name="図 4" descr="http://www.castingline.net/disney_qa2/img/good_hair_m.gif"/>
          <p:cNvPicPr/>
          <p:nvPr/>
        </p:nvPicPr>
        <p:blipFill>
          <a:blip r:embed="rId2" cstate="print"/>
          <a:srcRect/>
          <a:stretch>
            <a:fillRect/>
          </a:stretch>
        </p:blipFill>
        <p:spPr bwMode="auto">
          <a:xfrm>
            <a:off x="4799857" y="1844825"/>
            <a:ext cx="2465705" cy="2665095"/>
          </a:xfrm>
          <a:prstGeom prst="rect">
            <a:avLst/>
          </a:prstGeom>
          <a:noFill/>
          <a:ln w="9525">
            <a:noFill/>
            <a:miter lim="800000"/>
            <a:headEnd/>
            <a:tailEnd/>
          </a:ln>
        </p:spPr>
      </p:pic>
      <p:pic>
        <p:nvPicPr>
          <p:cNvPr id="6150" name="図 11" descr="http://www.castingline.net/disney_qa2/img/bad_hair_m001.gif"/>
          <p:cNvPicPr>
            <a:picLocks noChangeAspect="1" noChangeArrowheads="1"/>
          </p:cNvPicPr>
          <p:nvPr/>
        </p:nvPicPr>
        <p:blipFill>
          <a:blip r:embed="rId3" cstate="print"/>
          <a:srcRect/>
          <a:stretch>
            <a:fillRect/>
          </a:stretch>
        </p:blipFill>
        <p:spPr bwMode="auto">
          <a:xfrm>
            <a:off x="3143672" y="5229201"/>
            <a:ext cx="857250" cy="1019175"/>
          </a:xfrm>
          <a:prstGeom prst="rect">
            <a:avLst/>
          </a:prstGeom>
          <a:noFill/>
        </p:spPr>
      </p:pic>
      <p:pic>
        <p:nvPicPr>
          <p:cNvPr id="6149" name="図 12" descr="http://www.castingline.net/disney_qa2/img/bad_hair_m002.gif"/>
          <p:cNvPicPr>
            <a:picLocks noChangeAspect="1" noChangeArrowheads="1"/>
          </p:cNvPicPr>
          <p:nvPr/>
        </p:nvPicPr>
        <p:blipFill>
          <a:blip r:embed="rId4" cstate="print"/>
          <a:srcRect/>
          <a:stretch>
            <a:fillRect/>
          </a:stretch>
        </p:blipFill>
        <p:spPr bwMode="auto">
          <a:xfrm>
            <a:off x="4727848" y="5229201"/>
            <a:ext cx="857250" cy="1019175"/>
          </a:xfrm>
          <a:prstGeom prst="rect">
            <a:avLst/>
          </a:prstGeom>
          <a:noFill/>
        </p:spPr>
      </p:pic>
      <p:pic>
        <p:nvPicPr>
          <p:cNvPr id="6148" name="図 13" descr="http://www.castingline.net/disney_qa2/img/bad_hair_m003.gif"/>
          <p:cNvPicPr>
            <a:picLocks noChangeAspect="1" noChangeArrowheads="1"/>
          </p:cNvPicPr>
          <p:nvPr/>
        </p:nvPicPr>
        <p:blipFill>
          <a:blip r:embed="rId5" cstate="print"/>
          <a:srcRect/>
          <a:stretch>
            <a:fillRect/>
          </a:stretch>
        </p:blipFill>
        <p:spPr bwMode="auto">
          <a:xfrm>
            <a:off x="5663952" y="5301209"/>
            <a:ext cx="857250" cy="1019175"/>
          </a:xfrm>
          <a:prstGeom prst="rect">
            <a:avLst/>
          </a:prstGeom>
          <a:noFill/>
        </p:spPr>
      </p:pic>
      <p:pic>
        <p:nvPicPr>
          <p:cNvPr id="6147" name="図 14" descr="http://www.castingline.net/disney_qa2/img/bad_hair_m004.gif"/>
          <p:cNvPicPr>
            <a:picLocks noChangeAspect="1" noChangeArrowheads="1"/>
          </p:cNvPicPr>
          <p:nvPr/>
        </p:nvPicPr>
        <p:blipFill>
          <a:blip r:embed="rId6" cstate="print"/>
          <a:srcRect/>
          <a:stretch>
            <a:fillRect/>
          </a:stretch>
        </p:blipFill>
        <p:spPr bwMode="auto">
          <a:xfrm>
            <a:off x="6672064" y="5301209"/>
            <a:ext cx="857250" cy="962025"/>
          </a:xfrm>
          <a:prstGeom prst="rect">
            <a:avLst/>
          </a:prstGeom>
          <a:noFill/>
        </p:spPr>
      </p:pic>
      <p:pic>
        <p:nvPicPr>
          <p:cNvPr id="6146" name="図 15" descr="http://www.castingline.net/disney_qa2/img/bad_hair_m005.gif"/>
          <p:cNvPicPr>
            <a:picLocks noChangeAspect="1" noChangeArrowheads="1"/>
          </p:cNvPicPr>
          <p:nvPr/>
        </p:nvPicPr>
        <p:blipFill>
          <a:blip r:embed="rId7" cstate="print"/>
          <a:srcRect/>
          <a:stretch>
            <a:fillRect/>
          </a:stretch>
        </p:blipFill>
        <p:spPr bwMode="auto">
          <a:xfrm>
            <a:off x="7824192" y="5373217"/>
            <a:ext cx="857250" cy="962025"/>
          </a:xfrm>
          <a:prstGeom prst="rect">
            <a:avLst/>
          </a:prstGeom>
          <a:noFill/>
        </p:spPr>
      </p:pic>
      <p:pic>
        <p:nvPicPr>
          <p:cNvPr id="6145" name="図 16" descr="http://www.castingline.net/disney_qa2/img/bad_hair_m006.gif"/>
          <p:cNvPicPr>
            <a:picLocks noChangeAspect="1" noChangeArrowheads="1"/>
          </p:cNvPicPr>
          <p:nvPr/>
        </p:nvPicPr>
        <p:blipFill>
          <a:blip r:embed="rId8" cstate="print"/>
          <a:srcRect/>
          <a:stretch>
            <a:fillRect/>
          </a:stretch>
        </p:blipFill>
        <p:spPr bwMode="auto">
          <a:xfrm>
            <a:off x="8904312" y="5373217"/>
            <a:ext cx="857250" cy="962025"/>
          </a:xfrm>
          <a:prstGeom prst="rect">
            <a:avLst/>
          </a:prstGeom>
          <a:noFill/>
        </p:spPr>
      </p:pic>
      <p:sp>
        <p:nvSpPr>
          <p:cNvPr id="6151" name="Rectangle 7"/>
          <p:cNvSpPr>
            <a:spLocks noChangeArrowheads="1"/>
          </p:cNvSpPr>
          <p:nvPr/>
        </p:nvSpPr>
        <p:spPr bwMode="auto">
          <a:xfrm>
            <a:off x="2207568" y="4668525"/>
            <a:ext cx="7632848" cy="600164"/>
          </a:xfrm>
          <a:prstGeom prst="rect">
            <a:avLst/>
          </a:prstGeom>
          <a:noFill/>
          <a:ln w="9525">
            <a:noFill/>
            <a:miter lim="800000"/>
            <a:headEnd/>
            <a:tailEnd/>
          </a:ln>
          <a:effectLst/>
        </p:spPr>
        <p:txBody>
          <a:bodyPr vert="horz" wrap="square" lIns="507840" tIns="45720" rIns="91440" bIns="0" numCol="1" anchor="ctr" anchorCtr="0" compatLnSpc="1">
            <a:prstTxWarp prst="textNoShape">
              <a:avLst/>
            </a:prstTxWarp>
            <a:spAutoFit/>
          </a:bodyPr>
          <a:lstStyle/>
          <a:p>
            <a:r>
              <a:rPr kumimoji="1" lang="ja-JP" b="0" i="0" u="none" strike="noStrike" cap="none" normalizeH="0" baseline="0" dirty="0">
                <a:ln>
                  <a:noFill/>
                </a:ln>
                <a:solidFill>
                  <a:schemeClr val="tx1"/>
                </a:solidFill>
                <a:effectLst/>
                <a:latin typeface="+mj-ea"/>
                <a:ea typeface="+mj-ea"/>
                <a:cs typeface="Times New Roman" pitchFamily="18" charset="0"/>
              </a:rPr>
              <a:t>以下のような髪型は、帽子の中に隠すことも認められていません</a:t>
            </a:r>
          </a:p>
          <a:p>
            <a:pPr eaLnBrk="0" hangingPunct="0"/>
            <a:endParaRPr lang="ja-JP" altLang="en-US" dirty="0">
              <a:cs typeface="ＭＳ Ｐゴシック" pitchFamily="50" charset="-128"/>
            </a:endParaRPr>
          </a:p>
        </p:txBody>
      </p:sp>
      <p:sp>
        <p:nvSpPr>
          <p:cNvPr id="6152" name="Rectangle 8"/>
          <p:cNvSpPr>
            <a:spLocks noChangeArrowheads="1"/>
          </p:cNvSpPr>
          <p:nvPr/>
        </p:nvSpPr>
        <p:spPr bwMode="auto">
          <a:xfrm>
            <a:off x="1524001" y="6031468"/>
            <a:ext cx="18473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br>
              <a:rPr lang="en-US" altLang="ja-JP" sz="1200" dirty="0">
                <a:cs typeface="ＭＳ Ｐゴシック" pitchFamily="50" charset="-128"/>
              </a:rPr>
            </a:br>
            <a:br>
              <a:rPr lang="en-US" altLang="ja-JP" sz="1200" dirty="0">
                <a:cs typeface="ＭＳ Ｐゴシック" pitchFamily="50" charset="-128"/>
              </a:rPr>
            </a:br>
            <a:endParaRPr lang="en-US" altLang="ja-JP" dirty="0">
              <a:cs typeface="ＭＳ Ｐゴシック" pitchFamily="50" charset="-128"/>
            </a:endParaRPr>
          </a:p>
        </p:txBody>
      </p:sp>
      <p:sp>
        <p:nvSpPr>
          <p:cNvPr id="15" name="テキスト ボックス 14"/>
          <p:cNvSpPr txBox="1"/>
          <p:nvPr/>
        </p:nvSpPr>
        <p:spPr>
          <a:xfrm>
            <a:off x="2207568" y="1772816"/>
            <a:ext cx="2520280" cy="369332"/>
          </a:xfrm>
          <a:prstGeom prst="rect">
            <a:avLst/>
          </a:prstGeom>
          <a:noFill/>
        </p:spPr>
        <p:txBody>
          <a:bodyPr wrap="square" rtlCol="0">
            <a:spAutoFit/>
          </a:bodyPr>
          <a:lstStyle/>
          <a:p>
            <a:r>
              <a:rPr lang="ja-JP" altLang="en-US" dirty="0"/>
              <a:t>ふさわしい例</a:t>
            </a:r>
            <a:endParaRPr kumimoji="1" lang="ja-JP" altLang="en-US" dirty="0"/>
          </a:p>
        </p:txBody>
      </p:sp>
      <p:sp>
        <p:nvSpPr>
          <p:cNvPr id="3" name="テキスト ボックス 2">
            <a:extLst>
              <a:ext uri="{FF2B5EF4-FFF2-40B4-BE49-F238E27FC236}">
                <a16:creationId xmlns:a16="http://schemas.microsoft.com/office/drawing/2014/main" id="{644040AA-F697-BA81-82E4-9AA1B33D920D}"/>
              </a:ext>
            </a:extLst>
          </p:cNvPr>
          <p:cNvSpPr txBox="1"/>
          <p:nvPr/>
        </p:nvSpPr>
        <p:spPr>
          <a:xfrm>
            <a:off x="8472264" y="1690688"/>
            <a:ext cx="2736304" cy="523220"/>
          </a:xfrm>
          <a:prstGeom prst="rect">
            <a:avLst/>
          </a:prstGeom>
          <a:noFill/>
        </p:spPr>
        <p:txBody>
          <a:bodyPr wrap="square" rtlCol="0">
            <a:spAutoFit/>
          </a:bodyPr>
          <a:lstStyle/>
          <a:p>
            <a:r>
              <a:rPr kumimoji="1" lang="en-US" altLang="ja-JP" sz="2800" dirty="0">
                <a:solidFill>
                  <a:srgbClr val="FF0000"/>
                </a:solidFill>
              </a:rPr>
              <a:t>2023</a:t>
            </a:r>
            <a:r>
              <a:rPr kumimoji="1" lang="ja-JP" altLang="en-US" sz="2800" dirty="0">
                <a:solidFill>
                  <a:srgbClr val="FF0000"/>
                </a:solidFill>
              </a:rPr>
              <a:t>年３月以前</a:t>
            </a:r>
          </a:p>
        </p:txBody>
      </p:sp>
    </p:spTree>
    <p:extLst>
      <p:ext uri="{BB962C8B-B14F-4D97-AF65-F5344CB8AC3E}">
        <p14:creationId xmlns:p14="http://schemas.microsoft.com/office/powerpoint/2010/main" val="835689525"/>
      </p:ext>
    </p:extLst>
  </p:cSld>
  <p:clrMapOvr>
    <a:masterClrMapping/>
  </p:clrMapOvr>
  <mc:AlternateContent xmlns:mc="http://schemas.openxmlformats.org/markup-compatibility/2006" xmlns:p14="http://schemas.microsoft.com/office/powerpoint/2010/main">
    <mc:Choice Requires="p14">
      <p:transition spd="slow" p14:dur="2000" advTm="22617"/>
    </mc:Choice>
    <mc:Fallback xmlns="">
      <p:transition spd="slow" advTm="2261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ディズニールック（</a:t>
            </a:r>
            <a:r>
              <a:rPr lang="ja-JP" altLang="en-US" dirty="0"/>
              <a:t>女性</a:t>
            </a:r>
            <a:r>
              <a:rPr kumimoji="1" lang="ja-JP" altLang="en-US" dirty="0"/>
              <a:t>）</a:t>
            </a:r>
          </a:p>
        </p:txBody>
      </p:sp>
      <p:sp>
        <p:nvSpPr>
          <p:cNvPr id="6151" name="Rectangle 7"/>
          <p:cNvSpPr>
            <a:spLocks noChangeArrowheads="1"/>
          </p:cNvSpPr>
          <p:nvPr/>
        </p:nvSpPr>
        <p:spPr bwMode="auto">
          <a:xfrm>
            <a:off x="2207568" y="4668525"/>
            <a:ext cx="7632848" cy="600164"/>
          </a:xfrm>
          <a:prstGeom prst="rect">
            <a:avLst/>
          </a:prstGeom>
          <a:noFill/>
          <a:ln w="9525">
            <a:noFill/>
            <a:miter lim="800000"/>
            <a:headEnd/>
            <a:tailEnd/>
          </a:ln>
          <a:effectLst/>
        </p:spPr>
        <p:txBody>
          <a:bodyPr vert="horz" wrap="square" lIns="507840" tIns="45720" rIns="91440" bIns="0" numCol="1" anchor="ctr" anchorCtr="0" compatLnSpc="1">
            <a:prstTxWarp prst="textNoShape">
              <a:avLst/>
            </a:prstTxWarp>
            <a:spAutoFit/>
          </a:bodyPr>
          <a:lstStyle/>
          <a:p>
            <a:r>
              <a:rPr kumimoji="1" lang="ja-JP" b="0" i="0" u="none" strike="noStrike" cap="none" normalizeH="0" baseline="0" dirty="0">
                <a:ln>
                  <a:noFill/>
                </a:ln>
                <a:solidFill>
                  <a:schemeClr val="tx1"/>
                </a:solidFill>
                <a:effectLst/>
                <a:latin typeface="+mj-ea"/>
                <a:ea typeface="+mj-ea"/>
                <a:cs typeface="Times New Roman" pitchFamily="18" charset="0"/>
              </a:rPr>
              <a:t>以下のような髪型は、帽子の中に隠すことも認められていません</a:t>
            </a:r>
          </a:p>
          <a:p>
            <a:pPr eaLnBrk="0" hangingPunct="0"/>
            <a:endParaRPr lang="ja-JP" altLang="en-US" dirty="0">
              <a:cs typeface="ＭＳ Ｐゴシック" pitchFamily="50" charset="-128"/>
            </a:endParaRPr>
          </a:p>
        </p:txBody>
      </p:sp>
      <p:sp>
        <p:nvSpPr>
          <p:cNvPr id="6152" name="Rectangle 8"/>
          <p:cNvSpPr>
            <a:spLocks noChangeArrowheads="1"/>
          </p:cNvSpPr>
          <p:nvPr/>
        </p:nvSpPr>
        <p:spPr bwMode="auto">
          <a:xfrm>
            <a:off x="1524001" y="6031468"/>
            <a:ext cx="18473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br>
              <a:rPr lang="en-US" altLang="ja-JP" sz="1200" dirty="0">
                <a:cs typeface="ＭＳ Ｐゴシック" pitchFamily="50" charset="-128"/>
              </a:rPr>
            </a:br>
            <a:br>
              <a:rPr lang="en-US" altLang="ja-JP" sz="1200" dirty="0">
                <a:cs typeface="ＭＳ Ｐゴシック" pitchFamily="50" charset="-128"/>
              </a:rPr>
            </a:br>
            <a:endParaRPr lang="en-US" altLang="ja-JP" dirty="0">
              <a:cs typeface="ＭＳ Ｐゴシック" pitchFamily="50" charset="-128"/>
            </a:endParaRPr>
          </a:p>
        </p:txBody>
      </p:sp>
      <p:sp>
        <p:nvSpPr>
          <p:cNvPr id="15" name="テキスト ボックス 14"/>
          <p:cNvSpPr txBox="1"/>
          <p:nvPr/>
        </p:nvSpPr>
        <p:spPr>
          <a:xfrm>
            <a:off x="2207568" y="1772816"/>
            <a:ext cx="2520280" cy="369332"/>
          </a:xfrm>
          <a:prstGeom prst="rect">
            <a:avLst/>
          </a:prstGeom>
          <a:noFill/>
        </p:spPr>
        <p:txBody>
          <a:bodyPr wrap="square" rtlCol="0">
            <a:spAutoFit/>
          </a:bodyPr>
          <a:lstStyle/>
          <a:p>
            <a:r>
              <a:rPr lang="ja-JP" altLang="en-US" dirty="0"/>
              <a:t>ふさわしい例</a:t>
            </a:r>
            <a:endParaRPr kumimoji="1" lang="ja-JP" altLang="en-US" dirty="0"/>
          </a:p>
        </p:txBody>
      </p:sp>
      <p:pic>
        <p:nvPicPr>
          <p:cNvPr id="13" name="図 12" descr="http://www.castingline.net/disney_qa2/img/bad_hair_l001.gif"/>
          <p:cNvPicPr/>
          <p:nvPr/>
        </p:nvPicPr>
        <p:blipFill>
          <a:blip r:embed="rId2" cstate="print"/>
          <a:srcRect/>
          <a:stretch>
            <a:fillRect/>
          </a:stretch>
        </p:blipFill>
        <p:spPr bwMode="auto">
          <a:xfrm>
            <a:off x="2639616" y="5373216"/>
            <a:ext cx="855980" cy="1055370"/>
          </a:xfrm>
          <a:prstGeom prst="rect">
            <a:avLst/>
          </a:prstGeom>
          <a:noFill/>
          <a:ln w="9525">
            <a:noFill/>
            <a:miter lim="800000"/>
            <a:headEnd/>
            <a:tailEnd/>
          </a:ln>
        </p:spPr>
      </p:pic>
      <p:pic>
        <p:nvPicPr>
          <p:cNvPr id="14" name="図 13" descr="http://www.castingline.net/disney_qa2/img/bad_hair_l002.gif"/>
          <p:cNvPicPr/>
          <p:nvPr/>
        </p:nvPicPr>
        <p:blipFill>
          <a:blip r:embed="rId3" cstate="print"/>
          <a:srcRect/>
          <a:stretch>
            <a:fillRect/>
          </a:stretch>
        </p:blipFill>
        <p:spPr bwMode="auto">
          <a:xfrm>
            <a:off x="3863752" y="5373216"/>
            <a:ext cx="855980" cy="1055370"/>
          </a:xfrm>
          <a:prstGeom prst="rect">
            <a:avLst/>
          </a:prstGeom>
          <a:noFill/>
          <a:ln w="9525">
            <a:noFill/>
            <a:miter lim="800000"/>
            <a:headEnd/>
            <a:tailEnd/>
          </a:ln>
        </p:spPr>
      </p:pic>
      <p:pic>
        <p:nvPicPr>
          <p:cNvPr id="16" name="図 15" descr="http://www.castingline.net/disney_qa2/img/bad_hair_l003.gif"/>
          <p:cNvPicPr/>
          <p:nvPr/>
        </p:nvPicPr>
        <p:blipFill>
          <a:blip r:embed="rId4" cstate="print"/>
          <a:srcRect/>
          <a:stretch>
            <a:fillRect/>
          </a:stretch>
        </p:blipFill>
        <p:spPr bwMode="auto">
          <a:xfrm>
            <a:off x="5087888" y="5373216"/>
            <a:ext cx="855980" cy="1055370"/>
          </a:xfrm>
          <a:prstGeom prst="rect">
            <a:avLst/>
          </a:prstGeom>
          <a:noFill/>
          <a:ln w="9525">
            <a:noFill/>
            <a:miter lim="800000"/>
            <a:headEnd/>
            <a:tailEnd/>
          </a:ln>
        </p:spPr>
      </p:pic>
      <p:pic>
        <p:nvPicPr>
          <p:cNvPr id="17" name="図 16" descr="http://www.castingline.net/disney_qa2/img/bad_hair_l004.gif"/>
          <p:cNvPicPr/>
          <p:nvPr/>
        </p:nvPicPr>
        <p:blipFill>
          <a:blip r:embed="rId5" cstate="print"/>
          <a:srcRect/>
          <a:stretch>
            <a:fillRect/>
          </a:stretch>
        </p:blipFill>
        <p:spPr bwMode="auto">
          <a:xfrm>
            <a:off x="6240016" y="5301209"/>
            <a:ext cx="855980" cy="1162685"/>
          </a:xfrm>
          <a:prstGeom prst="rect">
            <a:avLst/>
          </a:prstGeom>
          <a:noFill/>
          <a:ln w="9525">
            <a:noFill/>
            <a:miter lim="800000"/>
            <a:headEnd/>
            <a:tailEnd/>
          </a:ln>
        </p:spPr>
      </p:pic>
      <p:pic>
        <p:nvPicPr>
          <p:cNvPr id="18" name="図 17" descr="http://www.castingline.net/disney_qa2/img/bad_hair_l005.gif"/>
          <p:cNvPicPr/>
          <p:nvPr/>
        </p:nvPicPr>
        <p:blipFill>
          <a:blip r:embed="rId6" cstate="print"/>
          <a:srcRect/>
          <a:stretch>
            <a:fillRect/>
          </a:stretch>
        </p:blipFill>
        <p:spPr bwMode="auto">
          <a:xfrm>
            <a:off x="7464152" y="5229201"/>
            <a:ext cx="855980" cy="1162685"/>
          </a:xfrm>
          <a:prstGeom prst="rect">
            <a:avLst/>
          </a:prstGeom>
          <a:noFill/>
          <a:ln w="9525">
            <a:noFill/>
            <a:miter lim="800000"/>
            <a:headEnd/>
            <a:tailEnd/>
          </a:ln>
        </p:spPr>
      </p:pic>
      <p:pic>
        <p:nvPicPr>
          <p:cNvPr id="19" name="図 18" descr="http://www.castingline.net/disney_qa2/img/bad_hair_l006.gif"/>
          <p:cNvPicPr/>
          <p:nvPr/>
        </p:nvPicPr>
        <p:blipFill>
          <a:blip r:embed="rId7" cstate="print"/>
          <a:srcRect/>
          <a:stretch>
            <a:fillRect/>
          </a:stretch>
        </p:blipFill>
        <p:spPr bwMode="auto">
          <a:xfrm>
            <a:off x="8904312" y="5157193"/>
            <a:ext cx="855980" cy="1162685"/>
          </a:xfrm>
          <a:prstGeom prst="rect">
            <a:avLst/>
          </a:prstGeom>
          <a:noFill/>
          <a:ln w="9525">
            <a:noFill/>
            <a:miter lim="800000"/>
            <a:headEnd/>
            <a:tailEnd/>
          </a:ln>
        </p:spPr>
      </p:pic>
      <p:pic>
        <p:nvPicPr>
          <p:cNvPr id="20" name="図 19" descr="http://www.castingline.net/disney_qa2/img/good_hair_l.gif"/>
          <p:cNvPicPr/>
          <p:nvPr/>
        </p:nvPicPr>
        <p:blipFill>
          <a:blip r:embed="rId8" cstate="print"/>
          <a:srcRect/>
          <a:stretch>
            <a:fillRect/>
          </a:stretch>
        </p:blipFill>
        <p:spPr bwMode="auto">
          <a:xfrm>
            <a:off x="4871865" y="1556792"/>
            <a:ext cx="2465705" cy="3112770"/>
          </a:xfrm>
          <a:prstGeom prst="rect">
            <a:avLst/>
          </a:prstGeom>
          <a:noFill/>
          <a:ln w="9525">
            <a:noFill/>
            <a:miter lim="800000"/>
            <a:headEnd/>
            <a:tailEnd/>
          </a:ln>
        </p:spPr>
      </p:pic>
      <p:sp>
        <p:nvSpPr>
          <p:cNvPr id="4" name="テキスト ボックス 3">
            <a:extLst>
              <a:ext uri="{FF2B5EF4-FFF2-40B4-BE49-F238E27FC236}">
                <a16:creationId xmlns:a16="http://schemas.microsoft.com/office/drawing/2014/main" id="{7594D6A5-0972-D314-E31E-48F832A6C7EF}"/>
              </a:ext>
            </a:extLst>
          </p:cNvPr>
          <p:cNvSpPr txBox="1"/>
          <p:nvPr/>
        </p:nvSpPr>
        <p:spPr>
          <a:xfrm>
            <a:off x="8472263" y="1437479"/>
            <a:ext cx="2898971" cy="523220"/>
          </a:xfrm>
          <a:prstGeom prst="rect">
            <a:avLst/>
          </a:prstGeom>
          <a:noFill/>
        </p:spPr>
        <p:txBody>
          <a:bodyPr wrap="square">
            <a:spAutoFit/>
          </a:bodyPr>
          <a:lstStyle/>
          <a:p>
            <a:r>
              <a:rPr kumimoji="1" lang="en-US" altLang="ja-JP" sz="2800" dirty="0">
                <a:solidFill>
                  <a:srgbClr val="FF0000"/>
                </a:solidFill>
              </a:rPr>
              <a:t>2023</a:t>
            </a:r>
            <a:r>
              <a:rPr kumimoji="1" lang="ja-JP" altLang="en-US" sz="2800" dirty="0">
                <a:solidFill>
                  <a:srgbClr val="FF0000"/>
                </a:solidFill>
              </a:rPr>
              <a:t>年</a:t>
            </a:r>
            <a:r>
              <a:rPr kumimoji="1" lang="en-US" altLang="ja-JP" sz="2800" dirty="0">
                <a:solidFill>
                  <a:srgbClr val="FF0000"/>
                </a:solidFill>
              </a:rPr>
              <a:t>3</a:t>
            </a:r>
            <a:r>
              <a:rPr kumimoji="1" lang="ja-JP" altLang="en-US" sz="2800" dirty="0">
                <a:solidFill>
                  <a:srgbClr val="FF0000"/>
                </a:solidFill>
              </a:rPr>
              <a:t>月以前</a:t>
            </a:r>
          </a:p>
        </p:txBody>
      </p:sp>
    </p:spTree>
    <p:extLst>
      <p:ext uri="{BB962C8B-B14F-4D97-AF65-F5344CB8AC3E}">
        <p14:creationId xmlns:p14="http://schemas.microsoft.com/office/powerpoint/2010/main" val="642465954"/>
      </p:ext>
    </p:extLst>
  </p:cSld>
  <p:clrMapOvr>
    <a:masterClrMapping/>
  </p:clrMapOvr>
  <mc:AlternateContent xmlns:mc="http://schemas.openxmlformats.org/markup-compatibility/2006" xmlns:p14="http://schemas.microsoft.com/office/powerpoint/2010/main">
    <mc:Choice Requires="p14">
      <p:transition spd="slow" p14:dur="2000" advTm="13914"/>
    </mc:Choice>
    <mc:Fallback xmlns="">
      <p:transition spd="slow" advTm="139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C8CF10-4232-F601-F8C3-3AA793A01A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32985" cy="6858000"/>
          </a:xfrm>
          <a:prstGeom prst="rect">
            <a:avLst/>
          </a:prstGeom>
        </p:spPr>
      </p:pic>
      <p:pic>
        <p:nvPicPr>
          <p:cNvPr id="9" name="図 8">
            <a:extLst>
              <a:ext uri="{FF2B5EF4-FFF2-40B4-BE49-F238E27FC236}">
                <a16:creationId xmlns:a16="http://schemas.microsoft.com/office/drawing/2014/main" id="{66E008FE-918A-B514-FAA3-DFBE4C1B8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9720" y="2587752"/>
            <a:ext cx="3771957" cy="3986784"/>
          </a:xfrm>
          <a:prstGeom prst="rect">
            <a:avLst/>
          </a:prstGeom>
          <a:ln>
            <a:solidFill>
              <a:srgbClr val="FF0000"/>
            </a:solidFill>
          </a:ln>
        </p:spPr>
      </p:pic>
    </p:spTree>
    <p:extLst>
      <p:ext uri="{BB962C8B-B14F-4D97-AF65-F5344CB8AC3E}">
        <p14:creationId xmlns:p14="http://schemas.microsoft.com/office/powerpoint/2010/main" val="151198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758E592-694B-4BD1-A81C-9CE884DDE763}"/>
              </a:ext>
            </a:extLst>
          </p:cNvPr>
          <p:cNvPicPr>
            <a:picLocks noChangeAspect="1"/>
          </p:cNvPicPr>
          <p:nvPr/>
        </p:nvPicPr>
        <p:blipFill>
          <a:blip r:embed="rId2"/>
          <a:stretch>
            <a:fillRect/>
          </a:stretch>
        </p:blipFill>
        <p:spPr>
          <a:xfrm>
            <a:off x="6518651" y="1412776"/>
            <a:ext cx="6892174" cy="4556025"/>
          </a:xfrm>
          <a:prstGeom prst="rect">
            <a:avLst/>
          </a:prstGeom>
        </p:spPr>
      </p:pic>
      <p:sp>
        <p:nvSpPr>
          <p:cNvPr id="2" name="タイトル 1"/>
          <p:cNvSpPr>
            <a:spLocks noGrp="1"/>
          </p:cNvSpPr>
          <p:nvPr>
            <p:ph type="title"/>
          </p:nvPr>
        </p:nvSpPr>
        <p:spPr>
          <a:xfrm>
            <a:off x="838200" y="365125"/>
            <a:ext cx="7346032" cy="1325563"/>
          </a:xfrm>
        </p:spPr>
        <p:txBody>
          <a:bodyPr/>
          <a:lstStyle/>
          <a:p>
            <a:r>
              <a:rPr kumimoji="1" lang="ja-JP" altLang="en-US" dirty="0"/>
              <a:t>髪の色（レベル</a:t>
            </a:r>
            <a:r>
              <a:rPr kumimoji="1" lang="en-US" altLang="ja-JP" dirty="0"/>
              <a:t>15</a:t>
            </a:r>
            <a:r>
              <a:rPr kumimoji="1" lang="ja-JP" altLang="en-US" dirty="0"/>
              <a:t>まで）</a:t>
            </a:r>
          </a:p>
        </p:txBody>
      </p:sp>
      <p:sp>
        <p:nvSpPr>
          <p:cNvPr id="3" name="コンテンツ プレースホルダ 2"/>
          <p:cNvSpPr>
            <a:spLocks noGrp="1"/>
          </p:cNvSpPr>
          <p:nvPr>
            <p:ph idx="1"/>
          </p:nvPr>
        </p:nvSpPr>
        <p:spPr>
          <a:xfrm>
            <a:off x="407368" y="1988840"/>
            <a:ext cx="5904656" cy="3874957"/>
          </a:xfrm>
        </p:spPr>
        <p:txBody>
          <a:bodyPr>
            <a:normAutofit lnSpcReduction="10000"/>
          </a:bodyPr>
          <a:lstStyle/>
          <a:p>
            <a:r>
              <a:rPr lang="ja-JP" altLang="ja-JP" sz="2800" dirty="0"/>
              <a:t>レベル５：銀行などの堅めの企業</a:t>
            </a:r>
          </a:p>
          <a:p>
            <a:r>
              <a:rPr lang="ja-JP" altLang="ja-JP" sz="2800" dirty="0"/>
              <a:t>レベル６：都市銀行など硬いイメージの企業。</a:t>
            </a:r>
          </a:p>
          <a:p>
            <a:r>
              <a:rPr lang="ja-JP" altLang="ja-JP" sz="2800" dirty="0"/>
              <a:t>レベル７：ホテル業界や航空会社の</a:t>
            </a:r>
            <a:r>
              <a:rPr lang="en-US" altLang="ja-JP" sz="2800" dirty="0"/>
              <a:t>CA</a:t>
            </a:r>
            <a:r>
              <a:rPr lang="ja-JP" altLang="ja-JP" sz="2800" dirty="0"/>
              <a:t>や病院など</a:t>
            </a:r>
          </a:p>
          <a:p>
            <a:r>
              <a:rPr lang="ja-JP" altLang="ja-JP" sz="2800" dirty="0">
                <a:solidFill>
                  <a:srgbClr val="FF0000"/>
                </a:solidFill>
              </a:rPr>
              <a:t>レベル８</a:t>
            </a:r>
            <a:r>
              <a:rPr lang="ja-JP" altLang="ja-JP" sz="2800" dirty="0"/>
              <a:t>：比較的明るめの色でも対応可能な外資系や通信業界</a:t>
            </a:r>
          </a:p>
          <a:p>
            <a:pPr>
              <a:buNone/>
            </a:pPr>
            <a:endParaRPr lang="en-US" altLang="ja-JP" sz="2800" dirty="0">
              <a:solidFill>
                <a:schemeClr val="accent2">
                  <a:lumMod val="75000"/>
                </a:schemeClr>
              </a:solidFill>
            </a:endParaRPr>
          </a:p>
          <a:p>
            <a:pPr>
              <a:buNone/>
            </a:pPr>
            <a:r>
              <a:rPr lang="ja-JP" altLang="en-US" sz="2800" dirty="0">
                <a:solidFill>
                  <a:schemeClr val="accent2">
                    <a:lumMod val="75000"/>
                  </a:schemeClr>
                </a:solidFill>
              </a:rPr>
              <a:t>（出所）日本ヘアカラー協会</a:t>
            </a:r>
          </a:p>
        </p:txBody>
      </p:sp>
      <p:sp>
        <p:nvSpPr>
          <p:cNvPr id="6" name="テキスト ボックス 5">
            <a:extLst>
              <a:ext uri="{FF2B5EF4-FFF2-40B4-BE49-F238E27FC236}">
                <a16:creationId xmlns:a16="http://schemas.microsoft.com/office/drawing/2014/main" id="{99B52C5D-864A-4169-8C33-2E8D6AB19AE3}"/>
              </a:ext>
            </a:extLst>
          </p:cNvPr>
          <p:cNvSpPr txBox="1"/>
          <p:nvPr/>
        </p:nvSpPr>
        <p:spPr>
          <a:xfrm>
            <a:off x="7248128" y="824954"/>
            <a:ext cx="4320480" cy="369332"/>
          </a:xfrm>
          <a:prstGeom prst="rect">
            <a:avLst/>
          </a:prstGeom>
          <a:noFill/>
        </p:spPr>
        <p:txBody>
          <a:bodyPr wrap="square" rtlCol="0">
            <a:spAutoFit/>
          </a:bodyPr>
          <a:lstStyle/>
          <a:p>
            <a:r>
              <a:rPr kumimoji="1" lang="ja-JP" altLang="en-US" dirty="0">
                <a:solidFill>
                  <a:srgbClr val="3333FF"/>
                </a:solidFill>
              </a:rPr>
              <a:t>日本ヘアカラー協会レベルスケール</a:t>
            </a:r>
          </a:p>
        </p:txBody>
      </p:sp>
      <p:sp>
        <p:nvSpPr>
          <p:cNvPr id="7" name="テキスト ボックス 6">
            <a:extLst>
              <a:ext uri="{FF2B5EF4-FFF2-40B4-BE49-F238E27FC236}">
                <a16:creationId xmlns:a16="http://schemas.microsoft.com/office/drawing/2014/main" id="{F9C4695A-3DA7-481A-8BFD-9C70AA533981}"/>
              </a:ext>
            </a:extLst>
          </p:cNvPr>
          <p:cNvSpPr txBox="1"/>
          <p:nvPr/>
        </p:nvSpPr>
        <p:spPr>
          <a:xfrm>
            <a:off x="604359" y="5863797"/>
            <a:ext cx="5904656" cy="707886"/>
          </a:xfrm>
          <a:prstGeom prst="rect">
            <a:avLst/>
          </a:prstGeom>
          <a:noFill/>
        </p:spPr>
        <p:txBody>
          <a:bodyPr wrap="square" rtlCol="0">
            <a:spAutoFit/>
          </a:bodyPr>
          <a:lstStyle/>
          <a:p>
            <a:r>
              <a:rPr kumimoji="1" lang="ja-JP" altLang="en-US" sz="2000" dirty="0"/>
              <a:t>（注）レベル１～４は黒で、レベル１は真っ黒。</a:t>
            </a:r>
            <a:endParaRPr kumimoji="1" lang="en-US" altLang="ja-JP" sz="2000" dirty="0"/>
          </a:p>
          <a:p>
            <a:r>
              <a:rPr kumimoji="1" lang="ja-JP" altLang="en-US" sz="2000" dirty="0"/>
              <a:t>日本人の本来の髪は</a:t>
            </a:r>
            <a:r>
              <a:rPr kumimoji="1" lang="ja-JP" altLang="en-US" sz="2000" dirty="0">
                <a:solidFill>
                  <a:srgbClr val="FF0000"/>
                </a:solidFill>
              </a:rPr>
              <a:t>レベル４－６</a:t>
            </a:r>
          </a:p>
        </p:txBody>
      </p:sp>
    </p:spTree>
    <p:extLst>
      <p:ext uri="{BB962C8B-B14F-4D97-AF65-F5344CB8AC3E}">
        <p14:creationId xmlns:p14="http://schemas.microsoft.com/office/powerpoint/2010/main" val="732159947"/>
      </p:ext>
    </p:extLst>
  </p:cSld>
  <p:clrMapOvr>
    <a:masterClrMapping/>
  </p:clrMapOvr>
  <mc:AlternateContent xmlns:mc="http://schemas.openxmlformats.org/markup-compatibility/2006" xmlns:p14="http://schemas.microsoft.com/office/powerpoint/2010/main">
    <mc:Choice Requires="p14">
      <p:transition spd="slow" p14:dur="2000" advTm="41378"/>
    </mc:Choice>
    <mc:Fallback xmlns="">
      <p:transition spd="slow" advTm="413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D2F25-039A-AAE9-E729-B1B873DB9BD3}"/>
              </a:ext>
            </a:extLst>
          </p:cNvPr>
          <p:cNvSpPr>
            <a:spLocks noGrp="1"/>
          </p:cNvSpPr>
          <p:nvPr>
            <p:ph type="title"/>
          </p:nvPr>
        </p:nvSpPr>
        <p:spPr/>
        <p:txBody>
          <a:bodyPr/>
          <a:lstStyle/>
          <a:p>
            <a:r>
              <a:rPr kumimoji="1" lang="ja-JP" altLang="en-US" dirty="0"/>
              <a:t>ディズニールックの変更（</a:t>
            </a:r>
            <a:r>
              <a:rPr kumimoji="1" lang="en-US" altLang="ja-JP" dirty="0"/>
              <a:t>2023</a:t>
            </a:r>
            <a:r>
              <a:rPr kumimoji="1" lang="ja-JP" altLang="en-US" dirty="0"/>
              <a:t>年）</a:t>
            </a:r>
          </a:p>
        </p:txBody>
      </p:sp>
      <p:sp>
        <p:nvSpPr>
          <p:cNvPr id="3" name="コンテンツ プレースホルダー 2">
            <a:extLst>
              <a:ext uri="{FF2B5EF4-FFF2-40B4-BE49-F238E27FC236}">
                <a16:creationId xmlns:a16="http://schemas.microsoft.com/office/drawing/2014/main" id="{39B8B953-7352-F554-C2EA-9ED07B1200A2}"/>
              </a:ext>
            </a:extLst>
          </p:cNvPr>
          <p:cNvSpPr>
            <a:spLocks noGrp="1"/>
          </p:cNvSpPr>
          <p:nvPr>
            <p:ph idx="1"/>
          </p:nvPr>
        </p:nvSpPr>
        <p:spPr>
          <a:xfrm>
            <a:off x="838200" y="1825625"/>
            <a:ext cx="3745632" cy="4351338"/>
          </a:xfrm>
        </p:spPr>
        <p:txBody>
          <a:bodyPr/>
          <a:lstStyle/>
          <a:p>
            <a:pPr marL="0" indent="0">
              <a:buNone/>
            </a:pPr>
            <a:r>
              <a:rPr kumimoji="1" lang="en-US" altLang="ja-JP" dirty="0"/>
              <a:t>2023</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日から</a:t>
            </a:r>
            <a:endParaRPr kumimoji="1" lang="en-US" altLang="ja-JP" dirty="0"/>
          </a:p>
          <a:p>
            <a:r>
              <a:rPr kumimoji="1" lang="ja-JP" altLang="en-US" dirty="0"/>
              <a:t>ジェンダーレス化</a:t>
            </a:r>
            <a:endParaRPr kumimoji="1" lang="en-US" altLang="ja-JP" dirty="0"/>
          </a:p>
          <a:p>
            <a:r>
              <a:rPr lang="ja-JP" altLang="en-US" dirty="0"/>
              <a:t>要件の緩和</a:t>
            </a:r>
            <a:endParaRPr kumimoji="1" lang="ja-JP" altLang="en-US" dirty="0"/>
          </a:p>
        </p:txBody>
      </p:sp>
      <p:pic>
        <p:nvPicPr>
          <p:cNvPr id="5" name="図 4">
            <a:hlinkClick r:id="rId2"/>
            <a:extLst>
              <a:ext uri="{FF2B5EF4-FFF2-40B4-BE49-F238E27FC236}">
                <a16:creationId xmlns:a16="http://schemas.microsoft.com/office/drawing/2014/main" id="{B97CF8F7-6B92-CB82-130F-B063DC943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8088" y="1364763"/>
            <a:ext cx="3461038" cy="4351338"/>
          </a:xfrm>
          <a:prstGeom prst="rect">
            <a:avLst/>
          </a:prstGeom>
        </p:spPr>
      </p:pic>
      <p:sp>
        <p:nvSpPr>
          <p:cNvPr id="7" name="テキスト ボックス 6">
            <a:extLst>
              <a:ext uri="{FF2B5EF4-FFF2-40B4-BE49-F238E27FC236}">
                <a16:creationId xmlns:a16="http://schemas.microsoft.com/office/drawing/2014/main" id="{51995329-0F66-0D79-111F-673CAFCD3DC3}"/>
              </a:ext>
            </a:extLst>
          </p:cNvPr>
          <p:cNvSpPr txBox="1"/>
          <p:nvPr/>
        </p:nvSpPr>
        <p:spPr>
          <a:xfrm>
            <a:off x="5240013" y="5949280"/>
            <a:ext cx="6097554" cy="646331"/>
          </a:xfrm>
          <a:prstGeom prst="rect">
            <a:avLst/>
          </a:prstGeom>
          <a:noFill/>
        </p:spPr>
        <p:txBody>
          <a:bodyPr wrap="square">
            <a:spAutoFit/>
          </a:bodyPr>
          <a:lstStyle/>
          <a:p>
            <a:r>
              <a:rPr lang="ja-JP" altLang="en-US" dirty="0"/>
              <a:t>東京ディズニーランド🄬、東京ディズニーシー🄬における</a:t>
            </a:r>
          </a:p>
          <a:p>
            <a:r>
              <a:rPr lang="ja-JP" altLang="en-US" dirty="0"/>
              <a:t>「ディズニールック」の一部変更等について</a:t>
            </a:r>
          </a:p>
        </p:txBody>
      </p:sp>
    </p:spTree>
    <p:extLst>
      <p:ext uri="{BB962C8B-B14F-4D97-AF65-F5344CB8AC3E}">
        <p14:creationId xmlns:p14="http://schemas.microsoft.com/office/powerpoint/2010/main" val="220275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11C430-4A84-5468-6053-3448669B84A9}"/>
              </a:ext>
            </a:extLst>
          </p:cNvPr>
          <p:cNvPicPr>
            <a:picLocks noChangeAspect="1"/>
          </p:cNvPicPr>
          <p:nvPr/>
        </p:nvPicPr>
        <p:blipFill>
          <a:blip r:embed="rId2"/>
          <a:stretch>
            <a:fillRect/>
          </a:stretch>
        </p:blipFill>
        <p:spPr>
          <a:xfrm>
            <a:off x="1275677" y="885470"/>
            <a:ext cx="9640645" cy="5087060"/>
          </a:xfrm>
          <a:prstGeom prst="rect">
            <a:avLst/>
          </a:prstGeom>
        </p:spPr>
      </p:pic>
    </p:spTree>
    <p:extLst>
      <p:ext uri="{BB962C8B-B14F-4D97-AF65-F5344CB8AC3E}">
        <p14:creationId xmlns:p14="http://schemas.microsoft.com/office/powerpoint/2010/main" val="201830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06472B-AAD5-7092-A4D5-ED856C9D3457}"/>
              </a:ext>
            </a:extLst>
          </p:cNvPr>
          <p:cNvPicPr>
            <a:picLocks noChangeAspect="1"/>
          </p:cNvPicPr>
          <p:nvPr/>
        </p:nvPicPr>
        <p:blipFill>
          <a:blip r:embed="rId2"/>
          <a:stretch>
            <a:fillRect/>
          </a:stretch>
        </p:blipFill>
        <p:spPr>
          <a:xfrm>
            <a:off x="1847528" y="548680"/>
            <a:ext cx="8695052" cy="5457753"/>
          </a:xfrm>
          <a:prstGeom prst="rect">
            <a:avLst/>
          </a:prstGeom>
        </p:spPr>
      </p:pic>
    </p:spTree>
    <p:extLst>
      <p:ext uri="{BB962C8B-B14F-4D97-AF65-F5344CB8AC3E}">
        <p14:creationId xmlns:p14="http://schemas.microsoft.com/office/powerpoint/2010/main" val="231333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60BA1B-FBEB-6E4F-CAA2-BACF477868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1544" y="188640"/>
            <a:ext cx="8280920" cy="6271664"/>
          </a:xfrm>
          <a:prstGeom prst="rect">
            <a:avLst/>
          </a:prstGeom>
        </p:spPr>
      </p:pic>
    </p:spTree>
    <p:extLst>
      <p:ext uri="{BB962C8B-B14F-4D97-AF65-F5344CB8AC3E}">
        <p14:creationId xmlns:p14="http://schemas.microsoft.com/office/powerpoint/2010/main" val="605477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9B61D1-C007-984C-4B51-FF1B262DB848}"/>
              </a:ext>
            </a:extLst>
          </p:cNvPr>
          <p:cNvSpPr>
            <a:spLocks noGrp="1"/>
          </p:cNvSpPr>
          <p:nvPr>
            <p:ph type="title"/>
          </p:nvPr>
        </p:nvSpPr>
        <p:spPr/>
        <p:txBody>
          <a:bodyPr/>
          <a:lstStyle/>
          <a:p>
            <a:r>
              <a:rPr kumimoji="1" lang="ja-JP" altLang="en-US" dirty="0"/>
              <a:t>要件の緩和</a:t>
            </a:r>
          </a:p>
        </p:txBody>
      </p:sp>
      <p:sp>
        <p:nvSpPr>
          <p:cNvPr id="3" name="コンテンツ プレースホルダー 2">
            <a:extLst>
              <a:ext uri="{FF2B5EF4-FFF2-40B4-BE49-F238E27FC236}">
                <a16:creationId xmlns:a16="http://schemas.microsoft.com/office/drawing/2014/main" id="{E086BF1F-453C-C01D-2306-470BFF53BA6B}"/>
              </a:ext>
            </a:extLst>
          </p:cNvPr>
          <p:cNvSpPr>
            <a:spLocks noGrp="1"/>
          </p:cNvSpPr>
          <p:nvPr>
            <p:ph idx="1"/>
          </p:nvPr>
        </p:nvSpPr>
        <p:spPr>
          <a:xfrm>
            <a:off x="838200" y="1412776"/>
            <a:ext cx="10515600" cy="5184576"/>
          </a:xfrm>
        </p:spPr>
        <p:txBody>
          <a:bodyPr>
            <a:normAutofit fontScale="77500" lnSpcReduction="20000"/>
          </a:bodyPr>
          <a:lstStyle/>
          <a:p>
            <a:r>
              <a:rPr kumimoji="1" lang="ja-JP" altLang="en-US" dirty="0"/>
              <a:t>ヘアカラーについて　</a:t>
            </a:r>
            <a:endParaRPr kumimoji="1" lang="en-US" altLang="ja-JP" dirty="0"/>
          </a:p>
          <a:p>
            <a:pPr marL="457200" lvl="1" indent="0">
              <a:buNone/>
            </a:pPr>
            <a:r>
              <a:rPr kumimoji="1" lang="ja-JP" altLang="en-US" dirty="0"/>
              <a:t>レベル</a:t>
            </a:r>
            <a:r>
              <a:rPr kumimoji="1" lang="en-US" altLang="ja-JP" dirty="0"/>
              <a:t>10</a:t>
            </a:r>
            <a:r>
              <a:rPr kumimoji="1" lang="ja-JP" altLang="en-US" dirty="0"/>
              <a:t>まで</a:t>
            </a:r>
            <a:r>
              <a:rPr kumimoji="1" lang="en-US" altLang="ja-JP" dirty="0"/>
              <a:t>OK</a:t>
            </a:r>
            <a:r>
              <a:rPr kumimoji="1" lang="ja-JP" altLang="en-US" dirty="0"/>
              <a:t>に</a:t>
            </a:r>
          </a:p>
          <a:p>
            <a:r>
              <a:rPr kumimoji="1" lang="ja-JP" altLang="en-US" dirty="0"/>
              <a:t>メイクについて</a:t>
            </a:r>
          </a:p>
          <a:p>
            <a:pPr marL="457200" lvl="1" indent="0">
              <a:buNone/>
            </a:pPr>
            <a:r>
              <a:rPr kumimoji="1" lang="ja-JP" altLang="en-US" dirty="0"/>
              <a:t>清潔感のある自然なメイク。ラメ入りや金、銀など過度な輝きの出るメイクは認められません。また、自然な色であっても派手な使用方法は避けてください。</a:t>
            </a:r>
          </a:p>
          <a:p>
            <a:r>
              <a:rPr kumimoji="1" lang="ja-JP" altLang="en-US" dirty="0"/>
              <a:t>ひげについて</a:t>
            </a:r>
          </a:p>
          <a:p>
            <a:pPr marL="457200" lvl="1" indent="0">
              <a:buNone/>
            </a:pPr>
            <a:r>
              <a:rPr kumimoji="1" lang="ja-JP" altLang="en-US" dirty="0"/>
              <a:t>口ひげ、あごひげにかかわらず、ひげを伸ばすことは一切認められません。</a:t>
            </a:r>
          </a:p>
          <a:p>
            <a:r>
              <a:rPr kumimoji="1" lang="ja-JP" altLang="en-US" dirty="0"/>
              <a:t>つめについて</a:t>
            </a:r>
          </a:p>
          <a:p>
            <a:pPr marL="457200" lvl="1" indent="0">
              <a:buNone/>
            </a:pPr>
            <a:r>
              <a:rPr kumimoji="1" lang="ja-JP" altLang="en-US" dirty="0"/>
              <a:t>指の先端より３ｍｍを超えない長さとし、常に清潔に保ちましょう。マニキュアやジェルネイルをする場合は、肌の色に近い色を選びます。ラメや極端なパールが入ったもの、デザイン性が高いものは認められません。つけ爪をすることはできません。</a:t>
            </a:r>
          </a:p>
          <a:p>
            <a:r>
              <a:rPr kumimoji="1" lang="ja-JP" altLang="en-US" dirty="0"/>
              <a:t>めがね、コンタクトレンズについて</a:t>
            </a:r>
          </a:p>
          <a:p>
            <a:pPr marL="457200" lvl="1" indent="0">
              <a:buNone/>
            </a:pPr>
            <a:r>
              <a:rPr kumimoji="1" lang="ja-JP" altLang="en-US" dirty="0"/>
              <a:t>めがねのフレームはシンプルなものとします。コンタクトレンズをする場合は、目の色が自然に見えるものとします。黒目の輪郭を強調するコンタクトレンズをする場合は、相手から見て違和感がないよう、大きなもので強調しすぎることがないようにしましょう。</a:t>
            </a:r>
          </a:p>
          <a:p>
            <a:r>
              <a:rPr kumimoji="1" lang="ja-JP" altLang="en-US" dirty="0"/>
              <a:t>刺青について</a:t>
            </a:r>
          </a:p>
          <a:p>
            <a:pPr marL="457200" lvl="1" indent="0">
              <a:buNone/>
            </a:pPr>
            <a:r>
              <a:rPr lang="en-US" altLang="ja-JP" dirty="0"/>
              <a:t>	</a:t>
            </a:r>
            <a:r>
              <a:rPr kumimoji="1" lang="ja-JP" altLang="en-US" dirty="0"/>
              <a:t>刺青（タトゥー）はいかなる場所でも見えてはいけません。</a:t>
            </a:r>
          </a:p>
        </p:txBody>
      </p:sp>
    </p:spTree>
    <p:extLst>
      <p:ext uri="{BB962C8B-B14F-4D97-AF65-F5344CB8AC3E}">
        <p14:creationId xmlns:p14="http://schemas.microsoft.com/office/powerpoint/2010/main" val="407422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ＳＣＳＥ＋１</a:t>
            </a:r>
          </a:p>
        </p:txBody>
      </p:sp>
      <p:graphicFrame>
        <p:nvGraphicFramePr>
          <p:cNvPr id="5" name="表 4"/>
          <p:cNvGraphicFramePr>
            <a:graphicFrameLocks noGrp="1"/>
          </p:cNvGraphicFramePr>
          <p:nvPr>
            <p:extLst>
              <p:ext uri="{D42A27DB-BD31-4B8C-83A1-F6EECF244321}">
                <p14:modId xmlns:p14="http://schemas.microsoft.com/office/powerpoint/2010/main" val="3807183639"/>
              </p:ext>
            </p:extLst>
          </p:nvPr>
        </p:nvGraphicFramePr>
        <p:xfrm>
          <a:off x="1127448" y="1575632"/>
          <a:ext cx="7072363" cy="4526303"/>
        </p:xfrm>
        <a:graphic>
          <a:graphicData uri="http://schemas.openxmlformats.org/drawingml/2006/table">
            <a:tbl>
              <a:tblPr>
                <a:tableStyleId>{E8B1032C-EA38-4F05-BA0D-38AFFFC7BED3}</a:tableStyleId>
              </a:tblPr>
              <a:tblGrid>
                <a:gridCol w="1414082">
                  <a:extLst>
                    <a:ext uri="{9D8B030D-6E8A-4147-A177-3AD203B41FA5}">
                      <a16:colId xmlns:a16="http://schemas.microsoft.com/office/drawing/2014/main" val="20000"/>
                    </a:ext>
                  </a:extLst>
                </a:gridCol>
                <a:gridCol w="1414082">
                  <a:extLst>
                    <a:ext uri="{9D8B030D-6E8A-4147-A177-3AD203B41FA5}">
                      <a16:colId xmlns:a16="http://schemas.microsoft.com/office/drawing/2014/main" val="20001"/>
                    </a:ext>
                  </a:extLst>
                </a:gridCol>
                <a:gridCol w="1414733">
                  <a:extLst>
                    <a:ext uri="{9D8B030D-6E8A-4147-A177-3AD203B41FA5}">
                      <a16:colId xmlns:a16="http://schemas.microsoft.com/office/drawing/2014/main" val="20002"/>
                    </a:ext>
                  </a:extLst>
                </a:gridCol>
                <a:gridCol w="1414733">
                  <a:extLst>
                    <a:ext uri="{9D8B030D-6E8A-4147-A177-3AD203B41FA5}">
                      <a16:colId xmlns:a16="http://schemas.microsoft.com/office/drawing/2014/main" val="20003"/>
                    </a:ext>
                  </a:extLst>
                </a:gridCol>
                <a:gridCol w="1414733">
                  <a:extLst>
                    <a:ext uri="{9D8B030D-6E8A-4147-A177-3AD203B41FA5}">
                      <a16:colId xmlns:a16="http://schemas.microsoft.com/office/drawing/2014/main" val="1531207416"/>
                    </a:ext>
                  </a:extLst>
                </a:gridCol>
              </a:tblGrid>
              <a:tr h="857255">
                <a:tc>
                  <a:txBody>
                    <a:bodyPr/>
                    <a:lstStyle/>
                    <a:p>
                      <a:pPr algn="ctr">
                        <a:spcAft>
                          <a:spcPts val="0"/>
                        </a:spcAft>
                      </a:pPr>
                      <a:r>
                        <a:rPr lang="ja-JP" sz="3600" kern="0" dirty="0"/>
                        <a:t>Ｓ</a:t>
                      </a:r>
                      <a:endParaRPr lang="ja-JP" sz="3600" kern="100" dirty="0">
                        <a:latin typeface="Century"/>
                        <a:ea typeface="ＭＳ 明朝"/>
                        <a:cs typeface="Times New Roman"/>
                      </a:endParaRPr>
                    </a:p>
                  </a:txBody>
                  <a:tcPr marL="68580" marR="68580" marT="0" marB="0"/>
                </a:tc>
                <a:tc>
                  <a:txBody>
                    <a:bodyPr/>
                    <a:lstStyle/>
                    <a:p>
                      <a:pPr algn="ctr">
                        <a:spcAft>
                          <a:spcPts val="0"/>
                        </a:spcAft>
                      </a:pPr>
                      <a:r>
                        <a:rPr lang="ja-JP" sz="3600" kern="0" dirty="0"/>
                        <a:t>Ｃ</a:t>
                      </a:r>
                      <a:endParaRPr lang="ja-JP" sz="3600" kern="100" dirty="0">
                        <a:latin typeface="Century"/>
                        <a:ea typeface="ＭＳ 明朝"/>
                        <a:cs typeface="Times New Roman"/>
                      </a:endParaRPr>
                    </a:p>
                  </a:txBody>
                  <a:tcPr marL="68580" marR="68580" marT="0" marB="0"/>
                </a:tc>
                <a:tc>
                  <a:txBody>
                    <a:bodyPr/>
                    <a:lstStyle/>
                    <a:p>
                      <a:pPr algn="ctr">
                        <a:spcAft>
                          <a:spcPts val="0"/>
                        </a:spcAft>
                      </a:pPr>
                      <a:r>
                        <a:rPr lang="ja-JP" sz="3600" kern="0" dirty="0"/>
                        <a:t>Ｓ</a:t>
                      </a:r>
                      <a:endParaRPr lang="ja-JP" sz="3600" kern="100" dirty="0">
                        <a:latin typeface="Century"/>
                        <a:ea typeface="ＭＳ 明朝"/>
                        <a:cs typeface="Times New Roman"/>
                      </a:endParaRPr>
                    </a:p>
                  </a:txBody>
                  <a:tcPr marL="68580" marR="68580" marT="0" marB="0"/>
                </a:tc>
                <a:tc>
                  <a:txBody>
                    <a:bodyPr/>
                    <a:lstStyle/>
                    <a:p>
                      <a:pPr algn="ctr">
                        <a:spcAft>
                          <a:spcPts val="0"/>
                        </a:spcAft>
                      </a:pPr>
                      <a:r>
                        <a:rPr lang="ja-JP" sz="3600" kern="0" dirty="0"/>
                        <a:t>Ｅ</a:t>
                      </a:r>
                      <a:endParaRPr lang="ja-JP" sz="3600" kern="100" dirty="0">
                        <a:latin typeface="Century"/>
                        <a:ea typeface="ＭＳ 明朝"/>
                        <a:cs typeface="Times New Roman"/>
                      </a:endParaRPr>
                    </a:p>
                  </a:txBody>
                  <a:tcPr marL="68580" marR="68580" marT="0" marB="0"/>
                </a:tc>
                <a:tc>
                  <a:txBody>
                    <a:bodyPr/>
                    <a:lstStyle/>
                    <a:p>
                      <a:pPr algn="ctr">
                        <a:spcAft>
                          <a:spcPts val="0"/>
                        </a:spcAft>
                      </a:pPr>
                      <a:r>
                        <a:rPr lang="en-US" altLang="ja-JP" sz="3600" kern="100" dirty="0">
                          <a:latin typeface="+mn-ea"/>
                          <a:ea typeface="+mn-ea"/>
                          <a:cs typeface="Times New Roman"/>
                        </a:rPr>
                        <a:t>I</a:t>
                      </a:r>
                      <a:endParaRPr lang="ja-JP" sz="3600" kern="100" dirty="0">
                        <a:latin typeface="+mn-ea"/>
                        <a:ea typeface="+mn-ea"/>
                        <a:cs typeface="Times New Roman"/>
                      </a:endParaRPr>
                    </a:p>
                  </a:txBody>
                  <a:tcPr marL="68580" marR="68580" marT="0" marB="0"/>
                </a:tc>
                <a:extLst>
                  <a:ext uri="{0D108BD9-81ED-4DB2-BD59-A6C34878D82A}">
                    <a16:rowId xmlns:a16="http://schemas.microsoft.com/office/drawing/2014/main" val="10000"/>
                  </a:ext>
                </a:extLst>
              </a:tr>
              <a:tr h="857255">
                <a:tc>
                  <a:txBody>
                    <a:bodyPr/>
                    <a:lstStyle/>
                    <a:p>
                      <a:pPr algn="ctr">
                        <a:spcAft>
                          <a:spcPts val="0"/>
                        </a:spcAft>
                      </a:pPr>
                      <a:r>
                        <a:rPr lang="en-US" sz="2400" kern="0" dirty="0"/>
                        <a:t>Safety</a:t>
                      </a:r>
                      <a:endParaRPr lang="ja-JP" sz="2400" kern="100" dirty="0">
                        <a:latin typeface="Century"/>
                        <a:ea typeface="ＭＳ 明朝"/>
                        <a:cs typeface="Times New Roman"/>
                      </a:endParaRPr>
                    </a:p>
                  </a:txBody>
                  <a:tcPr marL="68580" marR="68580" marT="0" marB="0"/>
                </a:tc>
                <a:tc>
                  <a:txBody>
                    <a:bodyPr/>
                    <a:lstStyle/>
                    <a:p>
                      <a:pPr algn="ctr">
                        <a:spcAft>
                          <a:spcPts val="0"/>
                        </a:spcAft>
                      </a:pPr>
                      <a:r>
                        <a:rPr lang="en-US" sz="2400" kern="0" dirty="0"/>
                        <a:t>Courtesy</a:t>
                      </a:r>
                      <a:endParaRPr lang="ja-JP" sz="2400" kern="100" dirty="0">
                        <a:latin typeface="Century"/>
                        <a:ea typeface="ＭＳ 明朝"/>
                        <a:cs typeface="Times New Roman"/>
                      </a:endParaRPr>
                    </a:p>
                  </a:txBody>
                  <a:tcPr marL="68580" marR="68580" marT="0" marB="0"/>
                </a:tc>
                <a:tc>
                  <a:txBody>
                    <a:bodyPr/>
                    <a:lstStyle/>
                    <a:p>
                      <a:pPr algn="ctr">
                        <a:spcAft>
                          <a:spcPts val="0"/>
                        </a:spcAft>
                      </a:pPr>
                      <a:r>
                        <a:rPr lang="en-US" sz="2400" kern="0" dirty="0"/>
                        <a:t>Show</a:t>
                      </a:r>
                      <a:endParaRPr lang="ja-JP" sz="2400" kern="100" dirty="0">
                        <a:latin typeface="Century"/>
                        <a:ea typeface="ＭＳ 明朝"/>
                        <a:cs typeface="Times New Roman"/>
                      </a:endParaRPr>
                    </a:p>
                  </a:txBody>
                  <a:tcPr marL="68580" marR="68580" marT="0" marB="0"/>
                </a:tc>
                <a:tc>
                  <a:txBody>
                    <a:bodyPr/>
                    <a:lstStyle/>
                    <a:p>
                      <a:pPr algn="ctr">
                        <a:spcAft>
                          <a:spcPts val="0"/>
                        </a:spcAft>
                      </a:pPr>
                      <a:r>
                        <a:rPr lang="en-US" sz="2400" kern="0" dirty="0"/>
                        <a:t>Efficiency</a:t>
                      </a:r>
                      <a:endParaRPr lang="ja-JP" sz="2400" kern="100">
                        <a:latin typeface="Century"/>
                        <a:ea typeface="ＭＳ 明朝"/>
                        <a:cs typeface="Times New Roman"/>
                      </a:endParaRPr>
                    </a:p>
                  </a:txBody>
                  <a:tcPr marL="68580" marR="68580" marT="0" marB="0"/>
                </a:tc>
                <a:tc>
                  <a:txBody>
                    <a:bodyPr/>
                    <a:lstStyle/>
                    <a:p>
                      <a:pPr algn="ctr">
                        <a:spcAft>
                          <a:spcPts val="0"/>
                        </a:spcAft>
                      </a:pPr>
                      <a:r>
                        <a:rPr lang="en-US" altLang="ja-JP" sz="2400" kern="100" dirty="0" err="1">
                          <a:latin typeface="+mn-ea"/>
                          <a:ea typeface="+mn-ea"/>
                          <a:cs typeface="Times New Roman"/>
                        </a:rPr>
                        <a:t>Iclusion</a:t>
                      </a:r>
                      <a:endParaRPr lang="ja-JP" sz="2400" kern="100" dirty="0">
                        <a:latin typeface="+mn-ea"/>
                        <a:ea typeface="+mn-ea"/>
                        <a:cs typeface="Times New Roman"/>
                      </a:endParaRPr>
                    </a:p>
                  </a:txBody>
                  <a:tcPr marL="68580" marR="68580" marT="0" marB="0"/>
                </a:tc>
                <a:extLst>
                  <a:ext uri="{0D108BD9-81ED-4DB2-BD59-A6C34878D82A}">
                    <a16:rowId xmlns:a16="http://schemas.microsoft.com/office/drawing/2014/main" val="10001"/>
                  </a:ext>
                </a:extLst>
              </a:tr>
              <a:tr h="857255">
                <a:tc>
                  <a:txBody>
                    <a:bodyPr/>
                    <a:lstStyle/>
                    <a:p>
                      <a:pPr algn="ctr">
                        <a:spcAft>
                          <a:spcPts val="0"/>
                        </a:spcAft>
                      </a:pPr>
                      <a:r>
                        <a:rPr lang="ja-JP" sz="2400" kern="0" dirty="0"/>
                        <a:t>安全性</a:t>
                      </a:r>
                      <a:endParaRPr lang="ja-JP" sz="2400" kern="100" dirty="0">
                        <a:latin typeface="Century"/>
                        <a:ea typeface="ＭＳ 明朝"/>
                        <a:cs typeface="Times New Roman"/>
                      </a:endParaRPr>
                    </a:p>
                  </a:txBody>
                  <a:tcPr marL="68580" marR="68580" marT="0" marB="0"/>
                </a:tc>
                <a:tc>
                  <a:txBody>
                    <a:bodyPr/>
                    <a:lstStyle/>
                    <a:p>
                      <a:pPr algn="ctr">
                        <a:spcAft>
                          <a:spcPts val="0"/>
                        </a:spcAft>
                      </a:pPr>
                      <a:r>
                        <a:rPr lang="ja-JP" sz="2400" kern="0"/>
                        <a:t>礼儀正しさ</a:t>
                      </a:r>
                      <a:endParaRPr lang="ja-JP" sz="2400" kern="100">
                        <a:latin typeface="Century"/>
                        <a:ea typeface="ＭＳ 明朝"/>
                        <a:cs typeface="Times New Roman"/>
                      </a:endParaRPr>
                    </a:p>
                  </a:txBody>
                  <a:tcPr marL="68580" marR="68580" marT="0" marB="0"/>
                </a:tc>
                <a:tc>
                  <a:txBody>
                    <a:bodyPr/>
                    <a:lstStyle/>
                    <a:p>
                      <a:pPr algn="ctr">
                        <a:spcAft>
                          <a:spcPts val="0"/>
                        </a:spcAft>
                      </a:pPr>
                      <a:r>
                        <a:rPr lang="ja-JP" sz="2400" kern="0" dirty="0"/>
                        <a:t>ショー</a:t>
                      </a:r>
                      <a:endParaRPr lang="ja-JP" sz="2400" kern="100" dirty="0">
                        <a:latin typeface="Century"/>
                        <a:ea typeface="ＭＳ 明朝"/>
                        <a:cs typeface="Times New Roman"/>
                      </a:endParaRPr>
                    </a:p>
                  </a:txBody>
                  <a:tcPr marL="68580" marR="68580" marT="0" marB="0"/>
                </a:tc>
                <a:tc>
                  <a:txBody>
                    <a:bodyPr/>
                    <a:lstStyle/>
                    <a:p>
                      <a:pPr algn="ctr">
                        <a:spcAft>
                          <a:spcPts val="0"/>
                        </a:spcAft>
                      </a:pPr>
                      <a:r>
                        <a:rPr lang="ja-JP" sz="2400" kern="0" dirty="0"/>
                        <a:t>効率</a:t>
                      </a:r>
                      <a:endParaRPr lang="ja-JP" sz="2400" kern="100" dirty="0">
                        <a:latin typeface="Century"/>
                        <a:ea typeface="ＭＳ 明朝"/>
                        <a:cs typeface="Times New Roman"/>
                      </a:endParaRPr>
                    </a:p>
                  </a:txBody>
                  <a:tcPr marL="68580" marR="68580" marT="0" marB="0"/>
                </a:tc>
                <a:tc>
                  <a:txBody>
                    <a:bodyPr/>
                    <a:lstStyle/>
                    <a:p>
                      <a:pPr algn="ctr">
                        <a:spcAft>
                          <a:spcPts val="0"/>
                        </a:spcAft>
                      </a:pPr>
                      <a:r>
                        <a:rPr lang="ja-JP" altLang="en-US" sz="2400" kern="100" dirty="0">
                          <a:latin typeface="+mn-ea"/>
                          <a:ea typeface="+mn-ea"/>
                          <a:cs typeface="Times New Roman"/>
                        </a:rPr>
                        <a:t>インクルージョン</a:t>
                      </a:r>
                      <a:endParaRPr lang="ja-JP" sz="2400" kern="100" dirty="0">
                        <a:latin typeface="+mn-ea"/>
                        <a:ea typeface="+mn-ea"/>
                        <a:cs typeface="Times New Roman"/>
                      </a:endParaRPr>
                    </a:p>
                  </a:txBody>
                  <a:tcPr marL="68580" marR="68580" marT="0" marB="0"/>
                </a:tc>
                <a:extLst>
                  <a:ext uri="{0D108BD9-81ED-4DB2-BD59-A6C34878D82A}">
                    <a16:rowId xmlns:a16="http://schemas.microsoft.com/office/drawing/2014/main" val="10002"/>
                  </a:ext>
                </a:extLst>
              </a:tr>
              <a:tr h="1714513">
                <a:tc>
                  <a:txBody>
                    <a:bodyPr/>
                    <a:lstStyle/>
                    <a:p>
                      <a:pPr algn="ctr">
                        <a:spcAft>
                          <a:spcPts val="0"/>
                        </a:spcAft>
                      </a:pPr>
                      <a:r>
                        <a:rPr lang="ja-JP" sz="2400" kern="0"/>
                        <a:t>お客様の安全は確保できているか</a:t>
                      </a:r>
                      <a:endParaRPr lang="ja-JP" sz="2400" kern="100">
                        <a:latin typeface="Century"/>
                        <a:ea typeface="ＭＳ 明朝"/>
                        <a:cs typeface="Times New Roman"/>
                      </a:endParaRPr>
                    </a:p>
                  </a:txBody>
                  <a:tcPr marL="68580" marR="68580" marT="0" marB="0"/>
                </a:tc>
                <a:tc>
                  <a:txBody>
                    <a:bodyPr/>
                    <a:lstStyle/>
                    <a:p>
                      <a:pPr algn="ctr">
                        <a:spcAft>
                          <a:spcPts val="0"/>
                        </a:spcAft>
                      </a:pPr>
                      <a:r>
                        <a:rPr lang="ja-JP" sz="2400" kern="0"/>
                        <a:t>礼儀正しく対処できているか</a:t>
                      </a:r>
                      <a:endParaRPr lang="ja-JP" sz="2400" kern="100">
                        <a:latin typeface="Century"/>
                        <a:ea typeface="ＭＳ 明朝"/>
                        <a:cs typeface="Times New Roman"/>
                      </a:endParaRPr>
                    </a:p>
                  </a:txBody>
                  <a:tcPr marL="68580" marR="68580" marT="0" marB="0"/>
                </a:tc>
                <a:tc>
                  <a:txBody>
                    <a:bodyPr/>
                    <a:lstStyle/>
                    <a:p>
                      <a:pPr algn="ctr">
                        <a:spcAft>
                          <a:spcPts val="0"/>
                        </a:spcAft>
                      </a:pPr>
                      <a:r>
                        <a:rPr lang="ja-JP" sz="2400" kern="0"/>
                        <a:t>ショーの楽しさを壊していないか</a:t>
                      </a:r>
                      <a:endParaRPr lang="ja-JP" sz="2400" kern="100">
                        <a:latin typeface="Century"/>
                        <a:ea typeface="ＭＳ 明朝"/>
                        <a:cs typeface="Times New Roman"/>
                      </a:endParaRPr>
                    </a:p>
                  </a:txBody>
                  <a:tcPr marL="68580" marR="68580" marT="0" marB="0"/>
                </a:tc>
                <a:tc>
                  <a:txBody>
                    <a:bodyPr/>
                    <a:lstStyle/>
                    <a:p>
                      <a:pPr algn="ctr">
                        <a:spcAft>
                          <a:spcPts val="0"/>
                        </a:spcAft>
                      </a:pPr>
                      <a:r>
                        <a:rPr lang="ja-JP" sz="2400" kern="0" dirty="0"/>
                        <a:t>効率よく迅速に対処できているか</a:t>
                      </a:r>
                      <a:endParaRPr lang="ja-JP" sz="2400" kern="100" dirty="0">
                        <a:latin typeface="Century"/>
                        <a:ea typeface="ＭＳ 明朝"/>
                        <a:cs typeface="Times New Roman"/>
                      </a:endParaRPr>
                    </a:p>
                  </a:txBody>
                  <a:tcPr marL="68580" marR="68580" marT="0" marB="0"/>
                </a:tc>
                <a:tc>
                  <a:txBody>
                    <a:bodyPr/>
                    <a:lstStyle/>
                    <a:p>
                      <a:pPr algn="ctr">
                        <a:spcAft>
                          <a:spcPts val="0"/>
                        </a:spcAft>
                      </a:pPr>
                      <a:r>
                        <a:rPr lang="ja-JP" altLang="en-US" sz="2400" kern="100" dirty="0">
                          <a:latin typeface="+mn-ea"/>
                          <a:ea typeface="+mn-ea"/>
                          <a:cs typeface="Times New Roman"/>
                        </a:rPr>
                        <a:t>多様な人達を尊重する</a:t>
                      </a:r>
                      <a:endParaRPr lang="ja-JP" sz="2400" kern="100" dirty="0">
                        <a:latin typeface="+mn-ea"/>
                        <a:ea typeface="+mn-ea"/>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376D016E-20DD-9778-102E-0342DD75521A}"/>
              </a:ext>
            </a:extLst>
          </p:cNvPr>
          <p:cNvSpPr txBox="1"/>
          <p:nvPr/>
        </p:nvSpPr>
        <p:spPr>
          <a:xfrm>
            <a:off x="8507811" y="3573016"/>
            <a:ext cx="3336032" cy="2031325"/>
          </a:xfrm>
          <a:prstGeom prst="rect">
            <a:avLst/>
          </a:prstGeom>
          <a:noFill/>
        </p:spPr>
        <p:txBody>
          <a:bodyPr wrap="square">
            <a:spAutoFit/>
          </a:bodyPr>
          <a:lstStyle/>
          <a:p>
            <a:r>
              <a:rPr lang="en-US" altLang="ja-JP" dirty="0"/>
              <a:t>【Inclusion</a:t>
            </a:r>
            <a:r>
              <a:rPr lang="ja-JP" altLang="en-US" dirty="0"/>
              <a:t>（インクルージョン）</a:t>
            </a:r>
            <a:r>
              <a:rPr lang="en-US" altLang="ja-JP" dirty="0"/>
              <a:t>】</a:t>
            </a:r>
          </a:p>
          <a:p>
            <a:r>
              <a:rPr lang="ja-JP" altLang="en-US" dirty="0"/>
              <a:t>さまざまな考え方や多様な人たちを歓迎し、尊重すること。すべての鍵の中心にあり、</a:t>
            </a:r>
            <a:r>
              <a:rPr lang="ja-JP" altLang="en-US" dirty="0">
                <a:solidFill>
                  <a:srgbClr val="D402CA"/>
                </a:solidFill>
              </a:rPr>
              <a:t>他の</a:t>
            </a:r>
            <a:r>
              <a:rPr lang="en-US" altLang="ja-JP" dirty="0">
                <a:solidFill>
                  <a:srgbClr val="D402CA"/>
                </a:solidFill>
              </a:rPr>
              <a:t>4</a:t>
            </a:r>
            <a:r>
              <a:rPr lang="ja-JP" altLang="en-US" dirty="0">
                <a:solidFill>
                  <a:srgbClr val="D402CA"/>
                </a:solidFill>
              </a:rPr>
              <a:t>つの鍵のどれにも深く関わる。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C5C630-DF1F-8F89-8D91-0697AB02BF96}"/>
              </a:ext>
            </a:extLst>
          </p:cNvPr>
          <p:cNvSpPr>
            <a:spLocks noGrp="1"/>
          </p:cNvSpPr>
          <p:nvPr>
            <p:ph type="title"/>
          </p:nvPr>
        </p:nvSpPr>
        <p:spPr/>
        <p:txBody>
          <a:bodyPr/>
          <a:lstStyle/>
          <a:p>
            <a:r>
              <a:rPr kumimoji="1" lang="ja-JP" altLang="en-US" dirty="0"/>
              <a:t>行動規準</a:t>
            </a:r>
          </a:p>
        </p:txBody>
      </p:sp>
      <p:pic>
        <p:nvPicPr>
          <p:cNvPr id="5" name="コンテンツ プレースホルダー 4">
            <a:extLst>
              <a:ext uri="{FF2B5EF4-FFF2-40B4-BE49-F238E27FC236}">
                <a16:creationId xmlns:a16="http://schemas.microsoft.com/office/drawing/2014/main" id="{3DBD1E94-8617-8ACD-C0D5-62C40204D6B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56240" y="195994"/>
            <a:ext cx="4069796" cy="6038552"/>
          </a:xfrm>
        </p:spPr>
      </p:pic>
      <p:sp>
        <p:nvSpPr>
          <p:cNvPr id="4" name="テキスト ボックス 3">
            <a:extLst>
              <a:ext uri="{FF2B5EF4-FFF2-40B4-BE49-F238E27FC236}">
                <a16:creationId xmlns:a16="http://schemas.microsoft.com/office/drawing/2014/main" id="{874279B5-D59E-550F-B2F8-0C71DEDD2136}"/>
              </a:ext>
            </a:extLst>
          </p:cNvPr>
          <p:cNvSpPr txBox="1"/>
          <p:nvPr/>
        </p:nvSpPr>
        <p:spPr>
          <a:xfrm>
            <a:off x="838200" y="1997839"/>
            <a:ext cx="6889304" cy="3416320"/>
          </a:xfrm>
          <a:prstGeom prst="rect">
            <a:avLst/>
          </a:prstGeom>
          <a:noFill/>
        </p:spPr>
        <p:txBody>
          <a:bodyPr wrap="square">
            <a:spAutoFit/>
          </a:bodyPr>
          <a:lstStyle/>
          <a:p>
            <a:r>
              <a:rPr lang="ja-JP" altLang="en-US" sz="2400" dirty="0"/>
              <a:t>「</a:t>
            </a:r>
            <a:r>
              <a:rPr lang="en-US" altLang="ja-JP" sz="2400" dirty="0"/>
              <a:t>The Five Keys</a:t>
            </a:r>
            <a:r>
              <a:rPr lang="ja-JP" altLang="en-US" sz="2400" dirty="0"/>
              <a:t>～</a:t>
            </a:r>
            <a:r>
              <a:rPr lang="en-US" altLang="ja-JP" sz="2400" dirty="0"/>
              <a:t>5</a:t>
            </a:r>
            <a:r>
              <a:rPr lang="ja-JP" altLang="en-US" sz="2400" dirty="0"/>
              <a:t>つの鍵～」（</a:t>
            </a:r>
            <a:r>
              <a:rPr lang="en-US" altLang="ja-JP" sz="2400" dirty="0"/>
              <a:t>Safety, Courtesy, Inclusion, Show, Efficiency</a:t>
            </a:r>
            <a:r>
              <a:rPr lang="ja-JP" altLang="en-US" sz="2400" dirty="0"/>
              <a:t>）は、全キャストにとって、ゲストに最高のおもてなしを提供するための判断や行動のよりどころとなっています。</a:t>
            </a:r>
          </a:p>
          <a:p>
            <a:r>
              <a:rPr lang="ja-JP" altLang="en-US" sz="2400" dirty="0"/>
              <a:t>これは、ディズニー社のライセンシーである株式会社オリエンタルランドが、東京ディズニーランド、東京ディズニーシーを運営するにあたって最も大切にしている規準です。</a:t>
            </a:r>
          </a:p>
          <a:p>
            <a:r>
              <a:rPr lang="ja-JP" altLang="en-US" sz="2400" dirty="0"/>
              <a:t> </a:t>
            </a:r>
          </a:p>
        </p:txBody>
      </p:sp>
    </p:spTree>
    <p:extLst>
      <p:ext uri="{BB962C8B-B14F-4D97-AF65-F5344CB8AC3E}">
        <p14:creationId xmlns:p14="http://schemas.microsoft.com/office/powerpoint/2010/main" val="122485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 </a:t>
            </a:r>
            <a:br>
              <a:rPr lang="ja-JP" altLang="ja-JP" dirty="0"/>
            </a:br>
            <a:r>
              <a:rPr lang="ja-JP" altLang="ja-JP" dirty="0"/>
              <a:t>ディズニー流社員教育</a:t>
            </a:r>
            <a:br>
              <a:rPr lang="ja-JP" altLang="ja-JP" dirty="0"/>
            </a:br>
            <a:endParaRPr kumimoji="1" lang="ja-JP" altLang="en-US" dirty="0"/>
          </a:p>
        </p:txBody>
      </p:sp>
      <p:sp>
        <p:nvSpPr>
          <p:cNvPr id="3" name="コンテンツ プレースホルダ 2"/>
          <p:cNvSpPr>
            <a:spLocks noGrp="1"/>
          </p:cNvSpPr>
          <p:nvPr>
            <p:ph idx="1"/>
          </p:nvPr>
        </p:nvSpPr>
        <p:spPr/>
        <p:txBody>
          <a:bodyPr>
            <a:noAutofit/>
          </a:bodyPr>
          <a:lstStyle/>
          <a:p>
            <a:r>
              <a:rPr lang="ja-JP" altLang="ja-JP" sz="3200" dirty="0"/>
              <a:t>正社員</a:t>
            </a:r>
            <a:r>
              <a:rPr lang="en-US" altLang="ja-JP" sz="3200" dirty="0"/>
              <a:t>1</a:t>
            </a:r>
            <a:r>
              <a:rPr lang="ja-JP" altLang="ja-JP" sz="3200" dirty="0"/>
              <a:t>ヵ月、アルバイトでも最低３～４日の研修、</a:t>
            </a:r>
            <a:r>
              <a:rPr lang="ja-JP" altLang="en-US" sz="3200" dirty="0"/>
              <a:t>実地</a:t>
            </a:r>
            <a:r>
              <a:rPr lang="ja-JP" altLang="ja-JP" sz="3200" dirty="0"/>
              <a:t>トレーニング４日</a:t>
            </a:r>
            <a:br>
              <a:rPr lang="ja-JP" altLang="ja-JP" sz="3200" dirty="0"/>
            </a:br>
            <a:r>
              <a:rPr lang="ja-JP" altLang="ja-JP" sz="3200" dirty="0"/>
              <a:t>・原則全員採用</a:t>
            </a:r>
            <a:endParaRPr lang="en-US" altLang="ja-JP" sz="3200" dirty="0"/>
          </a:p>
          <a:p>
            <a:r>
              <a:rPr lang="ja-JP" altLang="ja-JP" sz="3200" dirty="0"/>
              <a:t>面接→配役→入社→トレーニング（実地研修は平均して</a:t>
            </a:r>
            <a:r>
              <a:rPr lang="en-US" altLang="ja-JP" sz="3200" dirty="0"/>
              <a:t>3</a:t>
            </a:r>
            <a:r>
              <a:rPr lang="ja-JP" altLang="ja-JP" sz="3200" dirty="0"/>
              <a:t>～</a:t>
            </a:r>
            <a:r>
              <a:rPr lang="en-US" altLang="ja-JP" sz="3200" dirty="0"/>
              <a:t>4</a:t>
            </a:r>
            <a:r>
              <a:rPr lang="ja-JP" altLang="ja-JP" sz="3200" dirty="0"/>
              <a:t>日）→デビュー</a:t>
            </a:r>
            <a:endParaRPr lang="en-US" altLang="ja-JP" sz="3200" dirty="0"/>
          </a:p>
          <a:p>
            <a:r>
              <a:rPr lang="ja-JP" altLang="ja-JP" sz="3200" dirty="0"/>
              <a:t>登用制度</a:t>
            </a:r>
            <a:br>
              <a:rPr lang="ja-JP" altLang="ja-JP" sz="3200" dirty="0"/>
            </a:br>
            <a:r>
              <a:rPr lang="ja-JP" altLang="ja-JP" sz="3200" dirty="0"/>
              <a:t>準社員（アルバイト）→テーマパーク社員（スーパーバイザー職）（契約社員）→正社員</a:t>
            </a:r>
            <a:br>
              <a:rPr lang="ja-JP" altLang="ja-JP" sz="3200" dirty="0"/>
            </a:br>
            <a:r>
              <a:rPr lang="en-US" altLang="ja-JP" sz="3200" dirty="0"/>
              <a:t> </a:t>
            </a:r>
            <a:endParaRPr lang="ja-JP" altLang="en-US" sz="3200" dirty="0"/>
          </a:p>
        </p:txBody>
      </p:sp>
    </p:spTree>
  </p:cSld>
  <p:clrMapOvr>
    <a:masterClrMapping/>
  </p:clrMapOvr>
  <mc:AlternateContent xmlns:mc="http://schemas.openxmlformats.org/markup-compatibility/2006" xmlns:p14="http://schemas.microsoft.com/office/powerpoint/2010/main">
    <mc:Choice Requires="p14">
      <p:transition spd="slow" p14:dur="2000" advTm="99978"/>
    </mc:Choice>
    <mc:Fallback xmlns="">
      <p:transition spd="slow" advTm="9997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2800" dirty="0"/>
              <a:t>キャストだけの特典（採用ホームページより）</a:t>
            </a:r>
            <a:endParaRPr lang="ja-JP" altLang="en-US" sz="2800" dirty="0"/>
          </a:p>
        </p:txBody>
      </p:sp>
      <p:sp>
        <p:nvSpPr>
          <p:cNvPr id="3" name="コンテンツ プレースホルダ 2"/>
          <p:cNvSpPr>
            <a:spLocks noGrp="1"/>
          </p:cNvSpPr>
          <p:nvPr>
            <p:ph idx="1"/>
          </p:nvPr>
        </p:nvSpPr>
        <p:spPr>
          <a:xfrm>
            <a:off x="857271" y="1467538"/>
            <a:ext cx="8229600" cy="4687200"/>
          </a:xfrm>
        </p:spPr>
        <p:txBody>
          <a:bodyPr/>
          <a:lstStyle/>
          <a:p>
            <a:r>
              <a:rPr lang="ja-JP" altLang="ja-JP" sz="3200" dirty="0"/>
              <a:t>キャストトレーニング・パスポート配付</a:t>
            </a:r>
          </a:p>
          <a:p>
            <a:r>
              <a:rPr lang="ja-JP" altLang="ja-JP" sz="3200" dirty="0"/>
              <a:t>キャストプレビュー</a:t>
            </a:r>
          </a:p>
          <a:p>
            <a:pPr>
              <a:buNone/>
            </a:pPr>
            <a:endParaRPr lang="ja-JP" altLang="ja-JP" dirty="0"/>
          </a:p>
          <a:p>
            <a:endParaRPr kumimoji="1" lang="ja-JP" altLang="en-US" dirty="0"/>
          </a:p>
        </p:txBody>
      </p:sp>
      <p:pic>
        <p:nvPicPr>
          <p:cNvPr id="44034" name="Picture 2"/>
          <p:cNvPicPr>
            <a:picLocks noChangeAspect="1" noChangeArrowheads="1"/>
          </p:cNvPicPr>
          <p:nvPr/>
        </p:nvPicPr>
        <p:blipFill>
          <a:blip r:embed="rId2" cstate="print"/>
          <a:srcRect/>
          <a:stretch>
            <a:fillRect/>
          </a:stretch>
        </p:blipFill>
        <p:spPr bwMode="auto">
          <a:xfrm>
            <a:off x="1919536" y="3761082"/>
            <a:ext cx="3211021" cy="196082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2144" y="2340026"/>
            <a:ext cx="30480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135560" y="6154738"/>
            <a:ext cx="3096344" cy="369332"/>
          </a:xfrm>
          <a:prstGeom prst="rect">
            <a:avLst/>
          </a:prstGeom>
          <a:noFill/>
        </p:spPr>
        <p:txBody>
          <a:bodyPr wrap="square" rtlCol="0">
            <a:spAutoFit/>
          </a:bodyPr>
          <a:lstStyle/>
          <a:p>
            <a:r>
              <a:rPr kumimoji="1" lang="ja-JP" altLang="en-US" dirty="0"/>
              <a:t>ディズニーシー開園時</a:t>
            </a:r>
          </a:p>
        </p:txBody>
      </p:sp>
      <p:sp>
        <p:nvSpPr>
          <p:cNvPr id="5" name="テキスト ボックス 4">
            <a:extLst>
              <a:ext uri="{FF2B5EF4-FFF2-40B4-BE49-F238E27FC236}">
                <a16:creationId xmlns:a16="http://schemas.microsoft.com/office/drawing/2014/main" id="{B51F18D9-94CF-45C8-AF3E-345A3926537C}"/>
              </a:ext>
            </a:extLst>
          </p:cNvPr>
          <p:cNvSpPr txBox="1"/>
          <p:nvPr/>
        </p:nvSpPr>
        <p:spPr>
          <a:xfrm>
            <a:off x="7608168" y="4581128"/>
            <a:ext cx="2664296" cy="369332"/>
          </a:xfrm>
          <a:prstGeom prst="rect">
            <a:avLst/>
          </a:prstGeom>
          <a:noFill/>
        </p:spPr>
        <p:txBody>
          <a:bodyPr wrap="square" rtlCol="0">
            <a:spAutoFit/>
          </a:bodyPr>
          <a:lstStyle/>
          <a:p>
            <a:r>
              <a:rPr kumimoji="1" lang="ja-JP" altLang="en-US" dirty="0"/>
              <a:t>タワーオブテラー</a:t>
            </a:r>
          </a:p>
        </p:txBody>
      </p:sp>
    </p:spTree>
  </p:cSld>
  <p:clrMapOvr>
    <a:masterClrMapping/>
  </p:clrMapOvr>
  <mc:AlternateContent xmlns:mc="http://schemas.openxmlformats.org/markup-compatibility/2006" xmlns:p14="http://schemas.microsoft.com/office/powerpoint/2010/main">
    <mc:Choice Requires="p14">
      <p:transition spd="slow" p14:dur="2000" advTm="21776"/>
    </mc:Choice>
    <mc:Fallback xmlns="">
      <p:transition spd="slow" advTm="217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F25616-93D5-4417-562D-8237B7BBD44F}"/>
              </a:ext>
            </a:extLst>
          </p:cNvPr>
          <p:cNvSpPr>
            <a:spLocks noGrp="1"/>
          </p:cNvSpPr>
          <p:nvPr>
            <p:ph type="title"/>
          </p:nvPr>
        </p:nvSpPr>
        <p:spPr/>
        <p:txBody>
          <a:bodyPr/>
          <a:lstStyle/>
          <a:p>
            <a:r>
              <a:rPr kumimoji="1" lang="ja-JP" altLang="en-US" dirty="0"/>
              <a:t>学問分野</a:t>
            </a:r>
          </a:p>
        </p:txBody>
      </p:sp>
      <p:graphicFrame>
        <p:nvGraphicFramePr>
          <p:cNvPr id="5" name="図表 4">
            <a:extLst>
              <a:ext uri="{FF2B5EF4-FFF2-40B4-BE49-F238E27FC236}">
                <a16:creationId xmlns:a16="http://schemas.microsoft.com/office/drawing/2014/main" id="{CB0A8ED8-C2DC-8270-FE98-10C3FD343833}"/>
              </a:ext>
            </a:extLst>
          </p:cNvPr>
          <p:cNvGraphicFramePr/>
          <p:nvPr/>
        </p:nvGraphicFramePr>
        <p:xfrm>
          <a:off x="1754052"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ED2BD253-F125-0DCC-9187-F08FECC65BE6}"/>
              </a:ext>
            </a:extLst>
          </p:cNvPr>
          <p:cNvSpPr>
            <a:spLocks noGrp="1"/>
          </p:cNvSpPr>
          <p:nvPr>
            <p:ph type="sldNum" sz="quarter" idx="12"/>
          </p:nvPr>
        </p:nvSpPr>
        <p:spPr/>
        <p:txBody>
          <a:bodyPr/>
          <a:lstStyle/>
          <a:p>
            <a:pPr>
              <a:defRPr/>
            </a:pPr>
            <a:fld id="{AFDBCE4B-32F7-4866-A766-16D0A8964515}" type="slidenum">
              <a:rPr lang="en-US" altLang="ja-JP" smtClean="0"/>
              <a:pPr>
                <a:defRPr/>
              </a:pPr>
              <a:t>3</a:t>
            </a:fld>
            <a:endParaRPr lang="en-US" altLang="ja-JP"/>
          </a:p>
        </p:txBody>
      </p:sp>
    </p:spTree>
    <p:extLst>
      <p:ext uri="{BB962C8B-B14F-4D97-AF65-F5344CB8AC3E}">
        <p14:creationId xmlns:p14="http://schemas.microsoft.com/office/powerpoint/2010/main" val="250013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オリジナルイベント</a:t>
            </a:r>
            <a:br>
              <a:rPr lang="ja-JP" altLang="ja-JP" dirty="0"/>
            </a:br>
            <a:endParaRPr kumimoji="1" lang="ja-JP" altLang="en-US" dirty="0"/>
          </a:p>
        </p:txBody>
      </p:sp>
      <p:sp>
        <p:nvSpPr>
          <p:cNvPr id="3" name="コンテンツ プレースホルダ 2"/>
          <p:cNvSpPr>
            <a:spLocks noGrp="1"/>
          </p:cNvSpPr>
          <p:nvPr>
            <p:ph idx="1"/>
          </p:nvPr>
        </p:nvSpPr>
        <p:spPr>
          <a:xfrm>
            <a:off x="2063552" y="1371452"/>
            <a:ext cx="7886700" cy="2273572"/>
          </a:xfrm>
        </p:spPr>
        <p:txBody>
          <a:bodyPr/>
          <a:lstStyle/>
          <a:p>
            <a:r>
              <a:rPr lang="ja-JP" altLang="ja-JP" sz="3200" dirty="0"/>
              <a:t>サンクスデー</a:t>
            </a:r>
          </a:p>
          <a:p>
            <a:r>
              <a:rPr lang="ja-JP" altLang="en-US" sz="3200" dirty="0"/>
              <a:t>キャストペップラリー（決起集会の意味で、キャスト向けのイベント）</a:t>
            </a:r>
            <a:endParaRPr lang="ja-JP" altLang="ja-JP" sz="3200" dirty="0"/>
          </a:p>
          <a:p>
            <a:pPr marL="0" indent="0">
              <a:buNone/>
            </a:pPr>
            <a:endParaRPr kumimoji="1" lang="ja-JP" altLang="en-US" dirty="0"/>
          </a:p>
        </p:txBody>
      </p:sp>
      <p:pic>
        <p:nvPicPr>
          <p:cNvPr id="43010" name="Picture 2" descr="カストーディアルキャストを演じる上西社長と記念撮影する準社員"/>
          <p:cNvPicPr>
            <a:picLocks noChangeAspect="1" noChangeArrowheads="1"/>
          </p:cNvPicPr>
          <p:nvPr/>
        </p:nvPicPr>
        <p:blipFill>
          <a:blip r:embed="rId2" cstate="print"/>
          <a:srcRect/>
          <a:stretch>
            <a:fillRect/>
          </a:stretch>
        </p:blipFill>
        <p:spPr bwMode="auto">
          <a:xfrm>
            <a:off x="6600055" y="3460882"/>
            <a:ext cx="3942135" cy="2632414"/>
          </a:xfrm>
          <a:prstGeom prst="rect">
            <a:avLst/>
          </a:prstGeom>
          <a:noFill/>
        </p:spPr>
      </p:pic>
      <p:pic>
        <p:nvPicPr>
          <p:cNvPr id="4" name="図 3">
            <a:extLst>
              <a:ext uri="{FF2B5EF4-FFF2-40B4-BE49-F238E27FC236}">
                <a16:creationId xmlns:a16="http://schemas.microsoft.com/office/drawing/2014/main" id="{AB570044-255F-8876-53E4-82AC4D5D3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1750" y="3456189"/>
            <a:ext cx="4219432" cy="2767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935"/>
    </mc:Choice>
    <mc:Fallback xmlns="">
      <p:transition spd="slow" advTm="3393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サンクスデー</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a:t>　日ごろディズニーランドで働い</a:t>
            </a:r>
            <a:endParaRPr lang="en-US" altLang="ja-JP" dirty="0"/>
          </a:p>
          <a:p>
            <a:pPr marL="0" indent="0">
              <a:buNone/>
            </a:pPr>
            <a:r>
              <a:rPr kumimoji="1" lang="ja-JP" altLang="en-US" dirty="0"/>
              <a:t>ているキャストがお客さんとなり</a:t>
            </a:r>
            <a:endParaRPr kumimoji="1" lang="en-US" altLang="ja-JP" dirty="0"/>
          </a:p>
          <a:p>
            <a:pPr marL="0" indent="0">
              <a:buNone/>
            </a:pPr>
            <a:r>
              <a:rPr kumimoji="1" lang="ja-JP" altLang="en-US" dirty="0"/>
              <a:t>上司がキャストとなるというイベ</a:t>
            </a:r>
            <a:endParaRPr kumimoji="1" lang="en-US" altLang="ja-JP" dirty="0"/>
          </a:p>
          <a:p>
            <a:pPr marL="0" indent="0">
              <a:buNone/>
            </a:pPr>
            <a:r>
              <a:rPr kumimoji="1" lang="ja-JP" altLang="en-US" dirty="0"/>
              <a:t>ント。</a:t>
            </a:r>
            <a:endParaRPr lang="en-US" altLang="ja-JP" dirty="0"/>
          </a:p>
          <a:p>
            <a:pPr marL="0" indent="0">
              <a:buNone/>
            </a:pPr>
            <a:endParaRPr lang="en-US" altLang="ja-JP" dirty="0"/>
          </a:p>
          <a:p>
            <a:pPr marL="0" indent="0">
              <a:buNone/>
            </a:pPr>
            <a:r>
              <a:rPr kumimoji="1" lang="ja-JP" altLang="en-US" dirty="0"/>
              <a:t>　年１回</a:t>
            </a:r>
            <a:r>
              <a:rPr kumimoji="1" lang="en-US" altLang="ja-JP" dirty="0"/>
              <a:t> </a:t>
            </a:r>
            <a:r>
              <a:rPr kumimoji="1" lang="ja-JP" altLang="en-US" dirty="0"/>
              <a:t>夜のみの開催</a:t>
            </a:r>
            <a:endParaRPr kumimoji="1" lang="en-US" altLang="ja-JP" dirty="0"/>
          </a:p>
        </p:txBody>
      </p:sp>
      <p:pic>
        <p:nvPicPr>
          <p:cNvPr id="5" name="図 4">
            <a:extLst>
              <a:ext uri="{FF2B5EF4-FFF2-40B4-BE49-F238E27FC236}">
                <a16:creationId xmlns:a16="http://schemas.microsoft.com/office/drawing/2014/main" id="{CB930B64-7CA0-0E7F-EC8A-21BEEA62C0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4152" y="2204864"/>
            <a:ext cx="3011685" cy="1981372"/>
          </a:xfrm>
          <a:prstGeom prst="rect">
            <a:avLst/>
          </a:prstGeom>
        </p:spPr>
      </p:pic>
      <p:sp>
        <p:nvSpPr>
          <p:cNvPr id="7" name="テキスト ボックス 6">
            <a:extLst>
              <a:ext uri="{FF2B5EF4-FFF2-40B4-BE49-F238E27FC236}">
                <a16:creationId xmlns:a16="http://schemas.microsoft.com/office/drawing/2014/main" id="{C210A0F7-0136-A03B-688D-2DD823246640}"/>
              </a:ext>
            </a:extLst>
          </p:cNvPr>
          <p:cNvSpPr txBox="1"/>
          <p:nvPr/>
        </p:nvSpPr>
        <p:spPr>
          <a:xfrm>
            <a:off x="3791744" y="6320014"/>
            <a:ext cx="8352928" cy="369332"/>
          </a:xfrm>
          <a:prstGeom prst="rect">
            <a:avLst/>
          </a:prstGeom>
          <a:noFill/>
        </p:spPr>
        <p:txBody>
          <a:bodyPr wrap="square">
            <a:spAutoFit/>
          </a:bodyPr>
          <a:lstStyle/>
          <a:p>
            <a:r>
              <a:rPr lang="ja-JP" altLang="en-US" dirty="0">
                <a:solidFill>
                  <a:srgbClr val="0000FF"/>
                </a:solidFill>
              </a:rPr>
              <a:t>（出所）オリエンタルランドホームページ「サステナビリティレポート」</a:t>
            </a:r>
            <a:endParaRPr lang="en-US" altLang="ja-JP" dirty="0">
              <a:solidFill>
                <a:srgbClr val="0000FF"/>
              </a:solidFill>
            </a:endParaRPr>
          </a:p>
        </p:txBody>
      </p:sp>
      <p:graphicFrame>
        <p:nvGraphicFramePr>
          <p:cNvPr id="8" name="表 7">
            <a:extLst>
              <a:ext uri="{FF2B5EF4-FFF2-40B4-BE49-F238E27FC236}">
                <a16:creationId xmlns:a16="http://schemas.microsoft.com/office/drawing/2014/main" id="{7D95F21B-FC1C-3DF1-89CF-7191B0415A5D}"/>
              </a:ext>
            </a:extLst>
          </p:cNvPr>
          <p:cNvGraphicFramePr>
            <a:graphicFrameLocks noGrp="1"/>
          </p:cNvGraphicFramePr>
          <p:nvPr>
            <p:extLst>
              <p:ext uri="{D42A27DB-BD31-4B8C-83A1-F6EECF244321}">
                <p14:modId xmlns:p14="http://schemas.microsoft.com/office/powerpoint/2010/main" val="4244774498"/>
              </p:ext>
            </p:extLst>
          </p:nvPr>
        </p:nvGraphicFramePr>
        <p:xfrm>
          <a:off x="1129544" y="5045791"/>
          <a:ext cx="4968552" cy="11074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352096410"/>
                    </a:ext>
                  </a:extLst>
                </a:gridCol>
                <a:gridCol w="2592288">
                  <a:extLst>
                    <a:ext uri="{9D8B030D-6E8A-4147-A177-3AD203B41FA5}">
                      <a16:colId xmlns:a16="http://schemas.microsoft.com/office/drawing/2014/main" val="1675765570"/>
                    </a:ext>
                  </a:extLst>
                </a:gridCol>
              </a:tblGrid>
              <a:tr h="133323">
                <a:tc gridSpan="2">
                  <a:txBody>
                    <a:bodyPr/>
                    <a:lstStyle/>
                    <a:p>
                      <a:r>
                        <a:rPr kumimoji="1" lang="ja-JP" altLang="en-US" dirty="0"/>
                        <a:t>参加者数（</a:t>
                      </a:r>
                      <a:r>
                        <a:rPr kumimoji="1" lang="en-US" altLang="ja-JP" dirty="0"/>
                        <a:t>2024</a:t>
                      </a:r>
                      <a:r>
                        <a:rPr kumimoji="1" lang="ja-JP" altLang="en-US" dirty="0"/>
                        <a:t>年度）</a:t>
                      </a:r>
                    </a:p>
                  </a:txBody>
                  <a:tcPr/>
                </a:tc>
                <a:tc hMerge="1">
                  <a:txBody>
                    <a:bodyPr/>
                    <a:lstStyle/>
                    <a:p>
                      <a:endParaRPr kumimoji="1" lang="ja-JP" altLang="en-US" dirty="0"/>
                    </a:p>
                  </a:txBody>
                  <a:tcPr/>
                </a:tc>
                <a:extLst>
                  <a:ext uri="{0D108BD9-81ED-4DB2-BD59-A6C34878D82A}">
                    <a16:rowId xmlns:a16="http://schemas.microsoft.com/office/drawing/2014/main" val="3200342635"/>
                  </a:ext>
                </a:extLst>
              </a:tr>
              <a:tr h="370840">
                <a:tc>
                  <a:txBody>
                    <a:bodyPr/>
                    <a:lstStyle/>
                    <a:p>
                      <a:r>
                        <a:rPr kumimoji="1" lang="ja-JP" altLang="en-US" dirty="0"/>
                        <a:t>アルバイト</a:t>
                      </a:r>
                    </a:p>
                  </a:txBody>
                  <a:tcPr/>
                </a:tc>
                <a:tc>
                  <a:txBody>
                    <a:bodyPr/>
                    <a:lstStyle/>
                    <a:p>
                      <a:r>
                        <a:rPr kumimoji="1" lang="ja-JP" altLang="en-US" dirty="0"/>
                        <a:t>役員、管理職、社員</a:t>
                      </a:r>
                    </a:p>
                  </a:txBody>
                  <a:tcPr/>
                </a:tc>
                <a:extLst>
                  <a:ext uri="{0D108BD9-81ED-4DB2-BD59-A6C34878D82A}">
                    <a16:rowId xmlns:a16="http://schemas.microsoft.com/office/drawing/2014/main" val="4095822818"/>
                  </a:ext>
                </a:extLst>
              </a:tr>
              <a:tr h="370840">
                <a:tc>
                  <a:txBody>
                    <a:bodyPr/>
                    <a:lstStyle/>
                    <a:p>
                      <a:r>
                        <a:rPr kumimoji="1" lang="en-US" altLang="ja-JP" dirty="0"/>
                        <a:t>19420</a:t>
                      </a:r>
                      <a:r>
                        <a:rPr kumimoji="1" lang="ja-JP" altLang="en-US" dirty="0"/>
                        <a:t>名</a:t>
                      </a:r>
                    </a:p>
                  </a:txBody>
                  <a:tcPr/>
                </a:tc>
                <a:tc>
                  <a:txBody>
                    <a:bodyPr/>
                    <a:lstStyle/>
                    <a:p>
                      <a:r>
                        <a:rPr kumimoji="1" lang="en-US" altLang="ja-JP" dirty="0"/>
                        <a:t>1714</a:t>
                      </a:r>
                      <a:r>
                        <a:rPr kumimoji="1" lang="ja-JP" altLang="en-US" dirty="0"/>
                        <a:t>名</a:t>
                      </a:r>
                    </a:p>
                  </a:txBody>
                  <a:tcPr/>
                </a:tc>
                <a:extLst>
                  <a:ext uri="{0D108BD9-81ED-4DB2-BD59-A6C34878D82A}">
                    <a16:rowId xmlns:a16="http://schemas.microsoft.com/office/drawing/2014/main" val="4030541974"/>
                  </a:ext>
                </a:extLst>
              </a:tr>
            </a:tbl>
          </a:graphicData>
        </a:graphic>
      </p:graphicFrame>
    </p:spTree>
    <p:extLst>
      <p:ext uri="{BB962C8B-B14F-4D97-AF65-F5344CB8AC3E}">
        <p14:creationId xmlns:p14="http://schemas.microsoft.com/office/powerpoint/2010/main" val="918087482"/>
      </p:ext>
    </p:extLst>
  </p:cSld>
  <p:clrMapOvr>
    <a:masterClrMapping/>
  </p:clrMapOvr>
  <mc:AlternateContent xmlns:mc="http://schemas.openxmlformats.org/markup-compatibility/2006" xmlns:p14="http://schemas.microsoft.com/office/powerpoint/2010/main">
    <mc:Choice Requires="p14">
      <p:transition spd="slow" p14:dur="2000" advTm="21791"/>
    </mc:Choice>
    <mc:Fallback xmlns="">
      <p:transition spd="slow" advTm="2179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表彰制度</a:t>
            </a:r>
            <a:br>
              <a:rPr lang="ja-JP" altLang="ja-JP" dirty="0"/>
            </a:br>
            <a:endParaRPr kumimoji="1" lang="ja-JP" altLang="en-US" dirty="0"/>
          </a:p>
        </p:txBody>
      </p:sp>
      <p:sp>
        <p:nvSpPr>
          <p:cNvPr id="3" name="コンテンツ プレースホルダ 2"/>
          <p:cNvSpPr>
            <a:spLocks noGrp="1"/>
          </p:cNvSpPr>
          <p:nvPr>
            <p:ph idx="1"/>
          </p:nvPr>
        </p:nvSpPr>
        <p:spPr>
          <a:xfrm>
            <a:off x="695400" y="2420888"/>
            <a:ext cx="9343950" cy="3684067"/>
          </a:xfrm>
        </p:spPr>
        <p:txBody>
          <a:bodyPr/>
          <a:lstStyle/>
          <a:p>
            <a:r>
              <a:rPr lang="ja-JP" altLang="en-US" dirty="0"/>
              <a:t>ウォルト・ディズニー・レガシー・アワード</a:t>
            </a:r>
            <a:endParaRPr lang="en-US" altLang="ja-JP" dirty="0"/>
          </a:p>
          <a:p>
            <a:endParaRPr lang="en-US" altLang="ja-JP" dirty="0"/>
          </a:p>
          <a:p>
            <a:r>
              <a:rPr lang="ja-JP" altLang="en-US" dirty="0"/>
              <a:t>マジカルディズニーキャスト（キャストどうし）</a:t>
            </a:r>
            <a:endParaRPr lang="en-US" altLang="ja-JP" dirty="0"/>
          </a:p>
          <a:p>
            <a:endParaRPr lang="en-US" altLang="ja-JP" dirty="0"/>
          </a:p>
          <a:p>
            <a:r>
              <a:rPr lang="ja-JP" altLang="en-US" dirty="0"/>
              <a:t>長時間勤務表彰／サービスアワードプログラム</a:t>
            </a:r>
            <a:endParaRPr lang="ja-JP" altLang="ja-JP" dirty="0"/>
          </a:p>
          <a:p>
            <a:endParaRPr lang="en-US" altLang="ja-JP" dirty="0"/>
          </a:p>
        </p:txBody>
      </p:sp>
      <p:pic>
        <p:nvPicPr>
          <p:cNvPr id="4" name="図 3">
            <a:extLst>
              <a:ext uri="{FF2B5EF4-FFF2-40B4-BE49-F238E27FC236}">
                <a16:creationId xmlns:a16="http://schemas.microsoft.com/office/drawing/2014/main" id="{69EA75EE-00A3-AE1E-AC7E-3CA76FF758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8328" y="4437112"/>
            <a:ext cx="2995296" cy="1964760"/>
          </a:xfrm>
          <a:prstGeom prst="rect">
            <a:avLst/>
          </a:prstGeom>
        </p:spPr>
      </p:pic>
      <p:sp>
        <p:nvSpPr>
          <p:cNvPr id="5" name="テキスト ボックス 4">
            <a:extLst>
              <a:ext uri="{FF2B5EF4-FFF2-40B4-BE49-F238E27FC236}">
                <a16:creationId xmlns:a16="http://schemas.microsoft.com/office/drawing/2014/main" id="{47867420-2E8E-6C21-545A-AA248DD65209}"/>
              </a:ext>
            </a:extLst>
          </p:cNvPr>
          <p:cNvSpPr txBox="1"/>
          <p:nvPr/>
        </p:nvSpPr>
        <p:spPr>
          <a:xfrm>
            <a:off x="2877124" y="5299471"/>
            <a:ext cx="4980502" cy="646331"/>
          </a:xfrm>
          <a:prstGeom prst="rect">
            <a:avLst/>
          </a:prstGeom>
          <a:noFill/>
        </p:spPr>
        <p:txBody>
          <a:bodyPr wrap="square" rtlCol="0">
            <a:spAutoFit/>
          </a:bodyPr>
          <a:lstStyle/>
          <a:p>
            <a:r>
              <a:rPr kumimoji="1" lang="ja-JP" altLang="en-US" dirty="0"/>
              <a:t>東京ディズニーリゾートギフトカードなどの記念品と、サービスアワードピン</a:t>
            </a:r>
          </a:p>
        </p:txBody>
      </p:sp>
    </p:spTree>
  </p:cSld>
  <p:clrMapOvr>
    <a:masterClrMapping/>
  </p:clrMapOvr>
  <mc:AlternateContent xmlns:mc="http://schemas.openxmlformats.org/markup-compatibility/2006" xmlns:p14="http://schemas.microsoft.com/office/powerpoint/2010/main">
    <mc:Choice Requires="p14">
      <p:transition spd="slow" p14:dur="2000" advTm="33689"/>
    </mc:Choice>
    <mc:Fallback xmlns="">
      <p:transition spd="slow" advTm="3368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8C9B08-4950-D25D-B522-E6B6FAE033ED}"/>
              </a:ext>
            </a:extLst>
          </p:cNvPr>
          <p:cNvSpPr>
            <a:spLocks noGrp="1"/>
          </p:cNvSpPr>
          <p:nvPr>
            <p:ph type="title"/>
          </p:nvPr>
        </p:nvSpPr>
        <p:spPr/>
        <p:txBody>
          <a:bodyPr/>
          <a:lstStyle/>
          <a:p>
            <a:r>
              <a:rPr kumimoji="1" lang="ja-JP" altLang="en-US" dirty="0"/>
              <a:t>ウォルト・ディズニー・レガシー・アワード</a:t>
            </a:r>
          </a:p>
        </p:txBody>
      </p:sp>
      <p:sp>
        <p:nvSpPr>
          <p:cNvPr id="3" name="コンテンツ プレースホルダー 2">
            <a:extLst>
              <a:ext uri="{FF2B5EF4-FFF2-40B4-BE49-F238E27FC236}">
                <a16:creationId xmlns:a16="http://schemas.microsoft.com/office/drawing/2014/main" id="{83DD3C2E-FCB0-8556-CD5F-DA4675E16955}"/>
              </a:ext>
            </a:extLst>
          </p:cNvPr>
          <p:cNvSpPr>
            <a:spLocks noGrp="1"/>
          </p:cNvSpPr>
          <p:nvPr>
            <p:ph idx="1"/>
          </p:nvPr>
        </p:nvSpPr>
        <p:spPr/>
        <p:txBody>
          <a:bodyPr/>
          <a:lstStyle/>
          <a:p>
            <a:r>
              <a:rPr kumimoji="1" lang="ja-JP" altLang="en-US" dirty="0"/>
              <a:t>世界のディズニーで実施されている、「最もすばらしいキャスト」を選出するプログラムを</a:t>
            </a:r>
            <a:endParaRPr kumimoji="1" lang="en-US" altLang="ja-JP" dirty="0"/>
          </a:p>
          <a:p>
            <a:r>
              <a:rPr kumimoji="1" lang="en-US" altLang="ja-JP" dirty="0"/>
              <a:t>2022</a:t>
            </a:r>
            <a:r>
              <a:rPr kumimoji="1" lang="ja-JP" altLang="en-US" dirty="0"/>
              <a:t>年から開始</a:t>
            </a:r>
          </a:p>
          <a:p>
            <a:r>
              <a:rPr kumimoji="1" lang="en-US" altLang="ja-JP" dirty="0"/>
              <a:t>2</a:t>
            </a:r>
            <a:r>
              <a:rPr kumimoji="1" lang="ja-JP" altLang="en-US" dirty="0"/>
              <a:t>年に</a:t>
            </a:r>
            <a:r>
              <a:rPr kumimoji="1" lang="en-US" altLang="ja-JP" dirty="0"/>
              <a:t>1</a:t>
            </a:r>
            <a:r>
              <a:rPr kumimoji="1" lang="ja-JP" altLang="en-US" dirty="0"/>
              <a:t>度行われ、選出される方は非常に限られたキャストのみ。</a:t>
            </a:r>
            <a:endParaRPr kumimoji="1" lang="en-US" altLang="ja-JP" dirty="0"/>
          </a:p>
          <a:p>
            <a:r>
              <a:rPr kumimoji="1" lang="ja-JP" altLang="en-US" dirty="0"/>
              <a:t>選出者は世界共通の「</a:t>
            </a:r>
            <a:r>
              <a:rPr kumimoji="1" lang="ja-JP" altLang="en-US" dirty="0">
                <a:highlight>
                  <a:srgbClr val="00FFFF"/>
                </a:highlight>
              </a:rPr>
              <a:t>青いネームタグ</a:t>
            </a:r>
            <a:r>
              <a:rPr kumimoji="1" lang="ja-JP" altLang="en-US" dirty="0"/>
              <a:t>」を着用することができます。</a:t>
            </a:r>
          </a:p>
        </p:txBody>
      </p:sp>
      <p:pic>
        <p:nvPicPr>
          <p:cNvPr id="4" name="図 3">
            <a:extLst>
              <a:ext uri="{FF2B5EF4-FFF2-40B4-BE49-F238E27FC236}">
                <a16:creationId xmlns:a16="http://schemas.microsoft.com/office/drawing/2014/main" id="{D9F503CA-005F-7166-F13A-D73DC7D4AF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68208" y="4657072"/>
            <a:ext cx="3355336" cy="2200928"/>
          </a:xfrm>
          <a:prstGeom prst="rect">
            <a:avLst/>
          </a:prstGeom>
        </p:spPr>
      </p:pic>
      <p:sp>
        <p:nvSpPr>
          <p:cNvPr id="6" name="テキスト ボックス 5">
            <a:extLst>
              <a:ext uri="{FF2B5EF4-FFF2-40B4-BE49-F238E27FC236}">
                <a16:creationId xmlns:a16="http://schemas.microsoft.com/office/drawing/2014/main" id="{7EB11761-754E-5719-90AB-5B67A7BEA2C8}"/>
              </a:ext>
            </a:extLst>
          </p:cNvPr>
          <p:cNvSpPr txBox="1"/>
          <p:nvPr/>
        </p:nvSpPr>
        <p:spPr>
          <a:xfrm>
            <a:off x="370756" y="6089669"/>
            <a:ext cx="8064896" cy="369332"/>
          </a:xfrm>
          <a:prstGeom prst="rect">
            <a:avLst/>
          </a:prstGeom>
          <a:noFill/>
        </p:spPr>
        <p:txBody>
          <a:bodyPr wrap="square">
            <a:spAutoFit/>
          </a:bodyPr>
          <a:lstStyle/>
          <a:p>
            <a:r>
              <a:rPr lang="ja-JP" altLang="en-US" dirty="0"/>
              <a:t>（出所）オリエンタルランドホームページ「サステナビリティレポート」</a:t>
            </a:r>
          </a:p>
        </p:txBody>
      </p:sp>
      <p:sp>
        <p:nvSpPr>
          <p:cNvPr id="7" name="テキスト ボックス 6">
            <a:extLst>
              <a:ext uri="{FF2B5EF4-FFF2-40B4-BE49-F238E27FC236}">
                <a16:creationId xmlns:a16="http://schemas.microsoft.com/office/drawing/2014/main" id="{3D8E3BF1-F15F-CF34-1A4E-649FEE588AD3}"/>
              </a:ext>
            </a:extLst>
          </p:cNvPr>
          <p:cNvSpPr txBox="1"/>
          <p:nvPr/>
        </p:nvSpPr>
        <p:spPr>
          <a:xfrm>
            <a:off x="1631504" y="5035617"/>
            <a:ext cx="3744416" cy="646331"/>
          </a:xfrm>
          <a:prstGeom prst="rect">
            <a:avLst/>
          </a:prstGeom>
          <a:noFill/>
        </p:spPr>
        <p:txBody>
          <a:bodyPr wrap="square" rtlCol="0">
            <a:spAutoFit/>
          </a:bodyPr>
          <a:lstStyle/>
          <a:p>
            <a:r>
              <a:rPr kumimoji="1" lang="en-US" altLang="ja-JP" sz="3600" dirty="0"/>
              <a:t>2023</a:t>
            </a:r>
            <a:r>
              <a:rPr kumimoji="1" lang="ja-JP" altLang="en-US" sz="3600" dirty="0"/>
              <a:t>年度は</a:t>
            </a:r>
            <a:r>
              <a:rPr kumimoji="1" lang="en-US" altLang="ja-JP" sz="3600" dirty="0"/>
              <a:t>26</a:t>
            </a:r>
            <a:r>
              <a:rPr kumimoji="1" lang="ja-JP" altLang="en-US" sz="3600" dirty="0"/>
              <a:t>名</a:t>
            </a:r>
          </a:p>
        </p:txBody>
      </p:sp>
    </p:spTree>
    <p:extLst>
      <p:ext uri="{BB962C8B-B14F-4D97-AF65-F5344CB8AC3E}">
        <p14:creationId xmlns:p14="http://schemas.microsoft.com/office/powerpoint/2010/main" val="2961175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900" dirty="0"/>
              <a:t>マジカルディズニーキャスト</a:t>
            </a:r>
          </a:p>
        </p:txBody>
      </p:sp>
      <p:sp>
        <p:nvSpPr>
          <p:cNvPr id="3" name="コンテンツ プレースホルダー 2"/>
          <p:cNvSpPr>
            <a:spLocks noGrp="1"/>
          </p:cNvSpPr>
          <p:nvPr>
            <p:ph idx="1"/>
          </p:nvPr>
        </p:nvSpPr>
        <p:spPr>
          <a:xfrm>
            <a:off x="838200" y="1459044"/>
            <a:ext cx="10515600" cy="1534481"/>
          </a:xfrm>
        </p:spPr>
        <p:txBody>
          <a:bodyPr/>
          <a:lstStyle/>
          <a:p>
            <a:pPr marL="0" indent="0">
              <a:buNone/>
            </a:pPr>
            <a:r>
              <a:rPr kumimoji="1" lang="ja-JP" altLang="en-US" dirty="0"/>
              <a:t>　キャスト同士で褒め合う制度。その結果をもとに「マジカルディズニーキャスト」が選出され、マジカルディズニーキャストピンが授与される。</a:t>
            </a:r>
          </a:p>
        </p:txBody>
      </p:sp>
      <p:sp>
        <p:nvSpPr>
          <p:cNvPr id="6" name="テキスト ボックス 5">
            <a:extLst>
              <a:ext uri="{FF2B5EF4-FFF2-40B4-BE49-F238E27FC236}">
                <a16:creationId xmlns:a16="http://schemas.microsoft.com/office/drawing/2014/main" id="{E4536BF8-89BC-1768-C30C-6ED277E96566}"/>
              </a:ext>
            </a:extLst>
          </p:cNvPr>
          <p:cNvSpPr txBox="1"/>
          <p:nvPr/>
        </p:nvSpPr>
        <p:spPr>
          <a:xfrm>
            <a:off x="335360" y="6308209"/>
            <a:ext cx="7200800" cy="369332"/>
          </a:xfrm>
          <a:prstGeom prst="rect">
            <a:avLst/>
          </a:prstGeom>
          <a:noFill/>
        </p:spPr>
        <p:txBody>
          <a:bodyPr wrap="square" rtlCol="0">
            <a:spAutoFit/>
          </a:bodyPr>
          <a:lstStyle/>
          <a:p>
            <a:r>
              <a:rPr kumimoji="1" lang="en-US" altLang="ja-JP" dirty="0"/>
              <a:t>2021</a:t>
            </a:r>
            <a:r>
              <a:rPr kumimoji="1" lang="ja-JP" altLang="en-US" dirty="0"/>
              <a:t>年まではスピリット・オブ・東京ディズニーリゾート</a:t>
            </a:r>
          </a:p>
        </p:txBody>
      </p:sp>
      <p:sp>
        <p:nvSpPr>
          <p:cNvPr id="8" name="テキスト ボックス 7">
            <a:extLst>
              <a:ext uri="{FF2B5EF4-FFF2-40B4-BE49-F238E27FC236}">
                <a16:creationId xmlns:a16="http://schemas.microsoft.com/office/drawing/2014/main" id="{8870F886-AF0A-6F28-EFD2-7E0734752797}"/>
              </a:ext>
            </a:extLst>
          </p:cNvPr>
          <p:cNvSpPr txBox="1"/>
          <p:nvPr/>
        </p:nvSpPr>
        <p:spPr>
          <a:xfrm>
            <a:off x="8616280" y="5754211"/>
            <a:ext cx="3024336" cy="923330"/>
          </a:xfrm>
          <a:prstGeom prst="rect">
            <a:avLst/>
          </a:prstGeom>
          <a:noFill/>
        </p:spPr>
        <p:txBody>
          <a:bodyPr wrap="square" rtlCol="0">
            <a:spAutoFit/>
          </a:bodyPr>
          <a:lstStyle/>
          <a:p>
            <a:r>
              <a:rPr kumimoji="1" lang="ja-JP" altLang="en-US" dirty="0"/>
              <a:t>スペシャルレコグニッションカードは素晴らしい行動をしたキャストに手渡す。</a:t>
            </a:r>
          </a:p>
        </p:txBody>
      </p:sp>
      <p:pic>
        <p:nvPicPr>
          <p:cNvPr id="5" name="図 4">
            <a:extLst>
              <a:ext uri="{FF2B5EF4-FFF2-40B4-BE49-F238E27FC236}">
                <a16:creationId xmlns:a16="http://schemas.microsoft.com/office/drawing/2014/main" id="{2D84E746-0E66-8E6D-96BA-50B79939C920}"/>
              </a:ext>
            </a:extLst>
          </p:cNvPr>
          <p:cNvPicPr>
            <a:picLocks noChangeAspect="1"/>
          </p:cNvPicPr>
          <p:nvPr/>
        </p:nvPicPr>
        <p:blipFill>
          <a:blip r:embed="rId3"/>
          <a:stretch>
            <a:fillRect/>
          </a:stretch>
        </p:blipFill>
        <p:spPr>
          <a:xfrm>
            <a:off x="2351584" y="2993525"/>
            <a:ext cx="6103853" cy="2717412"/>
          </a:xfrm>
          <a:prstGeom prst="rect">
            <a:avLst/>
          </a:prstGeom>
        </p:spPr>
      </p:pic>
    </p:spTree>
    <p:extLst>
      <p:ext uri="{BB962C8B-B14F-4D97-AF65-F5344CB8AC3E}">
        <p14:creationId xmlns:p14="http://schemas.microsoft.com/office/powerpoint/2010/main" val="1183151086"/>
      </p:ext>
    </p:extLst>
  </p:cSld>
  <p:clrMapOvr>
    <a:masterClrMapping/>
  </p:clrMapOvr>
  <mc:AlternateContent xmlns:mc="http://schemas.openxmlformats.org/markup-compatibility/2006" xmlns:p14="http://schemas.microsoft.com/office/powerpoint/2010/main">
    <mc:Choice Requires="p14">
      <p:transition spd="slow" p14:dur="2000" advTm="16416"/>
    </mc:Choice>
    <mc:Fallback xmlns="">
      <p:transition spd="slow" advTm="1641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活動状況（</a:t>
            </a:r>
            <a:r>
              <a:rPr lang="en-US" altLang="ja-JP" sz="3600" dirty="0"/>
              <a:t>2023</a:t>
            </a:r>
            <a:r>
              <a:rPr lang="ja-JP" altLang="en-US" sz="3600" dirty="0"/>
              <a:t>年度）</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buNone/>
            </a:pPr>
            <a:endParaRPr lang="en-US" altLang="ja-JP" sz="3200" dirty="0"/>
          </a:p>
          <a:p>
            <a:r>
              <a:rPr lang="ja-JP" altLang="en-US" sz="3200" dirty="0">
                <a:solidFill>
                  <a:srgbClr val="FF0000"/>
                </a:solidFill>
              </a:rPr>
              <a:t>マジカルディズニーキャスト</a:t>
            </a:r>
            <a:r>
              <a:rPr lang="ja-JP" altLang="en-US" sz="3200" dirty="0"/>
              <a:t>（キャストどうしがほめ合う）</a:t>
            </a:r>
            <a:endParaRPr lang="en-US" altLang="ja-JP" sz="3200" dirty="0"/>
          </a:p>
          <a:p>
            <a:r>
              <a:rPr lang="en-US" altLang="ja-JP" sz="3200" dirty="0"/>
              <a:t>2022</a:t>
            </a:r>
            <a:r>
              <a:rPr lang="ja-JP" altLang="en-US" sz="3200" dirty="0"/>
              <a:t>年度　</a:t>
            </a:r>
            <a:r>
              <a:rPr lang="en-US" altLang="ja-JP" sz="3200" dirty="0"/>
              <a:t>394</a:t>
            </a:r>
            <a:r>
              <a:rPr lang="ja-JP" altLang="en-US" sz="3200" dirty="0"/>
              <a:t>名</a:t>
            </a:r>
          </a:p>
          <a:p>
            <a:r>
              <a:rPr lang="en-US" altLang="ja-JP" sz="3200" dirty="0"/>
              <a:t>2023</a:t>
            </a:r>
            <a:r>
              <a:rPr lang="ja-JP" altLang="en-US" sz="3200" dirty="0"/>
              <a:t>年度　</a:t>
            </a:r>
            <a:r>
              <a:rPr lang="en-US" altLang="ja-JP" sz="3200" dirty="0"/>
              <a:t>483</a:t>
            </a:r>
            <a:r>
              <a:rPr lang="ja-JP" altLang="en-US" sz="3200" dirty="0"/>
              <a:t>名</a:t>
            </a:r>
            <a:endParaRPr lang="en-US" altLang="ja-JP" sz="3200" dirty="0"/>
          </a:p>
          <a:p>
            <a:r>
              <a:rPr lang="en-US" altLang="ja-JP" sz="3200" dirty="0"/>
              <a:t>2024</a:t>
            </a:r>
            <a:r>
              <a:rPr lang="ja-JP" altLang="en-US" sz="3200" dirty="0"/>
              <a:t>年度　</a:t>
            </a:r>
            <a:r>
              <a:rPr lang="en-US" altLang="ja-JP" sz="3200" dirty="0"/>
              <a:t>525</a:t>
            </a:r>
            <a:r>
              <a:rPr lang="ja-JP" altLang="en-US" sz="3200" dirty="0"/>
              <a:t>名</a:t>
            </a:r>
          </a:p>
          <a:p>
            <a:pPr marL="0" indent="0">
              <a:buNone/>
            </a:pPr>
            <a:endParaRPr lang="en-US" altLang="ja-JP" sz="3200" b="1" dirty="0"/>
          </a:p>
          <a:p>
            <a:pPr marL="0" indent="0">
              <a:buNone/>
            </a:pPr>
            <a:endParaRPr kumimoji="1" lang="ja-JP" altLang="en-US" dirty="0"/>
          </a:p>
        </p:txBody>
      </p:sp>
      <p:sp>
        <p:nvSpPr>
          <p:cNvPr id="4" name="正方形/長方形 3"/>
          <p:cNvSpPr/>
          <p:nvPr/>
        </p:nvSpPr>
        <p:spPr>
          <a:xfrm>
            <a:off x="1919536" y="6123543"/>
            <a:ext cx="7776864" cy="369332"/>
          </a:xfrm>
          <a:prstGeom prst="rect">
            <a:avLst/>
          </a:prstGeom>
        </p:spPr>
        <p:txBody>
          <a:bodyPr wrap="square">
            <a:spAutoFit/>
          </a:bodyPr>
          <a:lstStyle/>
          <a:p>
            <a:r>
              <a:rPr lang="ja-JP" altLang="en-US" dirty="0">
                <a:solidFill>
                  <a:srgbClr val="0000FF"/>
                </a:solidFill>
              </a:rPr>
              <a:t>（出所）オリエンタルランドホームページ「サステナビリティレポート」</a:t>
            </a:r>
            <a:endParaRPr lang="en-US" altLang="ja-JP" dirty="0">
              <a:solidFill>
                <a:srgbClr val="0000FF"/>
              </a:solidFill>
            </a:endParaRPr>
          </a:p>
        </p:txBody>
      </p:sp>
    </p:spTree>
    <p:extLst>
      <p:ext uri="{BB962C8B-B14F-4D97-AF65-F5344CB8AC3E}">
        <p14:creationId xmlns:p14="http://schemas.microsoft.com/office/powerpoint/2010/main" val="1260989080"/>
      </p:ext>
    </p:extLst>
  </p:cSld>
  <p:clrMapOvr>
    <a:masterClrMapping/>
  </p:clrMapOvr>
  <mc:AlternateContent xmlns:mc="http://schemas.openxmlformats.org/markup-compatibility/2006" xmlns:p14="http://schemas.microsoft.com/office/powerpoint/2010/main">
    <mc:Choice Requires="p14">
      <p:transition spd="slow" p14:dur="2000" advTm="26664"/>
    </mc:Choice>
    <mc:Fallback xmlns="">
      <p:transition spd="slow" advTm="2666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ドリームアップアイデア！</a:t>
            </a: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kumimoji="1" lang="ja-JP" altLang="en-US" dirty="0"/>
              <a:t>　ゲストに喜ばれる商品やフード、ゲストサービスのアイデアなどを組織や役割の枠を超えて、すべての従業員が気軽に提案できる制度。</a:t>
            </a:r>
            <a:endParaRPr kumimoji="1" lang="en-US" altLang="ja-JP" dirty="0"/>
          </a:p>
          <a:p>
            <a:pPr>
              <a:buFont typeface="Wingdings" charset="2"/>
              <a:buChar char="u"/>
            </a:pPr>
            <a:endParaRPr lang="en-US" altLang="ja-JP" dirty="0"/>
          </a:p>
          <a:p>
            <a:pPr marL="0" indent="0">
              <a:buNone/>
            </a:pPr>
            <a:r>
              <a:rPr lang="en-US" altLang="ja-JP" dirty="0"/>
              <a:t>ex.</a:t>
            </a:r>
            <a:r>
              <a:rPr lang="ja-JP" altLang="en-US" dirty="0">
                <a:solidFill>
                  <a:srgbClr val="3333FF"/>
                </a:solidFill>
              </a:rPr>
              <a:t>「スティッチグラス」</a:t>
            </a:r>
            <a:r>
              <a:rPr lang="ja-JP" altLang="en-US" dirty="0"/>
              <a:t>、</a:t>
            </a:r>
            <a:r>
              <a:rPr lang="ja-JP" altLang="en-US" dirty="0">
                <a:solidFill>
                  <a:srgbClr val="3333FF"/>
                </a:solidFill>
              </a:rPr>
              <a:t>「封ができるポップコーン</a:t>
            </a:r>
            <a:r>
              <a:rPr lang="en-US" altLang="ja-JP" dirty="0">
                <a:solidFill>
                  <a:srgbClr val="3333FF"/>
                </a:solidFill>
              </a:rPr>
              <a:t>BOX</a:t>
            </a:r>
            <a:r>
              <a:rPr lang="ja-JP" altLang="en-US" dirty="0">
                <a:solidFill>
                  <a:srgbClr val="3333FF"/>
                </a:solidFill>
              </a:rPr>
              <a:t>」</a:t>
            </a:r>
            <a:r>
              <a:rPr lang="ja-JP" altLang="en-US" dirty="0"/>
              <a:t>、</a:t>
            </a:r>
            <a:r>
              <a:rPr lang="ja-JP" altLang="en-US" dirty="0">
                <a:solidFill>
                  <a:srgbClr val="3333FF"/>
                </a:solidFill>
              </a:rPr>
              <a:t>「リトルグリーンまん」「プラント・ガイドツアー」</a:t>
            </a:r>
            <a:r>
              <a:rPr lang="ja-JP" altLang="en-US" dirty="0"/>
              <a:t>など</a:t>
            </a:r>
            <a:endParaRPr lang="en-US" altLang="ja-JP" dirty="0"/>
          </a:p>
          <a:p>
            <a:pPr marL="0" indent="0">
              <a:buNone/>
            </a:pPr>
            <a:endParaRPr lang="en-US" altLang="ja-JP" dirty="0"/>
          </a:p>
          <a:p>
            <a:r>
              <a:rPr lang="en-US" altLang="ja-JP" dirty="0"/>
              <a:t>2020</a:t>
            </a:r>
            <a:r>
              <a:rPr lang="ja-JP" altLang="en-US" dirty="0"/>
              <a:t>年度　　</a:t>
            </a:r>
            <a:r>
              <a:rPr lang="en-US" altLang="ja-JP" dirty="0"/>
              <a:t>2075</a:t>
            </a:r>
            <a:r>
              <a:rPr lang="ja-JP" altLang="en-US" dirty="0"/>
              <a:t>件</a:t>
            </a:r>
            <a:endParaRPr lang="en-US" altLang="ja-JP" dirty="0"/>
          </a:p>
          <a:p>
            <a:r>
              <a:rPr lang="en-US" altLang="ja-JP" dirty="0"/>
              <a:t>2021</a:t>
            </a:r>
            <a:r>
              <a:rPr lang="ja-JP" altLang="en-US" dirty="0"/>
              <a:t>年度　　未実施</a:t>
            </a:r>
            <a:endParaRPr lang="en-US" altLang="ja-JP" dirty="0"/>
          </a:p>
          <a:p>
            <a:r>
              <a:rPr lang="en-US" altLang="ja-JP" dirty="0"/>
              <a:t>2022</a:t>
            </a:r>
            <a:r>
              <a:rPr lang="ja-JP" altLang="en-US" dirty="0"/>
              <a:t>年度　　</a:t>
            </a:r>
            <a:r>
              <a:rPr lang="en-US" altLang="ja-JP" dirty="0"/>
              <a:t>1330</a:t>
            </a:r>
            <a:r>
              <a:rPr lang="ja-JP" altLang="en-US" dirty="0"/>
              <a:t>件</a:t>
            </a:r>
            <a:endParaRPr lang="en-US" altLang="ja-JP" dirty="0"/>
          </a:p>
          <a:p>
            <a:r>
              <a:rPr lang="en-US" altLang="ja-JP" dirty="0"/>
              <a:t>2023</a:t>
            </a:r>
            <a:r>
              <a:rPr lang="ja-JP" altLang="en-US" dirty="0"/>
              <a:t>年度　 　</a:t>
            </a:r>
            <a:r>
              <a:rPr lang="en-US" altLang="ja-JP" dirty="0"/>
              <a:t>658</a:t>
            </a:r>
            <a:r>
              <a:rPr lang="ja-JP" altLang="en-US" dirty="0"/>
              <a:t>件</a:t>
            </a:r>
            <a:endParaRPr lang="en-US" altLang="ja-JP" dirty="0"/>
          </a:p>
          <a:p>
            <a:r>
              <a:rPr lang="en-US" altLang="ja-JP" dirty="0"/>
              <a:t>2024</a:t>
            </a:r>
            <a:r>
              <a:rPr lang="ja-JP" altLang="en-US" dirty="0"/>
              <a:t>年度　　未実施</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pic>
        <p:nvPicPr>
          <p:cNvPr id="4" name="図 3">
            <a:extLst>
              <a:ext uri="{FF2B5EF4-FFF2-40B4-BE49-F238E27FC236}">
                <a16:creationId xmlns:a16="http://schemas.microsoft.com/office/drawing/2014/main" id="{A000AB0E-5BC6-78EC-2823-B721CF35D3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4192" y="4308688"/>
            <a:ext cx="3020543" cy="2019901"/>
          </a:xfrm>
          <a:prstGeom prst="rect">
            <a:avLst/>
          </a:prstGeom>
        </p:spPr>
      </p:pic>
      <p:sp>
        <p:nvSpPr>
          <p:cNvPr id="5" name="テキスト ボックス 4">
            <a:extLst>
              <a:ext uri="{FF2B5EF4-FFF2-40B4-BE49-F238E27FC236}">
                <a16:creationId xmlns:a16="http://schemas.microsoft.com/office/drawing/2014/main" id="{D7F628F3-4840-5C23-12B3-113556B0B868}"/>
              </a:ext>
            </a:extLst>
          </p:cNvPr>
          <p:cNvSpPr txBox="1"/>
          <p:nvPr/>
        </p:nvSpPr>
        <p:spPr>
          <a:xfrm>
            <a:off x="1631504" y="6311900"/>
            <a:ext cx="5035551" cy="369332"/>
          </a:xfrm>
          <a:prstGeom prst="rect">
            <a:avLst/>
          </a:prstGeom>
          <a:noFill/>
        </p:spPr>
        <p:txBody>
          <a:bodyPr wrap="square" rtlCol="0">
            <a:spAutoFit/>
          </a:bodyPr>
          <a:lstStyle/>
          <a:p>
            <a:r>
              <a:rPr kumimoji="1" lang="en-US" altLang="ja-JP" dirty="0"/>
              <a:t>2021</a:t>
            </a:r>
            <a:r>
              <a:rPr kumimoji="1" lang="ja-JP" altLang="en-US" dirty="0"/>
              <a:t>年までは「</a:t>
            </a:r>
            <a:r>
              <a:rPr kumimoji="1" lang="en-US" altLang="ja-JP" dirty="0"/>
              <a:t>I</a:t>
            </a:r>
            <a:r>
              <a:rPr kumimoji="1" lang="ja-JP" altLang="en-US" dirty="0"/>
              <a:t> </a:t>
            </a:r>
            <a:r>
              <a:rPr kumimoji="1" lang="en-US" altLang="ja-JP" dirty="0"/>
              <a:t>have </a:t>
            </a:r>
            <a:r>
              <a:rPr kumimoji="1" lang="ja-JP" altLang="en-US" dirty="0"/>
              <a:t>アイデア」と呼ばれた。</a:t>
            </a:r>
          </a:p>
        </p:txBody>
      </p:sp>
    </p:spTree>
    <p:extLst>
      <p:ext uri="{BB962C8B-B14F-4D97-AF65-F5344CB8AC3E}">
        <p14:creationId xmlns:p14="http://schemas.microsoft.com/office/powerpoint/2010/main" val="3722520534"/>
      </p:ext>
    </p:extLst>
  </p:cSld>
  <p:clrMapOvr>
    <a:masterClrMapping/>
  </p:clrMapOvr>
  <mc:AlternateContent xmlns:mc="http://schemas.openxmlformats.org/markup-compatibility/2006" xmlns:p14="http://schemas.microsoft.com/office/powerpoint/2010/main">
    <mc:Choice Requires="p14">
      <p:transition spd="slow" p14:dur="2000" advTm="19574"/>
    </mc:Choice>
    <mc:Fallback xmlns="">
      <p:transition spd="slow" advTm="1957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188640"/>
            <a:ext cx="7886700" cy="543594"/>
          </a:xfrm>
        </p:spPr>
        <p:txBody>
          <a:bodyPr>
            <a:normAutofit fontScale="90000"/>
          </a:bodyPr>
          <a:lstStyle/>
          <a:p>
            <a:r>
              <a:rPr kumimoji="1" lang="ja-JP" altLang="en-US" dirty="0">
                <a:solidFill>
                  <a:srgbClr val="00B050"/>
                </a:solidFill>
              </a:rPr>
              <a:t>お子様ランチ</a:t>
            </a:r>
          </a:p>
        </p:txBody>
      </p:sp>
      <p:sp>
        <p:nvSpPr>
          <p:cNvPr id="3" name="コンテンツ プレースホルダー 2"/>
          <p:cNvSpPr>
            <a:spLocks noGrp="1"/>
          </p:cNvSpPr>
          <p:nvPr>
            <p:ph idx="1"/>
          </p:nvPr>
        </p:nvSpPr>
        <p:spPr>
          <a:xfrm>
            <a:off x="712094" y="798762"/>
            <a:ext cx="10928522" cy="5870598"/>
          </a:xfrm>
        </p:spPr>
        <p:txBody>
          <a:bodyPr>
            <a:normAutofit fontScale="77500" lnSpcReduction="20000"/>
          </a:bodyPr>
          <a:lstStyle/>
          <a:p>
            <a:pPr marL="0" indent="0">
              <a:buNone/>
            </a:pPr>
            <a:r>
              <a:rPr lang="ja-JP" altLang="en-US" dirty="0"/>
              <a:t>　それは、ディズニーランド内のあるレストランで、若いご夫婦から、お二人の食事以外に「お子様ランチ」を注文された１人のキャストのお話です。</a:t>
            </a:r>
          </a:p>
          <a:p>
            <a:pPr marL="0" indent="0">
              <a:buNone/>
            </a:pPr>
            <a:r>
              <a:rPr lang="ja-JP" altLang="en-US" dirty="0"/>
              <a:t>　その店では、「お子様ランチは８歳以下にしかお出ししない」ことになっていました。そこで、従業員は、「どなたが召し上がるのですか」を尋ねたそうです。</a:t>
            </a:r>
          </a:p>
          <a:p>
            <a:pPr marL="0" indent="0">
              <a:buNone/>
            </a:pPr>
            <a:r>
              <a:rPr lang="ja-JP" altLang="en-US" dirty="0"/>
              <a:t>　ちょっとした沈黙の後返ってきた答えに、彼女はハッとします。なぜなら、それはお２人の亡くなられたお子様のものだと分かったからです。</a:t>
            </a:r>
          </a:p>
          <a:p>
            <a:pPr marL="0" indent="0">
              <a:buNone/>
            </a:pPr>
            <a:r>
              <a:rPr lang="ja-JP" altLang="en-US" dirty="0"/>
              <a:t>　お母様のお話では、その日は亡くなられたお嬢様のお誕生日だったとか。いつかは家族３人でディズニーランドに行こうね、と約束していたそうなのですが、それが果たせないまま、お嬢様はお亡くなりになられたのだそうです。</a:t>
            </a:r>
          </a:p>
          <a:p>
            <a:pPr marL="0" indent="0">
              <a:buNone/>
            </a:pPr>
            <a:r>
              <a:rPr lang="ja-JP" altLang="en-US" dirty="0"/>
              <a:t>　「もし、可能なら、ここのお子様ランチを、娘に食べさせてあげたいと思って、お邪魔したんです</a:t>
            </a:r>
            <a:r>
              <a:rPr lang="en-US" altLang="ja-JP" dirty="0"/>
              <a:t>…</a:t>
            </a:r>
            <a:r>
              <a:rPr lang="ja-JP" altLang="en-US" dirty="0"/>
              <a:t>」</a:t>
            </a:r>
          </a:p>
          <a:p>
            <a:pPr marL="0" indent="0">
              <a:buNone/>
            </a:pPr>
            <a:r>
              <a:rPr lang="ja-JP" altLang="en-US" dirty="0"/>
              <a:t>　そのお話にキャストは、こみあげてくる涙を湛えて、精一杯の笑みを浮かべ「承知しました」と言うと、４人掛けの席に子供用の椅子まで用意し、「３名様こちらにどうぞ」とお２人をご案内したといいます。</a:t>
            </a:r>
          </a:p>
          <a:p>
            <a:pPr marL="0" indent="0">
              <a:buNone/>
            </a:pPr>
            <a:r>
              <a:rPr lang="ja-JP" altLang="en-US" dirty="0"/>
              <a:t>　その間、上司に相談もせず、瞬時の対応だと聞いています。</a:t>
            </a:r>
          </a:p>
          <a:p>
            <a:pPr marL="0" indent="0">
              <a:buNone/>
            </a:pPr>
            <a:r>
              <a:rPr lang="ja-JP" altLang="en-US" dirty="0"/>
              <a:t>　「本日はよく来てくださいました。ご家族で楽しんでいってくださいね」</a:t>
            </a:r>
          </a:p>
          <a:p>
            <a:pPr marL="0" indent="0">
              <a:buNone/>
            </a:pPr>
            <a:r>
              <a:rPr lang="ja-JP" altLang="en-US" dirty="0"/>
              <a:t>　おふたりは、それはうれしそうに涙を浮かべ、お子様ランチを囲みながら、お食事をされていったそうです。</a:t>
            </a:r>
          </a:p>
          <a:p>
            <a:pPr marL="0" indent="0">
              <a:buNone/>
            </a:pPr>
            <a:r>
              <a:rPr lang="ja-JP" altLang="en-US" dirty="0"/>
              <a:t>　</a:t>
            </a:r>
            <a:r>
              <a:rPr lang="ja-JP" altLang="en-US" dirty="0">
                <a:solidFill>
                  <a:srgbClr val="0070C0"/>
                </a:solidFill>
              </a:rPr>
              <a:t>堀貞一郎</a:t>
            </a:r>
            <a:r>
              <a:rPr lang="en-US" altLang="ja-JP" dirty="0">
                <a:solidFill>
                  <a:srgbClr val="0070C0"/>
                </a:solidFill>
              </a:rPr>
              <a:t>『</a:t>
            </a:r>
            <a:r>
              <a:rPr lang="ja-JP" altLang="en-US" dirty="0">
                <a:solidFill>
                  <a:srgbClr val="0070C0"/>
                </a:solidFill>
              </a:rPr>
              <a:t>楽しくなければ会社じゃない</a:t>
            </a:r>
            <a:r>
              <a:rPr lang="en-US" altLang="ja-JP" dirty="0">
                <a:solidFill>
                  <a:srgbClr val="0070C0"/>
                </a:solidFill>
              </a:rPr>
              <a:t>』</a:t>
            </a:r>
            <a:r>
              <a:rPr lang="ja-JP" altLang="en-US" dirty="0">
                <a:solidFill>
                  <a:srgbClr val="0070C0"/>
                </a:solidFill>
              </a:rPr>
              <a:t>プレジデント社</a:t>
            </a:r>
          </a:p>
          <a:p>
            <a:endParaRPr lang="ja-JP" altLang="en-US" dirty="0"/>
          </a:p>
          <a:p>
            <a:endParaRPr kumimoji="1" lang="ja-JP" altLang="en-US" dirty="0"/>
          </a:p>
        </p:txBody>
      </p:sp>
    </p:spTree>
    <p:extLst>
      <p:ext uri="{BB962C8B-B14F-4D97-AF65-F5344CB8AC3E}">
        <p14:creationId xmlns:p14="http://schemas.microsoft.com/office/powerpoint/2010/main" val="3685979195"/>
      </p:ext>
    </p:extLst>
  </p:cSld>
  <p:clrMapOvr>
    <a:masterClrMapping/>
  </p:clrMapOvr>
  <mc:AlternateContent xmlns:mc="http://schemas.openxmlformats.org/markup-compatibility/2006" xmlns:p14="http://schemas.microsoft.com/office/powerpoint/2010/main">
    <mc:Choice Requires="p14">
      <p:transition spd="slow" p14:dur="2000" advTm="112268"/>
    </mc:Choice>
    <mc:Fallback xmlns="">
      <p:transition spd="slow" advTm="11226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a:t>震災時の対応</a:t>
            </a:r>
          </a:p>
        </p:txBody>
      </p:sp>
      <p:sp>
        <p:nvSpPr>
          <p:cNvPr id="26629" name="コンテンツ プレースホルダ 2"/>
          <p:cNvSpPr>
            <a:spLocks noGrp="1"/>
          </p:cNvSpPr>
          <p:nvPr>
            <p:ph idx="1"/>
          </p:nvPr>
        </p:nvSpPr>
        <p:spPr>
          <a:xfrm>
            <a:off x="1271464" y="1527493"/>
            <a:ext cx="10082336" cy="3557691"/>
          </a:xfrm>
        </p:spPr>
        <p:txBody>
          <a:bodyPr>
            <a:normAutofit/>
          </a:bodyPr>
          <a:lstStyle/>
          <a:p>
            <a:pPr eaLnBrk="1" hangingPunct="1"/>
            <a:r>
              <a:rPr lang="ja-JP" altLang="en-US" sz="3200" dirty="0"/>
              <a:t>緊急時に重要な「初動体制」</a:t>
            </a:r>
          </a:p>
          <a:p>
            <a:pPr eaLnBrk="1" hangingPunct="1"/>
            <a:r>
              <a:rPr lang="ja-JP" altLang="en-US" sz="3200" dirty="0"/>
              <a:t>揺れからわずか</a:t>
            </a:r>
            <a:r>
              <a:rPr lang="en-US" altLang="ja-JP" sz="3200" dirty="0"/>
              <a:t>40</a:t>
            </a:r>
            <a:r>
              <a:rPr lang="ja-JP" altLang="en-US" sz="3200" dirty="0"/>
              <a:t>秒後には、地震発生を伝える園内アナウンスが二ヶ国語（日本語・英語）で流れた</a:t>
            </a:r>
          </a:p>
          <a:p>
            <a:pPr eaLnBrk="1" hangingPunct="1"/>
            <a:r>
              <a:rPr lang="ja-JP" altLang="en-US" sz="3200" dirty="0"/>
              <a:t>ディズニーの行動基準「</a:t>
            </a:r>
            <a:r>
              <a:rPr lang="en-US" altLang="ja-JP" sz="3200" dirty="0"/>
              <a:t>SCSE</a:t>
            </a:r>
            <a:r>
              <a:rPr lang="ja-JP" altLang="en-US" sz="3200" dirty="0"/>
              <a:t>」とは</a:t>
            </a:r>
          </a:p>
          <a:p>
            <a:pPr eaLnBrk="1" hangingPunct="1"/>
            <a:r>
              <a:rPr lang="ja-JP" altLang="en-US" sz="3200" dirty="0"/>
              <a:t>商品のぬいぐるみが「防災グッズ」</a:t>
            </a:r>
          </a:p>
          <a:p>
            <a:pPr eaLnBrk="1" hangingPunct="1"/>
            <a:r>
              <a:rPr lang="ja-JP" altLang="en-US" sz="3200" dirty="0"/>
              <a:t>クッキーやチョコレートを無料で配布</a:t>
            </a:r>
          </a:p>
          <a:p>
            <a:pPr eaLnBrk="1" hangingPunct="1">
              <a:buFont typeface="Wingdings" pitchFamily="2" charset="2"/>
              <a:buNone/>
            </a:pPr>
            <a:endParaRPr lang="ja-JP" altLang="en-US" sz="3200" dirty="0"/>
          </a:p>
        </p:txBody>
      </p:sp>
      <p:sp>
        <p:nvSpPr>
          <p:cNvPr id="4" name="テキスト ボックス 3"/>
          <p:cNvSpPr txBox="1"/>
          <p:nvPr/>
        </p:nvSpPr>
        <p:spPr>
          <a:xfrm>
            <a:off x="983432" y="5417166"/>
            <a:ext cx="10370368" cy="923330"/>
          </a:xfrm>
          <a:prstGeom prst="rect">
            <a:avLst/>
          </a:prstGeom>
          <a:noFill/>
        </p:spPr>
        <p:txBody>
          <a:bodyPr wrap="square" rtlCol="0">
            <a:spAutoFit/>
          </a:bodyPr>
          <a:lstStyle/>
          <a:p>
            <a:r>
              <a:rPr lang="ja-JP" altLang="en-US" dirty="0"/>
              <a:t>「</a:t>
            </a:r>
            <a:r>
              <a:rPr lang="en-US" altLang="ja-JP" dirty="0"/>
              <a:t>3.11</a:t>
            </a:r>
            <a:r>
              <a:rPr lang="ja-JP" altLang="ja-JP" dirty="0"/>
              <a:t>もブレなかった東京ディズニーランドの優先順位</a:t>
            </a:r>
          </a:p>
          <a:p>
            <a:r>
              <a:rPr lang="ja-JP" altLang="ja-JP" dirty="0"/>
              <a:t>そしてユッケ事故を起こした焼き肉チェーンが忘れていたこと</a:t>
            </a:r>
            <a:r>
              <a:rPr lang="ja-JP" altLang="en-US" dirty="0"/>
              <a:t>」</a:t>
            </a:r>
            <a:endParaRPr lang="ja-JP" altLang="ja-JP" dirty="0"/>
          </a:p>
          <a:p>
            <a:r>
              <a:rPr lang="ja-JP" altLang="ja-JP" dirty="0"/>
              <a:t>武田 斉紀 　</a:t>
            </a:r>
            <a:r>
              <a:rPr lang="en-US" altLang="ja-JP" dirty="0"/>
              <a:t>2011</a:t>
            </a:r>
            <a:r>
              <a:rPr lang="ja-JP" altLang="ja-JP" dirty="0"/>
              <a:t>年</a:t>
            </a:r>
            <a:r>
              <a:rPr lang="en-US" altLang="ja-JP" dirty="0"/>
              <a:t>5</a:t>
            </a:r>
            <a:r>
              <a:rPr lang="ja-JP" altLang="ja-JP" dirty="0"/>
              <a:t>月</a:t>
            </a:r>
            <a:r>
              <a:rPr lang="en-US" altLang="ja-JP" dirty="0"/>
              <a:t>16</a:t>
            </a:r>
            <a:r>
              <a:rPr lang="ja-JP" altLang="ja-JP" dirty="0"/>
              <a:t>日（月）（日経ビジネス・オンライン）</a:t>
            </a:r>
          </a:p>
        </p:txBody>
      </p:sp>
    </p:spTree>
  </p:cSld>
  <p:clrMapOvr>
    <a:masterClrMapping/>
  </p:clrMapOvr>
  <mc:AlternateContent xmlns:mc="http://schemas.openxmlformats.org/markup-compatibility/2006" xmlns:p14="http://schemas.microsoft.com/office/powerpoint/2010/main">
    <mc:Choice Requires="p14">
      <p:transition spd="slow" p14:dur="2000" advTm="54052"/>
    </mc:Choice>
    <mc:Fallback xmlns="">
      <p:transition spd="slow" advTm="5405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a:t>キャストの対応</a:t>
            </a:r>
          </a:p>
        </p:txBody>
      </p:sp>
      <p:sp>
        <p:nvSpPr>
          <p:cNvPr id="27651" name="コンテンツ プレースホルダ 2"/>
          <p:cNvSpPr>
            <a:spLocks noGrp="1"/>
          </p:cNvSpPr>
          <p:nvPr>
            <p:ph idx="1"/>
          </p:nvPr>
        </p:nvSpPr>
        <p:spPr>
          <a:xfrm>
            <a:off x="1199456" y="1027906"/>
            <a:ext cx="10081120" cy="5191943"/>
          </a:xfrm>
        </p:spPr>
        <p:txBody>
          <a:bodyPr>
            <a:normAutofit/>
          </a:bodyPr>
          <a:lstStyle/>
          <a:p>
            <a:pPr eaLnBrk="1" hangingPunct="1">
              <a:buFont typeface="Wingdings" pitchFamily="2" charset="2"/>
              <a:buNone/>
            </a:pPr>
            <a:endParaRPr lang="ja-JP" altLang="en-US" dirty="0">
              <a:solidFill>
                <a:srgbClr val="975C1E"/>
              </a:solidFill>
            </a:endParaRPr>
          </a:p>
          <a:p>
            <a:pPr eaLnBrk="1" hangingPunct="1">
              <a:buSzPts val="2500"/>
            </a:pPr>
            <a:r>
              <a:rPr lang="ja-JP" altLang="en-US" sz="2800" dirty="0">
                <a:solidFill>
                  <a:srgbClr val="975C1E"/>
                </a:solidFill>
              </a:rPr>
              <a:t>お土産用のビニール袋や青いゴミ袋、段ボールまで引っ張り出してきて「</a:t>
            </a:r>
            <a:r>
              <a:rPr lang="ja-JP" altLang="en-US" sz="2800" dirty="0">
                <a:solidFill>
                  <a:srgbClr val="FF0000"/>
                </a:solidFill>
              </a:rPr>
              <a:t>これをかぶって寒さをしのいでください</a:t>
            </a:r>
            <a:r>
              <a:rPr lang="ja-JP" altLang="en-US" sz="2800" dirty="0">
                <a:solidFill>
                  <a:srgbClr val="975C1E"/>
                </a:solidFill>
              </a:rPr>
              <a:t>」と言いながら配ったのです。</a:t>
            </a:r>
          </a:p>
          <a:p>
            <a:pPr eaLnBrk="1" hangingPunct="1">
              <a:buSzPts val="2500"/>
            </a:pPr>
            <a:r>
              <a:rPr lang="ja-JP" altLang="en-US" sz="2800" dirty="0">
                <a:solidFill>
                  <a:srgbClr val="975C1E"/>
                </a:solidFill>
              </a:rPr>
              <a:t>　ゲストの気を紛らせようと、お土産袋を掲げて「みなさん、この絵の中に</a:t>
            </a:r>
            <a:r>
              <a:rPr lang="ja-JP" altLang="en-US" sz="2800" dirty="0">
                <a:solidFill>
                  <a:srgbClr val="FF0000"/>
                </a:solidFill>
              </a:rPr>
              <a:t>“隠れミッキー”</a:t>
            </a:r>
            <a:r>
              <a:rPr lang="ja-JP" altLang="en-US" sz="2800" dirty="0">
                <a:solidFill>
                  <a:srgbClr val="975C1E"/>
                </a:solidFill>
              </a:rPr>
              <a:t>（ミッキーマウスの形）があるのをご存じでしたか。よろしければ一緒に探してみてください」と投げかけた。</a:t>
            </a:r>
            <a:endParaRPr lang="en-US" altLang="ja-JP" sz="2800" dirty="0">
              <a:solidFill>
                <a:srgbClr val="975C1E"/>
              </a:solidFill>
            </a:endParaRPr>
          </a:p>
          <a:p>
            <a:pPr>
              <a:buSzPts val="2500"/>
            </a:pPr>
            <a:r>
              <a:rPr lang="ja-JP" altLang="en-US" sz="2800" dirty="0">
                <a:solidFill>
                  <a:srgbClr val="975C1E"/>
                </a:solidFill>
              </a:rPr>
              <a:t>Ｆさんは、大きなシャンデリアの近くで余震の恐怖におびえている子供たちに向かって、「</a:t>
            </a:r>
            <a:r>
              <a:rPr lang="ja-JP" altLang="en-US" sz="2800" dirty="0">
                <a:solidFill>
                  <a:srgbClr val="FF0000"/>
                </a:solidFill>
              </a:rPr>
              <a:t>みなさん大丈夫です。僕はシャンデリアの妖精ですから、何があってもみなさんを守ります。大丈夫です</a:t>
            </a:r>
            <a:r>
              <a:rPr lang="ja-JP" altLang="en-US" sz="2800" dirty="0">
                <a:solidFill>
                  <a:srgbClr val="975C1E"/>
                </a:solidFill>
              </a:rPr>
              <a:t>」と笑顔を見せた。</a:t>
            </a:r>
          </a:p>
          <a:p>
            <a:pPr eaLnBrk="1" hangingPunct="1">
              <a:buSzPts val="2500"/>
            </a:pPr>
            <a:endParaRPr lang="ja-JP" altLang="en-US" sz="2800" dirty="0">
              <a:solidFill>
                <a:srgbClr val="975C1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1073"/>
    </mc:Choice>
    <mc:Fallback xmlns="">
      <p:transition spd="slow" advTm="310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p:nvPr/>
        </p:nvSpPr>
        <p:spPr>
          <a:xfrm>
            <a:off x="411480" y="1316736"/>
            <a:ext cx="10899648" cy="4837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4245864" y="1789508"/>
            <a:ext cx="1810512" cy="1409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政府</a:t>
            </a:r>
          </a:p>
        </p:txBody>
      </p:sp>
      <p:sp>
        <p:nvSpPr>
          <p:cNvPr id="11" name="円/楕円 10"/>
          <p:cNvSpPr/>
          <p:nvPr/>
        </p:nvSpPr>
        <p:spPr>
          <a:xfrm>
            <a:off x="5718968" y="3675888"/>
            <a:ext cx="1888840" cy="1522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企業</a:t>
            </a:r>
            <a:endParaRPr kumimoji="1" lang="ja-JP" altLang="en-US" sz="2800" dirty="0"/>
          </a:p>
        </p:txBody>
      </p:sp>
      <p:sp>
        <p:nvSpPr>
          <p:cNvPr id="13" name="円/楕円 12"/>
          <p:cNvSpPr/>
          <p:nvPr/>
        </p:nvSpPr>
        <p:spPr>
          <a:xfrm>
            <a:off x="2641600" y="3752695"/>
            <a:ext cx="1992623" cy="1446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家計</a:t>
            </a:r>
          </a:p>
        </p:txBody>
      </p:sp>
      <p:sp>
        <p:nvSpPr>
          <p:cNvPr id="15" name="下矢印 14"/>
          <p:cNvSpPr/>
          <p:nvPr/>
        </p:nvSpPr>
        <p:spPr>
          <a:xfrm rot="1433087">
            <a:off x="7020066" y="2767871"/>
            <a:ext cx="640080" cy="936308"/>
          </a:xfrm>
          <a:prstGeom prst="downArrow">
            <a:avLst>
              <a:gd name="adj1" fmla="val 264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0800000">
            <a:off x="4856555" y="4809699"/>
            <a:ext cx="626518" cy="491509"/>
          </a:xfrm>
          <a:prstGeom prst="downArrow">
            <a:avLst>
              <a:gd name="adj1" fmla="val 264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922924" y="1869279"/>
            <a:ext cx="1614026" cy="584775"/>
          </a:xfrm>
          <a:prstGeom prst="rect">
            <a:avLst/>
          </a:prstGeom>
          <a:noFill/>
          <a:ln>
            <a:solidFill>
              <a:schemeClr val="accent1"/>
            </a:solidFill>
          </a:ln>
        </p:spPr>
        <p:txBody>
          <a:bodyPr wrap="square" rtlCol="0">
            <a:spAutoFit/>
          </a:bodyPr>
          <a:lstStyle/>
          <a:p>
            <a:pPr algn="ctr"/>
            <a:r>
              <a:rPr kumimoji="1" lang="ja-JP" altLang="en-US" sz="3200" dirty="0"/>
              <a:t>経営学</a:t>
            </a:r>
          </a:p>
        </p:txBody>
      </p:sp>
      <p:sp>
        <p:nvSpPr>
          <p:cNvPr id="19" name="テキスト ボックス 18"/>
          <p:cNvSpPr txBox="1"/>
          <p:nvPr/>
        </p:nvSpPr>
        <p:spPr>
          <a:xfrm>
            <a:off x="3612970" y="5310622"/>
            <a:ext cx="1243584" cy="584775"/>
          </a:xfrm>
          <a:prstGeom prst="rect">
            <a:avLst/>
          </a:prstGeom>
          <a:noFill/>
          <a:ln>
            <a:solidFill>
              <a:schemeClr val="accent1"/>
            </a:solidFill>
          </a:ln>
        </p:spPr>
        <p:txBody>
          <a:bodyPr wrap="square" rtlCol="0">
            <a:spAutoFit/>
          </a:bodyPr>
          <a:lstStyle/>
          <a:p>
            <a:pPr algn="ctr"/>
            <a:r>
              <a:rPr lang="ja-JP" altLang="en-US" sz="3200" dirty="0"/>
              <a:t>商学</a:t>
            </a:r>
            <a:endParaRPr kumimoji="1" lang="ja-JP" altLang="en-US" sz="3200" dirty="0"/>
          </a:p>
        </p:txBody>
      </p:sp>
      <p:sp>
        <p:nvSpPr>
          <p:cNvPr id="20" name="テキスト ボックス 19"/>
          <p:cNvSpPr txBox="1"/>
          <p:nvPr/>
        </p:nvSpPr>
        <p:spPr>
          <a:xfrm>
            <a:off x="1593912" y="851628"/>
            <a:ext cx="1627632" cy="584775"/>
          </a:xfrm>
          <a:prstGeom prst="rect">
            <a:avLst/>
          </a:prstGeom>
          <a:noFill/>
          <a:ln>
            <a:solidFill>
              <a:schemeClr val="accent1"/>
            </a:solidFill>
          </a:ln>
        </p:spPr>
        <p:txBody>
          <a:bodyPr wrap="square" rtlCol="0">
            <a:spAutoFit/>
          </a:bodyPr>
          <a:lstStyle/>
          <a:p>
            <a:pPr algn="ctr"/>
            <a:r>
              <a:rPr kumimoji="1" lang="ja-JP" altLang="en-US" sz="3200" dirty="0"/>
              <a:t>経済学</a:t>
            </a:r>
          </a:p>
        </p:txBody>
      </p:sp>
      <p:sp>
        <p:nvSpPr>
          <p:cNvPr id="21" name="テキスト ボックス 20"/>
          <p:cNvSpPr txBox="1"/>
          <p:nvPr/>
        </p:nvSpPr>
        <p:spPr>
          <a:xfrm>
            <a:off x="7758216" y="2918377"/>
            <a:ext cx="1618488" cy="369332"/>
          </a:xfrm>
          <a:prstGeom prst="rect">
            <a:avLst/>
          </a:prstGeom>
          <a:noFill/>
        </p:spPr>
        <p:txBody>
          <a:bodyPr wrap="square" rtlCol="0">
            <a:spAutoFit/>
          </a:bodyPr>
          <a:lstStyle/>
          <a:p>
            <a:r>
              <a:rPr kumimoji="1" lang="ja-JP" altLang="en-US" dirty="0"/>
              <a:t>戦略、組織</a:t>
            </a:r>
          </a:p>
        </p:txBody>
      </p:sp>
      <p:sp>
        <p:nvSpPr>
          <p:cNvPr id="22" name="テキスト ボックス 21"/>
          <p:cNvSpPr txBox="1"/>
          <p:nvPr/>
        </p:nvSpPr>
        <p:spPr>
          <a:xfrm>
            <a:off x="4957221" y="5418343"/>
            <a:ext cx="2591816" cy="369332"/>
          </a:xfrm>
          <a:prstGeom prst="rect">
            <a:avLst/>
          </a:prstGeom>
          <a:noFill/>
        </p:spPr>
        <p:txBody>
          <a:bodyPr wrap="square" rtlCol="0">
            <a:spAutoFit/>
          </a:bodyPr>
          <a:lstStyle/>
          <a:p>
            <a:r>
              <a:rPr lang="ja-JP" altLang="en-US" dirty="0"/>
              <a:t>取引、マーケティング</a:t>
            </a:r>
            <a:endParaRPr kumimoji="1" lang="ja-JP" altLang="en-US" dirty="0"/>
          </a:p>
        </p:txBody>
      </p:sp>
      <p:cxnSp>
        <p:nvCxnSpPr>
          <p:cNvPr id="24" name="直線矢印コネクタ 23"/>
          <p:cNvCxnSpPr/>
          <p:nvPr/>
        </p:nvCxnSpPr>
        <p:spPr>
          <a:xfrm flipH="1">
            <a:off x="3860210" y="2997200"/>
            <a:ext cx="385654" cy="477451"/>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012610" y="3149600"/>
            <a:ext cx="385654" cy="47745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5861304" y="3235925"/>
            <a:ext cx="270326" cy="47348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5947704" y="3035519"/>
            <a:ext cx="305425" cy="586988"/>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4753077" y="4437226"/>
            <a:ext cx="729996" cy="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4806589" y="4615365"/>
            <a:ext cx="697893" cy="1619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940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震災時「禁を破る」</a:t>
            </a:r>
          </a:p>
        </p:txBody>
      </p:sp>
      <p:sp>
        <p:nvSpPr>
          <p:cNvPr id="3" name="コンテンツ プレースホルダー 2"/>
          <p:cNvSpPr>
            <a:spLocks noGrp="1"/>
          </p:cNvSpPr>
          <p:nvPr>
            <p:ph idx="1"/>
          </p:nvPr>
        </p:nvSpPr>
        <p:spPr>
          <a:xfrm>
            <a:off x="869761" y="1554576"/>
            <a:ext cx="10658400" cy="1325563"/>
          </a:xfrm>
        </p:spPr>
        <p:txBody>
          <a:bodyPr/>
          <a:lstStyle/>
          <a:p>
            <a:r>
              <a:rPr lang="ja-JP" altLang="en-US" sz="2800" dirty="0">
                <a:solidFill>
                  <a:schemeClr val="accent4">
                    <a:lumMod val="75000"/>
                  </a:schemeClr>
                </a:solidFill>
              </a:rPr>
              <a:t>バックヤードという従業員だけが利用する通路にゲストを通して、より短距離で安全に「ランド」から「シー」に誘導した。</a:t>
            </a:r>
          </a:p>
          <a:p>
            <a:endParaRPr lang="ja-JP" altLang="en-US" sz="2800" dirty="0"/>
          </a:p>
          <a:p>
            <a:endParaRPr lang="ja-JP" altLang="en-US" dirty="0"/>
          </a:p>
          <a:p>
            <a:endParaRPr kumimoji="1" lang="ja-JP" altLang="en-US" dirty="0"/>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1664" y="2744026"/>
            <a:ext cx="6448021" cy="374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631351"/>
      </p:ext>
    </p:extLst>
  </p:cSld>
  <p:clrMapOvr>
    <a:masterClrMapping/>
  </p:clrMapOvr>
  <mc:AlternateContent xmlns:mc="http://schemas.openxmlformats.org/markup-compatibility/2006" xmlns:p14="http://schemas.microsoft.com/office/powerpoint/2010/main">
    <mc:Choice Requires="p14">
      <p:transition spd="slow" p14:dur="2000" advTm="27373"/>
    </mc:Choice>
    <mc:Fallback xmlns="">
      <p:transition spd="slow" advTm="2737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520" y="148666"/>
            <a:ext cx="8892480" cy="673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07535"/>
      </p:ext>
    </p:extLst>
  </p:cSld>
  <p:clrMapOvr>
    <a:masterClrMapping/>
  </p:clrMapOvr>
  <mc:AlternateContent xmlns:mc="http://schemas.openxmlformats.org/markup-compatibility/2006" xmlns:p14="http://schemas.microsoft.com/office/powerpoint/2010/main">
    <mc:Choice Requires="p14">
      <p:transition spd="slow" p14:dur="2000" advTm="2097"/>
    </mc:Choice>
    <mc:Fallback xmlns="">
      <p:transition spd="slow" advTm="209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552" y="188640"/>
            <a:ext cx="8136904" cy="685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503712" y="3918927"/>
            <a:ext cx="3816424" cy="369332"/>
          </a:xfrm>
          <a:prstGeom prst="rect">
            <a:avLst/>
          </a:prstGeom>
          <a:solidFill>
            <a:schemeClr val="bg1"/>
          </a:solidFill>
        </p:spPr>
        <p:txBody>
          <a:bodyPr wrap="square" rtlCol="0">
            <a:spAutoFit/>
          </a:bodyPr>
          <a:lstStyle/>
          <a:p>
            <a:pPr algn="ctr"/>
            <a:r>
              <a:rPr kumimoji="1" lang="ja-JP" altLang="en-US" dirty="0"/>
              <a:t>シンドバッドセブンボヤッジ</a:t>
            </a:r>
          </a:p>
        </p:txBody>
      </p:sp>
      <p:sp>
        <p:nvSpPr>
          <p:cNvPr id="5" name="テキスト ボックス 4"/>
          <p:cNvSpPr txBox="1"/>
          <p:nvPr/>
        </p:nvSpPr>
        <p:spPr>
          <a:xfrm>
            <a:off x="2927648" y="1985904"/>
            <a:ext cx="3096344" cy="369332"/>
          </a:xfrm>
          <a:prstGeom prst="rect">
            <a:avLst/>
          </a:prstGeom>
          <a:solidFill>
            <a:schemeClr val="bg1"/>
          </a:solidFill>
        </p:spPr>
        <p:txBody>
          <a:bodyPr wrap="square" rtlCol="0">
            <a:spAutoFit/>
          </a:bodyPr>
          <a:lstStyle/>
          <a:p>
            <a:pPr algn="ctr"/>
            <a:r>
              <a:rPr kumimoji="1" lang="ja-JP" altLang="en-US" dirty="0"/>
              <a:t>イッツアスモールワールド</a:t>
            </a:r>
          </a:p>
        </p:txBody>
      </p:sp>
    </p:spTree>
    <p:extLst>
      <p:ext uri="{BB962C8B-B14F-4D97-AF65-F5344CB8AC3E}">
        <p14:creationId xmlns:p14="http://schemas.microsoft.com/office/powerpoint/2010/main" val="2987060448"/>
      </p:ext>
    </p:extLst>
  </p:cSld>
  <p:clrMapOvr>
    <a:masterClrMapping/>
  </p:clrMapOvr>
  <mc:AlternateContent xmlns:mc="http://schemas.openxmlformats.org/markup-compatibility/2006" xmlns:p14="http://schemas.microsoft.com/office/powerpoint/2010/main">
    <mc:Choice Requires="p14">
      <p:transition spd="slow" p14:dur="2000" advTm="14878"/>
    </mc:Choice>
    <mc:Fallback xmlns="">
      <p:transition spd="slow" advTm="14878"/>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a:t>専用消防署</a:t>
            </a:r>
          </a:p>
        </p:txBody>
      </p:sp>
      <p:sp>
        <p:nvSpPr>
          <p:cNvPr id="30723" name="コンテンツ プレースホルダ 2"/>
          <p:cNvSpPr>
            <a:spLocks noGrp="1"/>
          </p:cNvSpPr>
          <p:nvPr>
            <p:ph idx="1"/>
          </p:nvPr>
        </p:nvSpPr>
        <p:spPr>
          <a:xfrm>
            <a:off x="1536863" y="2420888"/>
            <a:ext cx="8229600" cy="3312368"/>
          </a:xfrm>
        </p:spPr>
        <p:txBody>
          <a:bodyPr>
            <a:normAutofit/>
          </a:bodyPr>
          <a:lstStyle/>
          <a:p>
            <a:pPr eaLnBrk="1" hangingPunct="1">
              <a:buSzPts val="2500"/>
            </a:pPr>
            <a:r>
              <a:rPr lang="ja-JP" altLang="en-US" dirty="0">
                <a:solidFill>
                  <a:srgbClr val="975C1E"/>
                </a:solidFill>
              </a:rPr>
              <a:t>　</a:t>
            </a:r>
            <a:r>
              <a:rPr lang="ja-JP" altLang="en-US" sz="2800" dirty="0">
                <a:solidFill>
                  <a:srgbClr val="975C1E"/>
                </a:solidFill>
              </a:rPr>
              <a:t>ディズニーランド専用消防署</a:t>
            </a:r>
          </a:p>
          <a:p>
            <a:pPr eaLnBrk="1" hangingPunct="1">
              <a:buSzPts val="2500"/>
              <a:buFont typeface="Wingdings" pitchFamily="2" charset="2"/>
              <a:buNone/>
            </a:pPr>
            <a:r>
              <a:rPr lang="ja-JP" altLang="en-US" sz="2800" dirty="0">
                <a:solidFill>
                  <a:srgbClr val="975C1E"/>
                </a:solidFill>
              </a:rPr>
              <a:t>　「</a:t>
            </a:r>
            <a:r>
              <a:rPr lang="en-US" altLang="ja-JP" sz="2800" dirty="0">
                <a:solidFill>
                  <a:srgbClr val="975C1E"/>
                </a:solidFill>
              </a:rPr>
              <a:t>TDR</a:t>
            </a:r>
            <a:r>
              <a:rPr lang="ja-JP" altLang="en-US" sz="2800" dirty="0">
                <a:solidFill>
                  <a:srgbClr val="975C1E"/>
                </a:solidFill>
              </a:rPr>
              <a:t>」には</a:t>
            </a:r>
            <a:r>
              <a:rPr lang="en-US" altLang="ja-JP" sz="2800" dirty="0">
                <a:solidFill>
                  <a:srgbClr val="975C1E"/>
                </a:solidFill>
              </a:rPr>
              <a:t>2</a:t>
            </a:r>
            <a:r>
              <a:rPr lang="ja-JP" altLang="en-US" sz="2800" dirty="0">
                <a:solidFill>
                  <a:srgbClr val="975C1E"/>
                </a:solidFill>
              </a:rPr>
              <a:t>台の消防自動車が園内の見えないところに配置され、</a:t>
            </a:r>
            <a:r>
              <a:rPr lang="en-US" altLang="ja-JP" sz="2800" dirty="0">
                <a:solidFill>
                  <a:srgbClr val="975C1E"/>
                </a:solidFill>
              </a:rPr>
              <a:t>24</a:t>
            </a:r>
            <a:r>
              <a:rPr lang="ja-JP" altLang="en-US" sz="2800" dirty="0">
                <a:solidFill>
                  <a:srgbClr val="975C1E"/>
                </a:solidFill>
              </a:rPr>
              <a:t>時間体制で、園内の緊急時に備えている。</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1584" y="4365104"/>
            <a:ext cx="22669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6761" y="0"/>
            <a:ext cx="3648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4588"/>
    </mc:Choice>
    <mc:Fallback xmlns="">
      <p:transition spd="slow" advTm="14588"/>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dirty="0"/>
              <a:t>180</a:t>
            </a:r>
            <a:r>
              <a:rPr lang="ja-JP" altLang="en-US" dirty="0"/>
              <a:t>回の防災訓練</a:t>
            </a:r>
          </a:p>
        </p:txBody>
      </p:sp>
      <p:sp>
        <p:nvSpPr>
          <p:cNvPr id="29699" name="コンテンツ プレースホルダ 2"/>
          <p:cNvSpPr>
            <a:spLocks noGrp="1"/>
          </p:cNvSpPr>
          <p:nvPr>
            <p:ph idx="1"/>
          </p:nvPr>
        </p:nvSpPr>
        <p:spPr/>
        <p:txBody>
          <a:bodyPr>
            <a:normAutofit/>
          </a:bodyPr>
          <a:lstStyle/>
          <a:p>
            <a:pPr eaLnBrk="1" hangingPunct="1">
              <a:buSzPts val="2500"/>
            </a:pPr>
            <a:r>
              <a:rPr lang="ja-JP" altLang="en-US" sz="2800" dirty="0">
                <a:solidFill>
                  <a:srgbClr val="975C1E"/>
                </a:solidFill>
              </a:rPr>
              <a:t>「</a:t>
            </a:r>
            <a:r>
              <a:rPr lang="en-US" altLang="ja-JP" sz="2800" dirty="0">
                <a:solidFill>
                  <a:srgbClr val="975C1E"/>
                </a:solidFill>
              </a:rPr>
              <a:t>TDR</a:t>
            </a:r>
            <a:r>
              <a:rPr lang="ja-JP" altLang="en-US" sz="2800" dirty="0">
                <a:solidFill>
                  <a:srgbClr val="975C1E"/>
                </a:solidFill>
              </a:rPr>
              <a:t>」では「震度</a:t>
            </a:r>
            <a:r>
              <a:rPr lang="en-US" altLang="ja-JP" sz="2800" dirty="0">
                <a:solidFill>
                  <a:srgbClr val="975C1E"/>
                </a:solidFill>
              </a:rPr>
              <a:t>6</a:t>
            </a:r>
            <a:r>
              <a:rPr lang="ja-JP" altLang="en-US" sz="2800" dirty="0">
                <a:solidFill>
                  <a:srgbClr val="975C1E"/>
                </a:solidFill>
              </a:rPr>
              <a:t>強」を想定した体制と防災訓練が１年中行なわれているのです。その訓練の回数は、セクションごとのものも含めると年間で実に</a:t>
            </a:r>
            <a:r>
              <a:rPr lang="en-US" altLang="ja-JP" sz="2800" dirty="0">
                <a:solidFill>
                  <a:srgbClr val="975C1E"/>
                </a:solidFill>
              </a:rPr>
              <a:t>180</a:t>
            </a:r>
            <a:r>
              <a:rPr lang="ja-JP" altLang="en-US" sz="2800" dirty="0">
                <a:solidFill>
                  <a:srgbClr val="975C1E"/>
                </a:solidFill>
              </a:rPr>
              <a:t>回にも及ぶ。</a:t>
            </a:r>
          </a:p>
          <a:p>
            <a:pPr eaLnBrk="1" hangingPunct="1">
              <a:buSzPts val="2500"/>
              <a:buFont typeface="Wingdings" pitchFamily="2" charset="2"/>
              <a:buNone/>
            </a:pPr>
            <a:endParaRPr lang="ja-JP" altLang="en-US" sz="2800" dirty="0"/>
          </a:p>
          <a:p>
            <a:pPr eaLnBrk="1" hangingPunct="1"/>
            <a:endParaRPr lang="ja-JP" altLang="en-US" sz="28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3632" y="3429001"/>
            <a:ext cx="6552728" cy="236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639616" y="5949280"/>
            <a:ext cx="6552728" cy="369332"/>
          </a:xfrm>
          <a:prstGeom prst="rect">
            <a:avLst/>
          </a:prstGeom>
          <a:noFill/>
        </p:spPr>
        <p:txBody>
          <a:bodyPr wrap="square" rtlCol="0">
            <a:spAutoFit/>
          </a:bodyPr>
          <a:lstStyle/>
          <a:p>
            <a:r>
              <a:rPr kumimoji="1" lang="ja-JP" altLang="en-US" dirty="0"/>
              <a:t>ゲスト参加型防災訓練</a:t>
            </a:r>
          </a:p>
        </p:txBody>
      </p:sp>
    </p:spTree>
  </p:cSld>
  <p:clrMapOvr>
    <a:masterClrMapping/>
  </p:clrMapOvr>
  <mc:AlternateContent xmlns:mc="http://schemas.openxmlformats.org/markup-compatibility/2006" xmlns:p14="http://schemas.microsoft.com/office/powerpoint/2010/main">
    <mc:Choice Requires="p14">
      <p:transition spd="slow" p14:dur="2000" advTm="35454"/>
    </mc:Choice>
    <mc:Fallback xmlns="">
      <p:transition spd="slow" advTm="3545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332657"/>
            <a:ext cx="7886700" cy="864096"/>
          </a:xfrm>
        </p:spPr>
        <p:txBody>
          <a:bodyPr/>
          <a:lstStyle/>
          <a:p>
            <a:r>
              <a:rPr kumimoji="1" lang="ja-JP" altLang="en-US" dirty="0"/>
              <a:t>今後の課題</a:t>
            </a:r>
          </a:p>
        </p:txBody>
      </p:sp>
      <p:sp>
        <p:nvSpPr>
          <p:cNvPr id="5" name="テキスト ボックス 4"/>
          <p:cNvSpPr txBox="1"/>
          <p:nvPr/>
        </p:nvSpPr>
        <p:spPr>
          <a:xfrm>
            <a:off x="4079776" y="1196753"/>
            <a:ext cx="4536504" cy="369332"/>
          </a:xfrm>
          <a:prstGeom prst="rect">
            <a:avLst/>
          </a:prstGeom>
          <a:noFill/>
        </p:spPr>
        <p:txBody>
          <a:bodyPr wrap="square" rtlCol="0">
            <a:spAutoFit/>
          </a:bodyPr>
          <a:lstStyle/>
          <a:p>
            <a:pPr algn="ctr"/>
            <a:r>
              <a:rPr kumimoji="1" lang="ja-JP" altLang="en-US" dirty="0"/>
              <a:t>顧客満足度ランキング</a:t>
            </a:r>
          </a:p>
        </p:txBody>
      </p:sp>
      <p:sp>
        <p:nvSpPr>
          <p:cNvPr id="3" name="テキスト ボックス 2">
            <a:extLst>
              <a:ext uri="{FF2B5EF4-FFF2-40B4-BE49-F238E27FC236}">
                <a16:creationId xmlns:a16="http://schemas.microsoft.com/office/drawing/2014/main" id="{671224C5-639D-4153-AEFB-E8C498E04428}"/>
              </a:ext>
            </a:extLst>
          </p:cNvPr>
          <p:cNvSpPr txBox="1"/>
          <p:nvPr/>
        </p:nvSpPr>
        <p:spPr>
          <a:xfrm>
            <a:off x="767408" y="6156011"/>
            <a:ext cx="8604956" cy="369332"/>
          </a:xfrm>
          <a:prstGeom prst="rect">
            <a:avLst/>
          </a:prstGeom>
          <a:noFill/>
        </p:spPr>
        <p:txBody>
          <a:bodyPr wrap="square" rtlCol="0">
            <a:spAutoFit/>
          </a:bodyPr>
          <a:lstStyle/>
          <a:p>
            <a:r>
              <a:rPr kumimoji="1" lang="ja-JP" altLang="en-US" dirty="0"/>
              <a:t>（注）</a:t>
            </a:r>
            <a:r>
              <a:rPr kumimoji="1" lang="en-US" altLang="ja-JP" dirty="0"/>
              <a:t>2020</a:t>
            </a:r>
            <a:r>
              <a:rPr kumimoji="1" lang="ja-JP" altLang="en-US" dirty="0"/>
              <a:t>年度、</a:t>
            </a:r>
            <a:r>
              <a:rPr kumimoji="1" lang="en-US" altLang="ja-JP" dirty="0"/>
              <a:t>2021</a:t>
            </a:r>
            <a:r>
              <a:rPr kumimoji="1" lang="ja-JP" altLang="en-US" dirty="0"/>
              <a:t>年度は、新型コロナウイルス感染拡大で中止。</a:t>
            </a:r>
          </a:p>
        </p:txBody>
      </p:sp>
      <p:sp>
        <p:nvSpPr>
          <p:cNvPr id="9" name="テキスト ボックス 8">
            <a:extLst>
              <a:ext uri="{FF2B5EF4-FFF2-40B4-BE49-F238E27FC236}">
                <a16:creationId xmlns:a16="http://schemas.microsoft.com/office/drawing/2014/main" id="{3E2C9E70-6AD2-3FD9-04C0-B601715565F4}"/>
              </a:ext>
            </a:extLst>
          </p:cNvPr>
          <p:cNvSpPr txBox="1"/>
          <p:nvPr/>
        </p:nvSpPr>
        <p:spPr>
          <a:xfrm>
            <a:off x="767408" y="5582889"/>
            <a:ext cx="9144828" cy="369332"/>
          </a:xfrm>
          <a:prstGeom prst="rect">
            <a:avLst/>
          </a:prstGeom>
          <a:noFill/>
        </p:spPr>
        <p:txBody>
          <a:bodyPr wrap="square">
            <a:spAutoFit/>
          </a:bodyPr>
          <a:lstStyle/>
          <a:p>
            <a:r>
              <a:rPr lang="ja-JP" altLang="en-US" dirty="0"/>
              <a:t>（出所）サービス産業生産性協議会「日本版顧客満足度指数（</a:t>
            </a:r>
            <a:r>
              <a:rPr lang="en-US" altLang="ja-JP" dirty="0"/>
              <a:t>JCSI</a:t>
            </a:r>
            <a:r>
              <a:rPr lang="ja-JP" altLang="en-US" dirty="0"/>
              <a:t>）」各年度版結果。</a:t>
            </a:r>
          </a:p>
        </p:txBody>
      </p:sp>
      <p:sp>
        <p:nvSpPr>
          <p:cNvPr id="8" name="テキスト ボックス 7">
            <a:extLst>
              <a:ext uri="{FF2B5EF4-FFF2-40B4-BE49-F238E27FC236}">
                <a16:creationId xmlns:a16="http://schemas.microsoft.com/office/drawing/2014/main" id="{CD126B9D-2CBE-FBB0-6685-71896C83F56B}"/>
              </a:ext>
            </a:extLst>
          </p:cNvPr>
          <p:cNvSpPr txBox="1"/>
          <p:nvPr/>
        </p:nvSpPr>
        <p:spPr>
          <a:xfrm>
            <a:off x="9372364" y="5053568"/>
            <a:ext cx="2304256" cy="369332"/>
          </a:xfrm>
          <a:prstGeom prst="rect">
            <a:avLst/>
          </a:prstGeom>
          <a:noFill/>
        </p:spPr>
        <p:txBody>
          <a:bodyPr wrap="square" rtlCol="0">
            <a:spAutoFit/>
          </a:bodyPr>
          <a:lstStyle/>
          <a:p>
            <a:r>
              <a:rPr kumimoji="1" lang="ja-JP" altLang="en-US" dirty="0"/>
              <a:t>（</a:t>
            </a:r>
            <a:r>
              <a:rPr kumimoji="1" lang="en-US" altLang="ja-JP" dirty="0"/>
              <a:t>24</a:t>
            </a:r>
            <a:r>
              <a:rPr kumimoji="1" lang="ja-JP" altLang="en-US" dirty="0"/>
              <a:t>年は</a:t>
            </a:r>
            <a:r>
              <a:rPr kumimoji="1" lang="en-US" altLang="ja-JP" dirty="0"/>
              <a:t>12</a:t>
            </a:r>
            <a:r>
              <a:rPr kumimoji="1" lang="ja-JP" altLang="en-US" dirty="0"/>
              <a:t>位）</a:t>
            </a:r>
          </a:p>
        </p:txBody>
      </p:sp>
      <p:pic>
        <p:nvPicPr>
          <p:cNvPr id="13" name="図 12">
            <a:extLst>
              <a:ext uri="{FF2B5EF4-FFF2-40B4-BE49-F238E27FC236}">
                <a16:creationId xmlns:a16="http://schemas.microsoft.com/office/drawing/2014/main" id="{91CF52E7-9E8B-A70C-118D-4AD3DB9A60DE}"/>
              </a:ext>
            </a:extLst>
          </p:cNvPr>
          <p:cNvPicPr>
            <a:picLocks noChangeAspect="1"/>
          </p:cNvPicPr>
          <p:nvPr/>
        </p:nvPicPr>
        <p:blipFill>
          <a:blip r:embed="rId2"/>
          <a:stretch>
            <a:fillRect/>
          </a:stretch>
        </p:blipFill>
        <p:spPr>
          <a:xfrm>
            <a:off x="1239069" y="1948418"/>
            <a:ext cx="9391650" cy="3105150"/>
          </a:xfrm>
          <a:prstGeom prst="rect">
            <a:avLst/>
          </a:prstGeom>
        </p:spPr>
      </p:pic>
    </p:spTree>
    <p:extLst>
      <p:ext uri="{BB962C8B-B14F-4D97-AF65-F5344CB8AC3E}">
        <p14:creationId xmlns:p14="http://schemas.microsoft.com/office/powerpoint/2010/main" val="1497889319"/>
      </p:ext>
    </p:extLst>
  </p:cSld>
  <p:clrMapOvr>
    <a:masterClrMapping/>
  </p:clrMapOvr>
  <mc:AlternateContent xmlns:mc="http://schemas.openxmlformats.org/markup-compatibility/2006" xmlns:p14="http://schemas.microsoft.com/office/powerpoint/2010/main">
    <mc:Choice Requires="p14">
      <p:transition spd="slow" p14:dur="2000" advTm="49236"/>
    </mc:Choice>
    <mc:Fallback xmlns="">
      <p:transition spd="slow" advTm="4923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93909" y="1690688"/>
            <a:ext cx="6204181"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8" name="Rectangle 2"/>
          <p:cNvSpPr>
            <a:spLocks noGrp="1" noRot="1" noChangeArrowheads="1"/>
          </p:cNvSpPr>
          <p:nvPr>
            <p:ph type="title"/>
          </p:nvPr>
        </p:nvSpPr>
        <p:spPr/>
        <p:txBody>
          <a:bodyPr/>
          <a:lstStyle/>
          <a:p>
            <a:pPr>
              <a:defRPr/>
            </a:pPr>
            <a:r>
              <a:rPr lang="ja-JP" altLang="en-US" dirty="0"/>
              <a:t>ご清聴ありがとうございました</a:t>
            </a:r>
          </a:p>
        </p:txBody>
      </p:sp>
    </p:spTree>
    <p:extLst>
      <p:ext uri="{BB962C8B-B14F-4D97-AF65-F5344CB8AC3E}">
        <p14:creationId xmlns:p14="http://schemas.microsoft.com/office/powerpoint/2010/main" val="3313048352"/>
      </p:ext>
    </p:extLst>
  </p:cSld>
  <p:clrMapOvr>
    <a:masterClrMapping/>
  </p:clrMapOvr>
  <mc:AlternateContent xmlns:mc="http://schemas.openxmlformats.org/markup-compatibility/2006" xmlns:p14="http://schemas.microsoft.com/office/powerpoint/2010/main">
    <mc:Choice Requires="p14">
      <p:transition spd="slow" p14:dur="2000" advTm="7069"/>
    </mc:Choice>
    <mc:Fallback xmlns="">
      <p:transition spd="slow" advTm="7069"/>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36712"/>
            <a:ext cx="10515600" cy="1325563"/>
          </a:xfrm>
        </p:spPr>
        <p:txBody>
          <a:bodyPr/>
          <a:lstStyle/>
          <a:p>
            <a:r>
              <a:rPr kumimoji="1" lang="ja-JP" altLang="en-US" dirty="0"/>
              <a:t>高品質サービスによる</a:t>
            </a:r>
            <a:br>
              <a:rPr kumimoji="1" lang="en-US" altLang="ja-JP" dirty="0"/>
            </a:br>
            <a:r>
              <a:rPr kumimoji="1" lang="ja-JP" altLang="en-US" dirty="0"/>
              <a:t>リピーター増加効果</a:t>
            </a:r>
          </a:p>
        </p:txBody>
      </p:sp>
      <p:sp>
        <p:nvSpPr>
          <p:cNvPr id="3" name="コンテンツ プレースホルダー 2"/>
          <p:cNvSpPr>
            <a:spLocks noGrp="1"/>
          </p:cNvSpPr>
          <p:nvPr>
            <p:ph idx="1"/>
          </p:nvPr>
        </p:nvSpPr>
        <p:spPr>
          <a:xfrm>
            <a:off x="867620" y="3068961"/>
            <a:ext cx="10515600" cy="2448272"/>
          </a:xfrm>
        </p:spPr>
        <p:txBody>
          <a:bodyPr>
            <a:normAutofit/>
          </a:bodyPr>
          <a:lstStyle/>
          <a:p>
            <a:pPr marL="0" indent="0">
              <a:buNone/>
            </a:pPr>
            <a:r>
              <a:rPr lang="ja-JP" altLang="en-US" sz="2800" b="1" dirty="0">
                <a:solidFill>
                  <a:schemeClr val="accent1">
                    <a:lumMod val="75000"/>
                  </a:schemeClr>
                </a:solidFill>
              </a:rPr>
              <a:t>グッドマンの法則</a:t>
            </a:r>
            <a:endParaRPr lang="en-US" altLang="ja-JP" sz="2800" b="1" dirty="0">
              <a:solidFill>
                <a:schemeClr val="accent1">
                  <a:lumMod val="75000"/>
                </a:schemeClr>
              </a:solidFill>
            </a:endParaRPr>
          </a:p>
          <a:p>
            <a:r>
              <a:rPr lang="ja-JP" altLang="en-US" sz="2800" dirty="0"/>
              <a:t>不満を持つ顧客のうち、クレームを申し立てる人よりも、</a:t>
            </a:r>
            <a:r>
              <a:rPr lang="ja-JP" altLang="en-US" sz="2800" dirty="0">
                <a:solidFill>
                  <a:srgbClr val="FF0000"/>
                </a:solidFill>
              </a:rPr>
              <a:t>商品を二度と買わない</a:t>
            </a:r>
            <a:r>
              <a:rPr lang="ja-JP" altLang="en-US" sz="2800" dirty="0"/>
              <a:t>、という行動に出る人の方が圧倒的に多い。</a:t>
            </a:r>
            <a:endParaRPr lang="en-US" altLang="ja-JP" sz="2800" dirty="0"/>
          </a:p>
          <a:p>
            <a:r>
              <a:rPr lang="ja-JP" altLang="en-US" sz="2800" dirty="0"/>
              <a:t>不満を解決できると</a:t>
            </a:r>
            <a:r>
              <a:rPr lang="ja-JP" altLang="en-US" sz="2800" dirty="0">
                <a:solidFill>
                  <a:srgbClr val="FF0000"/>
                </a:solidFill>
              </a:rPr>
              <a:t>再購入</a:t>
            </a:r>
            <a:r>
              <a:rPr lang="ja-JP" altLang="en-US" sz="2800" dirty="0"/>
              <a:t>する比率が高まる。</a:t>
            </a:r>
          </a:p>
        </p:txBody>
      </p:sp>
    </p:spTree>
    <p:extLst>
      <p:ext uri="{BB962C8B-B14F-4D97-AF65-F5344CB8AC3E}">
        <p14:creationId xmlns:p14="http://schemas.microsoft.com/office/powerpoint/2010/main" val="972485014"/>
      </p:ext>
    </p:extLst>
  </p:cSld>
  <p:clrMapOvr>
    <a:masterClrMapping/>
  </p:clrMapOvr>
  <mc:AlternateContent xmlns:mc="http://schemas.openxmlformats.org/markup-compatibility/2006" xmlns:p14="http://schemas.microsoft.com/office/powerpoint/2010/main">
    <mc:Choice Requires="p14">
      <p:transition spd="slow" p14:dur="2000" advTm="42384"/>
    </mc:Choice>
    <mc:Fallback xmlns="">
      <p:transition spd="slow" advTm="42384"/>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9496" y="348431"/>
            <a:ext cx="10009112" cy="1008112"/>
          </a:xfrm>
        </p:spPr>
        <p:txBody>
          <a:bodyPr>
            <a:normAutofit/>
          </a:bodyPr>
          <a:lstStyle/>
          <a:p>
            <a:r>
              <a:rPr kumimoji="1" lang="ja-JP" altLang="en-US" dirty="0"/>
              <a:t>どうすれば、働く人のやる気はでるか</a:t>
            </a:r>
          </a:p>
        </p:txBody>
      </p:sp>
      <p:graphicFrame>
        <p:nvGraphicFramePr>
          <p:cNvPr id="4" name="図表 3"/>
          <p:cNvGraphicFramePr/>
          <p:nvPr/>
        </p:nvGraphicFramePr>
        <p:xfrm>
          <a:off x="2927648" y="1362701"/>
          <a:ext cx="6096000"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911424" y="5733256"/>
            <a:ext cx="10909212" cy="830997"/>
          </a:xfrm>
          <a:prstGeom prst="rect">
            <a:avLst/>
          </a:prstGeom>
          <a:noFill/>
        </p:spPr>
        <p:txBody>
          <a:bodyPr wrap="square" rtlCol="0">
            <a:spAutoFit/>
          </a:bodyPr>
          <a:lstStyle/>
          <a:p>
            <a:r>
              <a:rPr lang="ja-JP" altLang="en-US" sz="2400" dirty="0">
                <a:solidFill>
                  <a:srgbClr val="D402CA"/>
                </a:solidFill>
              </a:rPr>
              <a:t>ホワイトカラーが増えるにつれて、やりがいや誇りが持てるような人的資源管理が重要になってきた。</a:t>
            </a:r>
          </a:p>
        </p:txBody>
      </p:sp>
    </p:spTree>
    <p:extLst>
      <p:ext uri="{BB962C8B-B14F-4D97-AF65-F5344CB8AC3E}">
        <p14:creationId xmlns:p14="http://schemas.microsoft.com/office/powerpoint/2010/main" val="1634620843"/>
      </p:ext>
    </p:extLst>
  </p:cSld>
  <p:clrMapOvr>
    <a:masterClrMapping/>
  </p:clrMapOvr>
  <mc:AlternateContent xmlns:mc="http://schemas.openxmlformats.org/markup-compatibility/2006" xmlns:p14="http://schemas.microsoft.com/office/powerpoint/2010/main">
    <mc:Choice Requires="p14">
      <p:transition spd="slow" p14:dur="2000" advTm="41515"/>
    </mc:Choice>
    <mc:Fallback xmlns="">
      <p:transition spd="slow" advTm="415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サービス</a:t>
            </a:r>
          </a:p>
        </p:txBody>
      </p:sp>
      <p:sp>
        <p:nvSpPr>
          <p:cNvPr id="3" name="コンテンツ プレースホルダー 2"/>
          <p:cNvSpPr>
            <a:spLocks noGrp="1"/>
          </p:cNvSpPr>
          <p:nvPr>
            <p:ph idx="1"/>
          </p:nvPr>
        </p:nvSpPr>
        <p:spPr/>
        <p:txBody>
          <a:bodyPr>
            <a:normAutofit/>
          </a:bodyPr>
          <a:lstStyle/>
          <a:p>
            <a:r>
              <a:rPr lang="ja-JP" altLang="en-US" sz="3200" dirty="0"/>
              <a:t>テーマパークとサービス</a:t>
            </a:r>
            <a:endParaRPr lang="en-US" altLang="ja-JP" sz="3200" dirty="0"/>
          </a:p>
          <a:p>
            <a:pPr marL="0" indent="0">
              <a:buNone/>
            </a:pPr>
            <a:r>
              <a:rPr lang="ja-JP" altLang="en-US" sz="3200" dirty="0"/>
              <a:t>⇒高品質のサービスが重要</a:t>
            </a:r>
            <a:endParaRPr lang="en-US" altLang="ja-JP" sz="3200" dirty="0"/>
          </a:p>
          <a:p>
            <a:r>
              <a:rPr lang="ja-JP" altLang="en-US" sz="3200" dirty="0"/>
              <a:t>サービス業の特徴</a:t>
            </a:r>
            <a:endParaRPr lang="en-US" altLang="ja-JP" sz="3200" dirty="0"/>
          </a:p>
          <a:p>
            <a:pPr marL="0" indent="0">
              <a:buNone/>
            </a:pPr>
            <a:r>
              <a:rPr lang="ja-JP" altLang="en-US" sz="3200" dirty="0"/>
              <a:t>⇒労働集約的（機械で代替できない）</a:t>
            </a:r>
            <a:endParaRPr lang="en-US" altLang="ja-JP" sz="3200" dirty="0"/>
          </a:p>
          <a:p>
            <a:r>
              <a:rPr lang="ja-JP" altLang="en-US" sz="3200" dirty="0"/>
              <a:t>人事管理の基本</a:t>
            </a:r>
            <a:endParaRPr lang="en-US" altLang="ja-JP" sz="3200" dirty="0"/>
          </a:p>
          <a:p>
            <a:pPr marL="0" indent="0">
              <a:buNone/>
            </a:pPr>
            <a:r>
              <a:rPr lang="ja-JP" altLang="en-US" sz="3200" dirty="0"/>
              <a:t>⇒いかに効率的に働かせるか</a:t>
            </a:r>
            <a:endParaRPr lang="en-US" altLang="ja-JP" sz="3200" dirty="0"/>
          </a:p>
          <a:p>
            <a:endParaRPr lang="ja-JP" altLang="en-US" sz="3200" dirty="0"/>
          </a:p>
        </p:txBody>
      </p:sp>
    </p:spTree>
    <p:extLst>
      <p:ext uri="{BB962C8B-B14F-4D97-AF65-F5344CB8AC3E}">
        <p14:creationId xmlns:p14="http://schemas.microsoft.com/office/powerpoint/2010/main" val="3602133308"/>
      </p:ext>
    </p:extLst>
  </p:cSld>
  <p:clrMapOvr>
    <a:masterClrMapping/>
  </p:clrMapOvr>
  <mc:AlternateContent xmlns:mc="http://schemas.openxmlformats.org/markup-compatibility/2006" xmlns:p14="http://schemas.microsoft.com/office/powerpoint/2010/main">
    <mc:Choice Requires="p14">
      <p:transition spd="slow" p14:dur="2000" advTm="44299"/>
    </mc:Choice>
    <mc:Fallback xmlns="">
      <p:transition spd="slow" advTm="442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260649"/>
            <a:ext cx="7886700" cy="1325563"/>
          </a:xfrm>
        </p:spPr>
        <p:txBody>
          <a:bodyPr/>
          <a:lstStyle/>
          <a:p>
            <a:r>
              <a:rPr lang="zh-TW" altLang="en-US" dirty="0">
                <a:latin typeface="メイリオ" panose="020B0604030504040204" pitchFamily="50" charset="-128"/>
                <a:ea typeface="メイリオ" panose="020B0604030504040204" pitchFamily="50" charset="-128"/>
              </a:rPr>
              <a:t>人的資源管理</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2207568" y="1340768"/>
            <a:ext cx="7886700" cy="4999410"/>
          </a:xfrm>
        </p:spPr>
        <p:txBody>
          <a:bodyPr/>
          <a:lstStyle/>
          <a:p>
            <a:r>
              <a:rPr lang="ja-JP" altLang="en-US" dirty="0"/>
              <a:t>人事制度を通じて、組織構成員に影響を与える</a:t>
            </a:r>
            <a:endParaRPr kumimoji="1" lang="ja-JP" altLang="en-US" dirty="0"/>
          </a:p>
        </p:txBody>
      </p:sp>
      <p:graphicFrame>
        <p:nvGraphicFramePr>
          <p:cNvPr id="4" name="図表 3"/>
          <p:cNvGraphicFramePr/>
          <p:nvPr>
            <p:extLst>
              <p:ext uri="{D42A27DB-BD31-4B8C-83A1-F6EECF244321}">
                <p14:modId xmlns:p14="http://schemas.microsoft.com/office/powerpoint/2010/main" val="653461499"/>
              </p:ext>
            </p:extLst>
          </p:nvPr>
        </p:nvGraphicFramePr>
        <p:xfrm>
          <a:off x="2783632" y="2207372"/>
          <a:ext cx="6192688"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74055"/>
      </p:ext>
    </p:extLst>
  </p:cSld>
  <p:clrMapOvr>
    <a:masterClrMapping/>
  </p:clrMapOvr>
  <mc:AlternateContent xmlns:mc="http://schemas.openxmlformats.org/markup-compatibility/2006" xmlns:p14="http://schemas.microsoft.com/office/powerpoint/2010/main">
    <mc:Choice Requires="p14">
      <p:transition spd="slow" p14:dur="2000" advTm="42379"/>
    </mc:Choice>
    <mc:Fallback xmlns="">
      <p:transition spd="slow" advTm="4237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761A64-85C3-414E-9C00-9D0946A29D4B}"/>
              </a:ext>
            </a:extLst>
          </p:cNvPr>
          <p:cNvSpPr>
            <a:spLocks noGrp="1"/>
          </p:cNvSpPr>
          <p:nvPr>
            <p:ph type="title"/>
          </p:nvPr>
        </p:nvSpPr>
        <p:spPr/>
        <p:txBody>
          <a:bodyPr/>
          <a:lstStyle/>
          <a:p>
            <a:r>
              <a:rPr kumimoji="1" lang="ja-JP" altLang="en-US" dirty="0"/>
              <a:t>人的資源管理の学説（１）</a:t>
            </a:r>
          </a:p>
        </p:txBody>
      </p:sp>
      <p:sp>
        <p:nvSpPr>
          <p:cNvPr id="3" name="コンテンツ プレースホルダー 2">
            <a:extLst>
              <a:ext uri="{FF2B5EF4-FFF2-40B4-BE49-F238E27FC236}">
                <a16:creationId xmlns:a16="http://schemas.microsoft.com/office/drawing/2014/main" id="{E2AE23CF-AFB3-4768-A619-F30CEE9E49BB}"/>
              </a:ext>
            </a:extLst>
          </p:cNvPr>
          <p:cNvSpPr>
            <a:spLocks noGrp="1"/>
          </p:cNvSpPr>
          <p:nvPr>
            <p:ph idx="1"/>
          </p:nvPr>
        </p:nvSpPr>
        <p:spPr>
          <a:xfrm>
            <a:off x="1379092" y="1672411"/>
            <a:ext cx="9073008" cy="4648051"/>
          </a:xfrm>
        </p:spPr>
        <p:txBody>
          <a:bodyPr>
            <a:normAutofit fontScale="85000" lnSpcReduction="10000"/>
          </a:bodyPr>
          <a:lstStyle/>
          <a:p>
            <a:r>
              <a:rPr lang="ja-JP" altLang="en-US" dirty="0">
                <a:solidFill>
                  <a:srgbClr val="FF0000"/>
                </a:solidFill>
              </a:rPr>
              <a:t>メイヨ ー</a:t>
            </a:r>
            <a:r>
              <a:rPr lang="ja-JP" altLang="en-US" dirty="0"/>
              <a:t>は「ホー ソン実験」を行い， 「賃金」「休憩時間」 「軽食サー ビス」「室内温度」などと作業量との関係を調べた。 その結果これらの要因はあまり作業量に関係せず</a:t>
            </a:r>
            <a:r>
              <a:rPr lang="ja-JP" altLang="en-US" dirty="0">
                <a:highlight>
                  <a:srgbClr val="FFFF00"/>
                </a:highlight>
              </a:rPr>
              <a:t>「実験に選ばれた誇り」</a:t>
            </a:r>
            <a:r>
              <a:rPr lang="ja-JP" altLang="en-US" dirty="0"/>
              <a:t>が効率に影響を与えていたことがわかった。</a:t>
            </a:r>
          </a:p>
          <a:p>
            <a:r>
              <a:rPr lang="ja-JP" altLang="en-US" dirty="0">
                <a:solidFill>
                  <a:srgbClr val="FF0000"/>
                </a:solidFill>
              </a:rPr>
              <a:t>レスリスバーガー</a:t>
            </a:r>
            <a:r>
              <a:rPr lang="ja-JP" altLang="en-US" dirty="0"/>
              <a:t>は． 人間関係に焦点をあてた。 普段から仲のいい友だちである</a:t>
            </a:r>
            <a:r>
              <a:rPr lang="ja-JP" altLang="en-US" dirty="0">
                <a:highlight>
                  <a:srgbClr val="FFFF00"/>
                </a:highlight>
              </a:rPr>
              <a:t>非公式組織</a:t>
            </a:r>
            <a:r>
              <a:rPr lang="ja-JP" altLang="en-US" dirty="0"/>
              <a:t>が重要で「みんな！ 一緒にがんばろうね！」という意識をもてると生産性が上がることを主張した。</a:t>
            </a:r>
          </a:p>
          <a:p>
            <a:r>
              <a:rPr lang="ja-JP" altLang="en-US" dirty="0">
                <a:solidFill>
                  <a:srgbClr val="FF0000"/>
                </a:solidFill>
              </a:rPr>
              <a:t>フォレット</a:t>
            </a:r>
            <a:r>
              <a:rPr lang="ja-JP" altLang="en-US" dirty="0"/>
              <a:t>は 経営者と労働者が対立する場合は「抑圧」「妥協」を使った手法でなく、両者とも満足する</a:t>
            </a:r>
            <a:r>
              <a:rPr lang="ja-JP" altLang="en-US" dirty="0">
                <a:highlight>
                  <a:srgbClr val="FFFF00"/>
                </a:highlight>
              </a:rPr>
              <a:t>「統合」</a:t>
            </a:r>
            <a:r>
              <a:rPr lang="ja-JP" altLang="en-US" dirty="0"/>
              <a:t>を用いることが労働者の意欲を高めることを示した。</a:t>
            </a:r>
            <a:endParaRPr lang="en-US" altLang="ja-JP" dirty="0"/>
          </a:p>
          <a:p>
            <a:r>
              <a:rPr lang="ja-JP" altLang="en-US" dirty="0">
                <a:solidFill>
                  <a:srgbClr val="FF0000"/>
                </a:solidFill>
              </a:rPr>
              <a:t>リッカート</a:t>
            </a:r>
            <a:r>
              <a:rPr lang="ja-JP" altLang="en-US" dirty="0"/>
              <a:t>はリーダーシップについて研究し、 権威主義的リーダーシップではなく、 </a:t>
            </a:r>
            <a:r>
              <a:rPr lang="ja-JP" altLang="en-US" dirty="0">
                <a:highlight>
                  <a:srgbClr val="FFFF00"/>
                </a:highlight>
              </a:rPr>
              <a:t>集団参加型リーダーシップ</a:t>
            </a:r>
            <a:r>
              <a:rPr lang="ja-JP" altLang="en-US" dirty="0"/>
              <a:t>が重要であるとしている。</a:t>
            </a:r>
          </a:p>
        </p:txBody>
      </p:sp>
      <p:sp>
        <p:nvSpPr>
          <p:cNvPr id="4" name="テキスト ボックス 3">
            <a:extLst>
              <a:ext uri="{FF2B5EF4-FFF2-40B4-BE49-F238E27FC236}">
                <a16:creationId xmlns:a16="http://schemas.microsoft.com/office/drawing/2014/main" id="{1F33EE95-B1BC-7C72-B628-7D8BAC08970A}"/>
              </a:ext>
            </a:extLst>
          </p:cNvPr>
          <p:cNvSpPr txBox="1"/>
          <p:nvPr/>
        </p:nvSpPr>
        <p:spPr>
          <a:xfrm>
            <a:off x="623392" y="1951672"/>
            <a:ext cx="576064" cy="1477328"/>
          </a:xfrm>
          <a:prstGeom prst="rect">
            <a:avLst/>
          </a:prstGeom>
          <a:noFill/>
          <a:ln>
            <a:solidFill>
              <a:schemeClr val="accent2">
                <a:lumMod val="75000"/>
              </a:schemeClr>
            </a:solidFill>
          </a:ln>
        </p:spPr>
        <p:txBody>
          <a:bodyPr wrap="square" rtlCol="0">
            <a:spAutoFit/>
          </a:bodyPr>
          <a:lstStyle/>
          <a:p>
            <a:pPr algn="ctr"/>
            <a:r>
              <a:rPr kumimoji="1" lang="ja-JP" altLang="en-US" dirty="0"/>
              <a:t>人間関係論</a:t>
            </a:r>
          </a:p>
        </p:txBody>
      </p:sp>
    </p:spTree>
    <p:extLst>
      <p:ext uri="{BB962C8B-B14F-4D97-AF65-F5344CB8AC3E}">
        <p14:creationId xmlns:p14="http://schemas.microsoft.com/office/powerpoint/2010/main" val="4126518358"/>
      </p:ext>
    </p:extLst>
  </p:cSld>
  <p:clrMapOvr>
    <a:masterClrMapping/>
  </p:clrMapOvr>
  <mc:AlternateContent xmlns:mc="http://schemas.openxmlformats.org/markup-compatibility/2006" xmlns:p14="http://schemas.microsoft.com/office/powerpoint/2010/main">
    <mc:Choice Requires="p14">
      <p:transition spd="slow" p14:dur="2000" advTm="91972"/>
    </mc:Choice>
    <mc:Fallback xmlns="">
      <p:transition spd="slow" advTm="91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49EF5-F390-4C62-BCB4-75386032C5DB}"/>
              </a:ext>
            </a:extLst>
          </p:cNvPr>
          <p:cNvSpPr>
            <a:spLocks noGrp="1"/>
          </p:cNvSpPr>
          <p:nvPr>
            <p:ph type="title"/>
          </p:nvPr>
        </p:nvSpPr>
        <p:spPr/>
        <p:txBody>
          <a:bodyPr/>
          <a:lstStyle/>
          <a:p>
            <a:r>
              <a:rPr lang="ja-JP" altLang="en-US" dirty="0"/>
              <a:t>人的資源管理の学説（２）</a:t>
            </a:r>
            <a:endParaRPr kumimoji="1" lang="ja-JP" altLang="en-US" dirty="0"/>
          </a:p>
        </p:txBody>
      </p:sp>
      <p:sp>
        <p:nvSpPr>
          <p:cNvPr id="3" name="コンテンツ プレースホルダー 2">
            <a:extLst>
              <a:ext uri="{FF2B5EF4-FFF2-40B4-BE49-F238E27FC236}">
                <a16:creationId xmlns:a16="http://schemas.microsoft.com/office/drawing/2014/main" id="{6DF3B741-C5EE-45B9-9E69-E07393E17694}"/>
              </a:ext>
            </a:extLst>
          </p:cNvPr>
          <p:cNvSpPr>
            <a:spLocks noGrp="1"/>
          </p:cNvSpPr>
          <p:nvPr>
            <p:ph idx="1"/>
          </p:nvPr>
        </p:nvSpPr>
        <p:spPr/>
        <p:txBody>
          <a:bodyPr>
            <a:normAutofit lnSpcReduction="10000"/>
          </a:bodyPr>
          <a:lstStyle/>
          <a:p>
            <a:r>
              <a:rPr lang="ja-JP" altLang="en-US" dirty="0">
                <a:solidFill>
                  <a:srgbClr val="FF0000"/>
                </a:solidFill>
              </a:rPr>
              <a:t>マズロー</a:t>
            </a:r>
            <a:r>
              <a:rPr lang="ja-JP" altLang="en-US" dirty="0"/>
              <a:t>の</a:t>
            </a:r>
            <a:r>
              <a:rPr lang="ja-JP" altLang="en-US" dirty="0">
                <a:highlight>
                  <a:srgbClr val="FFFF00"/>
                </a:highlight>
              </a:rPr>
              <a:t>欲求</a:t>
            </a:r>
            <a:r>
              <a:rPr lang="en-US" altLang="ja-JP" dirty="0">
                <a:highlight>
                  <a:srgbClr val="FFFF00"/>
                </a:highlight>
              </a:rPr>
              <a:t>5</a:t>
            </a:r>
            <a:r>
              <a:rPr lang="ja-JP" altLang="en-US" dirty="0">
                <a:highlight>
                  <a:srgbClr val="FFFF00"/>
                </a:highlight>
              </a:rPr>
              <a:t>段階説</a:t>
            </a:r>
            <a:r>
              <a:rPr lang="ja-JP" altLang="en-US" dirty="0"/>
              <a:t>は， 低次元の欲求を満たされないと高度な欲求が満たされないという理論である。</a:t>
            </a:r>
          </a:p>
          <a:p>
            <a:r>
              <a:rPr lang="ja-JP" altLang="en-US" dirty="0">
                <a:solidFill>
                  <a:srgbClr val="FF0000"/>
                </a:solidFill>
              </a:rPr>
              <a:t>マクレガー</a:t>
            </a:r>
            <a:r>
              <a:rPr lang="ja-JP" altLang="en-US" dirty="0"/>
              <a:t>は</a:t>
            </a:r>
            <a:r>
              <a:rPr lang="en-US" altLang="ja-JP" dirty="0"/>
              <a:t>X</a:t>
            </a:r>
            <a:r>
              <a:rPr lang="ja-JP" altLang="en-US" dirty="0"/>
              <a:t>理論，</a:t>
            </a:r>
            <a:r>
              <a:rPr lang="en-US" altLang="ja-JP" dirty="0"/>
              <a:t>Y</a:t>
            </a:r>
            <a:r>
              <a:rPr lang="ja-JP" altLang="en-US" dirty="0"/>
              <a:t>理論を考案した。</a:t>
            </a:r>
            <a:r>
              <a:rPr lang="en-US" altLang="ja-JP" dirty="0"/>
              <a:t>X</a:t>
            </a:r>
            <a:r>
              <a:rPr lang="ja-JP" altLang="en-US" dirty="0"/>
              <a:t>理論は「人間は生まれながらに仕事が嫌い」と考えるもので</a:t>
            </a:r>
            <a:r>
              <a:rPr lang="en-US" altLang="ja-JP" dirty="0"/>
              <a:t>Y</a:t>
            </a:r>
            <a:r>
              <a:rPr lang="ja-JP" altLang="en-US" dirty="0"/>
              <a:t>理論は</a:t>
            </a:r>
            <a:r>
              <a:rPr lang="ja-JP" altLang="en-US" dirty="0">
                <a:highlight>
                  <a:srgbClr val="FFFF00"/>
                </a:highlight>
              </a:rPr>
              <a:t>「人間は生まれながらに仕事が好き」</a:t>
            </a:r>
            <a:r>
              <a:rPr lang="ja-JP" altLang="en-US" dirty="0"/>
              <a:t>という</a:t>
            </a:r>
            <a:r>
              <a:rPr lang="en-US" altLang="ja-JP" dirty="0"/>
              <a:t>2</a:t>
            </a:r>
            <a:r>
              <a:rPr lang="ja-JP" altLang="en-US" dirty="0"/>
              <a:t>つの理論である。</a:t>
            </a:r>
          </a:p>
          <a:p>
            <a:r>
              <a:rPr lang="ja-JP" altLang="en-US" dirty="0">
                <a:solidFill>
                  <a:srgbClr val="FF0000"/>
                </a:solidFill>
              </a:rPr>
              <a:t>ハーズバーグ</a:t>
            </a:r>
            <a:r>
              <a:rPr lang="ja-JP" altLang="en-US" dirty="0"/>
              <a:t>は</a:t>
            </a:r>
            <a:r>
              <a:rPr lang="ja-JP" altLang="en-US" dirty="0">
                <a:highlight>
                  <a:srgbClr val="FFFF00"/>
                </a:highlight>
              </a:rPr>
              <a:t>「動機付け要因</a:t>
            </a:r>
            <a:r>
              <a:rPr lang="ja-JP" altLang="en-US" dirty="0"/>
              <a:t>」が重要だと主張した。会社の経営、監督技術、給与、対人関係、作業条件などの</a:t>
            </a:r>
            <a:r>
              <a:rPr lang="ja-JP" altLang="en-US" dirty="0">
                <a:highlight>
                  <a:srgbClr val="FFFF00"/>
                </a:highlight>
              </a:rPr>
              <a:t>「衛生要因」</a:t>
            </a:r>
            <a:r>
              <a:rPr lang="ja-JP" altLang="en-US" dirty="0"/>
              <a:t>は満たされないと不満を感じるが満たされてもさほどの満足感が得られない。一方， 達成、 承認、仕事そのもの、責任、昇進に関わる</a:t>
            </a:r>
            <a:r>
              <a:rPr lang="ja-JP" altLang="en-US" dirty="0">
                <a:highlight>
                  <a:srgbClr val="FFFF00"/>
                </a:highlight>
              </a:rPr>
              <a:t>「動機付け要因」</a:t>
            </a:r>
            <a:r>
              <a:rPr lang="ja-JP" altLang="en-US" dirty="0"/>
              <a:t>は満たされると高い満足を感じるが満たされなくてもさほどの不満は感じないと考えた。</a:t>
            </a:r>
          </a:p>
          <a:p>
            <a:endParaRPr kumimoji="1" lang="ja-JP" altLang="en-US" dirty="0"/>
          </a:p>
        </p:txBody>
      </p:sp>
    </p:spTree>
    <p:extLst>
      <p:ext uri="{BB962C8B-B14F-4D97-AF65-F5344CB8AC3E}">
        <p14:creationId xmlns:p14="http://schemas.microsoft.com/office/powerpoint/2010/main" val="1895413653"/>
      </p:ext>
    </p:extLst>
  </p:cSld>
  <p:clrMapOvr>
    <a:masterClrMapping/>
  </p:clrMapOvr>
  <mc:AlternateContent xmlns:mc="http://schemas.openxmlformats.org/markup-compatibility/2006" xmlns:p14="http://schemas.microsoft.com/office/powerpoint/2010/main">
    <mc:Choice Requires="p14">
      <p:transition spd="slow" p14:dur="2000" advTm="80149"/>
    </mc:Choice>
    <mc:Fallback xmlns="">
      <p:transition spd="slow" advTm="801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3552" y="260649"/>
            <a:ext cx="7886700" cy="1325563"/>
          </a:xfrm>
        </p:spPr>
        <p:txBody>
          <a:bodyPr/>
          <a:lstStyle/>
          <a:p>
            <a:r>
              <a:rPr lang="ja-JP" altLang="en-US" dirty="0"/>
              <a:t>マズローの欲求５段階説</a:t>
            </a:r>
            <a:endParaRPr kumimoji="1" lang="ja-JP" altLang="en-US" dirty="0"/>
          </a:p>
        </p:txBody>
      </p:sp>
      <p:sp>
        <p:nvSpPr>
          <p:cNvPr id="4" name="テキスト ボックス 3"/>
          <p:cNvSpPr txBox="1"/>
          <p:nvPr/>
        </p:nvSpPr>
        <p:spPr>
          <a:xfrm>
            <a:off x="2207568" y="6113617"/>
            <a:ext cx="7992888"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下の段階が満たされないと、上の段階に進めない。</a:t>
            </a:r>
          </a:p>
        </p:txBody>
      </p:sp>
      <p:graphicFrame>
        <p:nvGraphicFramePr>
          <p:cNvPr id="3" name="図表 2"/>
          <p:cNvGraphicFramePr/>
          <p:nvPr>
            <p:extLst>
              <p:ext uri="{D42A27DB-BD31-4B8C-83A1-F6EECF244321}">
                <p14:modId xmlns:p14="http://schemas.microsoft.com/office/powerpoint/2010/main" val="1565507249"/>
              </p:ext>
            </p:extLst>
          </p:nvPr>
        </p:nvGraphicFramePr>
        <p:xfrm>
          <a:off x="2207568"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a:extLst>
              <a:ext uri="{FF2B5EF4-FFF2-40B4-BE49-F238E27FC236}">
                <a16:creationId xmlns:a16="http://schemas.microsoft.com/office/drawing/2014/main" id="{049609BD-890D-1834-542A-8FE658C7A440}"/>
              </a:ext>
            </a:extLst>
          </p:cNvPr>
          <p:cNvSpPr txBox="1"/>
          <p:nvPr/>
        </p:nvSpPr>
        <p:spPr>
          <a:xfrm>
            <a:off x="8998902" y="4486131"/>
            <a:ext cx="2160240" cy="369332"/>
          </a:xfrm>
          <a:prstGeom prst="rect">
            <a:avLst/>
          </a:prstGeom>
          <a:noFill/>
          <a:ln>
            <a:solidFill>
              <a:schemeClr val="accent2">
                <a:lumMod val="75000"/>
              </a:schemeClr>
            </a:solidFill>
          </a:ln>
        </p:spPr>
        <p:txBody>
          <a:bodyPr wrap="square" rtlCol="0">
            <a:spAutoFit/>
          </a:bodyPr>
          <a:lstStyle/>
          <a:p>
            <a:r>
              <a:rPr kumimoji="1" lang="ja-JP" altLang="en-US" dirty="0"/>
              <a:t>科学的管理法</a:t>
            </a:r>
          </a:p>
        </p:txBody>
      </p:sp>
      <p:sp>
        <p:nvSpPr>
          <p:cNvPr id="6" name="テキスト ボックス 5">
            <a:extLst>
              <a:ext uri="{FF2B5EF4-FFF2-40B4-BE49-F238E27FC236}">
                <a16:creationId xmlns:a16="http://schemas.microsoft.com/office/drawing/2014/main" id="{B3CE478D-17D9-D960-7C7B-426B50C1C68A}"/>
              </a:ext>
            </a:extLst>
          </p:cNvPr>
          <p:cNvSpPr txBox="1"/>
          <p:nvPr/>
        </p:nvSpPr>
        <p:spPr>
          <a:xfrm>
            <a:off x="8978144" y="3376398"/>
            <a:ext cx="2020634" cy="369332"/>
          </a:xfrm>
          <a:prstGeom prst="rect">
            <a:avLst/>
          </a:prstGeom>
          <a:noFill/>
          <a:ln>
            <a:solidFill>
              <a:schemeClr val="accent2">
                <a:lumMod val="75000"/>
              </a:schemeClr>
            </a:solidFill>
          </a:ln>
        </p:spPr>
        <p:txBody>
          <a:bodyPr wrap="square" rtlCol="0">
            <a:spAutoFit/>
          </a:bodyPr>
          <a:lstStyle/>
          <a:p>
            <a:r>
              <a:rPr kumimoji="1" lang="ja-JP" altLang="en-US" dirty="0"/>
              <a:t>人間関係論</a:t>
            </a:r>
          </a:p>
        </p:txBody>
      </p:sp>
      <p:sp>
        <p:nvSpPr>
          <p:cNvPr id="7" name="テキスト ボックス 6">
            <a:extLst>
              <a:ext uri="{FF2B5EF4-FFF2-40B4-BE49-F238E27FC236}">
                <a16:creationId xmlns:a16="http://schemas.microsoft.com/office/drawing/2014/main" id="{747776BD-F93F-0656-290B-023607A03654}"/>
              </a:ext>
            </a:extLst>
          </p:cNvPr>
          <p:cNvSpPr txBox="1"/>
          <p:nvPr/>
        </p:nvSpPr>
        <p:spPr>
          <a:xfrm>
            <a:off x="8978144" y="2266665"/>
            <a:ext cx="1944216" cy="369332"/>
          </a:xfrm>
          <a:prstGeom prst="rect">
            <a:avLst/>
          </a:prstGeom>
          <a:noFill/>
          <a:ln>
            <a:solidFill>
              <a:schemeClr val="accent2">
                <a:lumMod val="75000"/>
              </a:schemeClr>
            </a:solidFill>
          </a:ln>
        </p:spPr>
        <p:txBody>
          <a:bodyPr wrap="square" rtlCol="0">
            <a:spAutoFit/>
          </a:bodyPr>
          <a:lstStyle/>
          <a:p>
            <a:r>
              <a:rPr kumimoji="1" lang="ja-JP" altLang="en-US" dirty="0"/>
              <a:t>動機付け要因</a:t>
            </a:r>
          </a:p>
        </p:txBody>
      </p:sp>
      <p:sp>
        <p:nvSpPr>
          <p:cNvPr id="8" name="右中かっこ 7">
            <a:extLst>
              <a:ext uri="{FF2B5EF4-FFF2-40B4-BE49-F238E27FC236}">
                <a16:creationId xmlns:a16="http://schemas.microsoft.com/office/drawing/2014/main" id="{9B9A0D42-237A-EFD5-E020-098FC9C95656}"/>
              </a:ext>
            </a:extLst>
          </p:cNvPr>
          <p:cNvSpPr/>
          <p:nvPr/>
        </p:nvSpPr>
        <p:spPr>
          <a:xfrm>
            <a:off x="8303568" y="4149080"/>
            <a:ext cx="312712"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右中かっこ 8">
            <a:extLst>
              <a:ext uri="{FF2B5EF4-FFF2-40B4-BE49-F238E27FC236}">
                <a16:creationId xmlns:a16="http://schemas.microsoft.com/office/drawing/2014/main" id="{544FE950-D021-86AA-444F-6C63642F3295}"/>
              </a:ext>
            </a:extLst>
          </p:cNvPr>
          <p:cNvSpPr/>
          <p:nvPr/>
        </p:nvSpPr>
        <p:spPr>
          <a:xfrm>
            <a:off x="8208496" y="1669846"/>
            <a:ext cx="312712" cy="13255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75951891"/>
      </p:ext>
    </p:extLst>
  </p:cSld>
  <p:clrMapOvr>
    <a:masterClrMapping/>
  </p:clrMapOvr>
  <mc:AlternateContent xmlns:mc="http://schemas.openxmlformats.org/markup-compatibility/2006" xmlns:p14="http://schemas.microsoft.com/office/powerpoint/2010/main">
    <mc:Choice Requires="p14">
      <p:transition spd="slow" p14:dur="2000" advTm="46761"/>
    </mc:Choice>
    <mc:Fallback xmlns="">
      <p:transition spd="slow" advTm="46761"/>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1585</TotalTime>
  <Words>2909</Words>
  <Application>Microsoft Office PowerPoint</Application>
  <PresentationFormat>ワイド画面</PresentationFormat>
  <Paragraphs>310</Paragraphs>
  <Slides>48</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48</vt:i4>
      </vt:variant>
    </vt:vector>
  </HeadingPairs>
  <TitlesOfParts>
    <vt:vector size="56" baseType="lpstr">
      <vt:lpstr>ＭＳ Ｐゴシック</vt:lpstr>
      <vt:lpstr>メイリオ</vt:lpstr>
      <vt:lpstr>Arial</vt:lpstr>
      <vt:lpstr>Calibri</vt:lpstr>
      <vt:lpstr>Calibri Light</vt:lpstr>
      <vt:lpstr>Century</vt:lpstr>
      <vt:lpstr>Wingdings</vt:lpstr>
      <vt:lpstr>Office テーマ</vt:lpstr>
      <vt:lpstr>　 ディズニーランドのサービス （教科書　第4章）</vt:lpstr>
      <vt:lpstr>PowerPoint プレゼンテーション</vt:lpstr>
      <vt:lpstr>学問分野</vt:lpstr>
      <vt:lpstr>PowerPoint プレゼンテーション</vt:lpstr>
      <vt:lpstr>サービス</vt:lpstr>
      <vt:lpstr>人的資源管理</vt:lpstr>
      <vt:lpstr>人的資源管理の学説（１）</vt:lpstr>
      <vt:lpstr>人的資源管理の学説（２）</vt:lpstr>
      <vt:lpstr>マズローの欲求５段階説</vt:lpstr>
      <vt:lpstr>人材管理の工夫</vt:lpstr>
      <vt:lpstr>名前の工夫</vt:lpstr>
      <vt:lpstr>カストーディアル</vt:lpstr>
      <vt:lpstr>カストーディアル </vt:lpstr>
      <vt:lpstr>高いアルバイトの比率</vt:lpstr>
      <vt:lpstr>テーマパークオペレーション社員の導入</vt:lpstr>
      <vt:lpstr>テーマパークオペレーション社員が増える</vt:lpstr>
      <vt:lpstr>ディズニールック</vt:lpstr>
      <vt:lpstr>ディズニールック（男性）</vt:lpstr>
      <vt:lpstr>ディズニールック（女性）</vt:lpstr>
      <vt:lpstr>髪の色（レベル15まで）</vt:lpstr>
      <vt:lpstr>ディズニールックの変更（2023年）</vt:lpstr>
      <vt:lpstr>PowerPoint プレゼンテーション</vt:lpstr>
      <vt:lpstr>PowerPoint プレゼンテーション</vt:lpstr>
      <vt:lpstr>PowerPoint プレゼンテーション</vt:lpstr>
      <vt:lpstr>要件の緩和</vt:lpstr>
      <vt:lpstr>ＳＣＳＥ＋１</vt:lpstr>
      <vt:lpstr>行動規準</vt:lpstr>
      <vt:lpstr>  ディズニー流社員教育 </vt:lpstr>
      <vt:lpstr>キャストだけの特典（採用ホームページより）</vt:lpstr>
      <vt:lpstr>オリジナルイベント </vt:lpstr>
      <vt:lpstr>サンクスデー</vt:lpstr>
      <vt:lpstr>表彰制度 </vt:lpstr>
      <vt:lpstr>ウォルト・ディズニー・レガシー・アワード</vt:lpstr>
      <vt:lpstr>マジカルディズニーキャスト</vt:lpstr>
      <vt:lpstr>活動状況（2023年度）</vt:lpstr>
      <vt:lpstr>ドリームアップアイデア！</vt:lpstr>
      <vt:lpstr>お子様ランチ</vt:lpstr>
      <vt:lpstr>震災時の対応</vt:lpstr>
      <vt:lpstr>キャストの対応</vt:lpstr>
      <vt:lpstr>震災時「禁を破る」</vt:lpstr>
      <vt:lpstr>PowerPoint プレゼンテーション</vt:lpstr>
      <vt:lpstr>PowerPoint プレゼンテーション</vt:lpstr>
      <vt:lpstr>専用消防署</vt:lpstr>
      <vt:lpstr>180回の防災訓練</vt:lpstr>
      <vt:lpstr>今後の課題</vt:lpstr>
      <vt:lpstr>ご清聴ありがとうございました</vt:lpstr>
      <vt:lpstr>高品質サービスによる リピーター増加効果</vt:lpstr>
      <vt:lpstr>どうすれば、働く人のやる気はでるか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IT547_132</dc:creator>
  <cp:lastModifiedBy>Nariyasu Yamasawa</cp:lastModifiedBy>
  <cp:revision>149</cp:revision>
  <dcterms:created xsi:type="dcterms:W3CDTF">2010-03-19T02:18:48Z</dcterms:created>
  <dcterms:modified xsi:type="dcterms:W3CDTF">2026-03-31T05:49:07Z</dcterms:modified>
</cp:coreProperties>
</file>