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710" r:id="rId1"/>
  </p:sldMasterIdLst>
  <p:notesMasterIdLst>
    <p:notesMasterId r:id="rId63"/>
  </p:notesMasterIdLst>
  <p:handoutMasterIdLst>
    <p:handoutMasterId r:id="rId64"/>
  </p:handoutMasterIdLst>
  <p:sldIdLst>
    <p:sldId id="256" r:id="rId2"/>
    <p:sldId id="518" r:id="rId3"/>
    <p:sldId id="260" r:id="rId4"/>
    <p:sldId id="262" r:id="rId5"/>
    <p:sldId id="258" r:id="rId6"/>
    <p:sldId id="522" r:id="rId7"/>
    <p:sldId id="523" r:id="rId8"/>
    <p:sldId id="278" r:id="rId9"/>
    <p:sldId id="525" r:id="rId10"/>
    <p:sldId id="508" r:id="rId11"/>
    <p:sldId id="510" r:id="rId12"/>
    <p:sldId id="509" r:id="rId13"/>
    <p:sldId id="517" r:id="rId14"/>
    <p:sldId id="501" r:id="rId15"/>
    <p:sldId id="503" r:id="rId16"/>
    <p:sldId id="504" r:id="rId17"/>
    <p:sldId id="505" r:id="rId18"/>
    <p:sldId id="506" r:id="rId19"/>
    <p:sldId id="507" r:id="rId20"/>
    <p:sldId id="511" r:id="rId21"/>
    <p:sldId id="259" r:id="rId22"/>
    <p:sldId id="531" r:id="rId23"/>
    <p:sldId id="527" r:id="rId24"/>
    <p:sldId id="528" r:id="rId25"/>
    <p:sldId id="289" r:id="rId26"/>
    <p:sldId id="529" r:id="rId27"/>
    <p:sldId id="377" r:id="rId28"/>
    <p:sldId id="378" r:id="rId29"/>
    <p:sldId id="487" r:id="rId30"/>
    <p:sldId id="279" r:id="rId31"/>
    <p:sldId id="348" r:id="rId32"/>
    <p:sldId id="530" r:id="rId33"/>
    <p:sldId id="379" r:id="rId34"/>
    <p:sldId id="491" r:id="rId35"/>
    <p:sldId id="380" r:id="rId36"/>
    <p:sldId id="513" r:id="rId37"/>
    <p:sldId id="495" r:id="rId38"/>
    <p:sldId id="496" r:id="rId39"/>
    <p:sldId id="497" r:id="rId40"/>
    <p:sldId id="297" r:id="rId41"/>
    <p:sldId id="355" r:id="rId42"/>
    <p:sldId id="515" r:id="rId43"/>
    <p:sldId id="276" r:id="rId44"/>
    <p:sldId id="325" r:id="rId45"/>
    <p:sldId id="323" r:id="rId46"/>
    <p:sldId id="322" r:id="rId47"/>
    <p:sldId id="477" r:id="rId48"/>
    <p:sldId id="488" r:id="rId49"/>
    <p:sldId id="490" r:id="rId50"/>
    <p:sldId id="478" r:id="rId51"/>
    <p:sldId id="479" r:id="rId52"/>
    <p:sldId id="480" r:id="rId53"/>
    <p:sldId id="481" r:id="rId54"/>
    <p:sldId id="482" r:id="rId55"/>
    <p:sldId id="483" r:id="rId56"/>
    <p:sldId id="484" r:id="rId57"/>
    <p:sldId id="498" r:id="rId58"/>
    <p:sldId id="499" r:id="rId59"/>
    <p:sldId id="514" r:id="rId60"/>
    <p:sldId id="500" r:id="rId61"/>
    <p:sldId id="512"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CC"/>
    <a:srgbClr val="FF00FF"/>
    <a:srgbClr val="CCFF33"/>
    <a:srgbClr val="CC0099"/>
    <a:srgbClr val="CC0000"/>
    <a:srgbClr val="99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512" y="5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4CEAE7-11A3-4414-9264-865D909E733F}" type="doc">
      <dgm:prSet loTypeId="urn:microsoft.com/office/officeart/2009/3/layout/HorizontalOrganizationChart" loCatId="hierarchy" qsTypeId="urn:microsoft.com/office/officeart/2005/8/quickstyle/simple1" qsCatId="simple" csTypeId="urn:microsoft.com/office/officeart/2005/8/colors/colorful1" csCatId="colorful" phldr="1"/>
      <dgm:spPr/>
      <dgm:t>
        <a:bodyPr/>
        <a:lstStyle/>
        <a:p>
          <a:endParaRPr kumimoji="1" lang="ja-JP" altLang="en-US"/>
        </a:p>
      </dgm:t>
    </dgm:pt>
    <dgm:pt modelId="{AFEFD81C-EE9E-4A0F-85E2-065EA2A6F526}">
      <dgm:prSet phldrT="[テキスト]"/>
      <dgm:spPr/>
      <dgm:t>
        <a:bodyPr/>
        <a:lstStyle/>
        <a:p>
          <a:r>
            <a:rPr kumimoji="1" lang="ja-JP" altLang="en-US" dirty="0"/>
            <a:t>人文科学</a:t>
          </a:r>
          <a:endParaRPr kumimoji="1" lang="en-US" altLang="ja-JP" dirty="0"/>
        </a:p>
      </dgm:t>
    </dgm:pt>
    <dgm:pt modelId="{8A3B1ABA-05FE-43A4-82A8-AC4D011AEC4B}" type="parTrans" cxnId="{C0942AB3-E010-4E34-862A-8F08DC57B6BC}">
      <dgm:prSet/>
      <dgm:spPr/>
      <dgm:t>
        <a:bodyPr/>
        <a:lstStyle/>
        <a:p>
          <a:endParaRPr kumimoji="1" lang="ja-JP" altLang="en-US"/>
        </a:p>
      </dgm:t>
    </dgm:pt>
    <dgm:pt modelId="{76AB8AAF-AC32-4B41-B8E7-95EB057D0A1E}" type="sibTrans" cxnId="{C0942AB3-E010-4E34-862A-8F08DC57B6BC}">
      <dgm:prSet/>
      <dgm:spPr/>
      <dgm:t>
        <a:bodyPr/>
        <a:lstStyle/>
        <a:p>
          <a:endParaRPr kumimoji="1" lang="ja-JP" altLang="en-US"/>
        </a:p>
      </dgm:t>
    </dgm:pt>
    <dgm:pt modelId="{A3532844-7AEF-4647-8CED-2013024F0025}">
      <dgm:prSet phldrT="[テキスト]"/>
      <dgm:spPr/>
      <dgm:t>
        <a:bodyPr/>
        <a:lstStyle/>
        <a:p>
          <a:r>
            <a:rPr kumimoji="1" lang="ja-JP" altLang="en-US" dirty="0"/>
            <a:t>社会科学</a:t>
          </a:r>
          <a:endParaRPr kumimoji="1" lang="en-US" altLang="ja-JP" dirty="0"/>
        </a:p>
      </dgm:t>
    </dgm:pt>
    <dgm:pt modelId="{6A6D97F4-847B-40C2-950B-ED01B7053936}" type="parTrans" cxnId="{A09CE520-D08A-4FB5-811C-145CCC477B19}">
      <dgm:prSet/>
      <dgm:spPr/>
      <dgm:t>
        <a:bodyPr/>
        <a:lstStyle/>
        <a:p>
          <a:endParaRPr kumimoji="1" lang="ja-JP" altLang="en-US"/>
        </a:p>
      </dgm:t>
    </dgm:pt>
    <dgm:pt modelId="{0FF0E5A1-4CB1-4C8A-AA8E-B86D04CFB4C3}" type="sibTrans" cxnId="{A09CE520-D08A-4FB5-811C-145CCC477B19}">
      <dgm:prSet/>
      <dgm:spPr/>
      <dgm:t>
        <a:bodyPr/>
        <a:lstStyle/>
        <a:p>
          <a:endParaRPr kumimoji="1" lang="ja-JP" altLang="en-US"/>
        </a:p>
      </dgm:t>
    </dgm:pt>
    <dgm:pt modelId="{1BE47C70-8E4E-4556-9E9A-60248B5B33F0}">
      <dgm:prSet phldrT="[テキスト]"/>
      <dgm:spPr/>
      <dgm:t>
        <a:bodyPr/>
        <a:lstStyle/>
        <a:p>
          <a:r>
            <a:rPr kumimoji="1" lang="ja-JP" altLang="en-US" dirty="0"/>
            <a:t>理・工・農</a:t>
          </a:r>
          <a:endParaRPr kumimoji="1" lang="en-US" altLang="ja-JP" dirty="0"/>
        </a:p>
      </dgm:t>
    </dgm:pt>
    <dgm:pt modelId="{A9746BBC-390F-4607-A867-69F7203180B4}" type="parTrans" cxnId="{75A5D1CB-2107-41C3-81CB-C6B78590E89F}">
      <dgm:prSet/>
      <dgm:spPr/>
      <dgm:t>
        <a:bodyPr/>
        <a:lstStyle/>
        <a:p>
          <a:endParaRPr kumimoji="1" lang="ja-JP" altLang="en-US"/>
        </a:p>
      </dgm:t>
    </dgm:pt>
    <dgm:pt modelId="{9CE22B0D-A795-4FBC-B80A-55A2E306B55D}" type="sibTrans" cxnId="{75A5D1CB-2107-41C3-81CB-C6B78590E89F}">
      <dgm:prSet/>
      <dgm:spPr/>
      <dgm:t>
        <a:bodyPr/>
        <a:lstStyle/>
        <a:p>
          <a:endParaRPr kumimoji="1" lang="ja-JP" altLang="en-US"/>
        </a:p>
      </dgm:t>
    </dgm:pt>
    <dgm:pt modelId="{F1A1E12D-7A16-4C37-B8DA-18D089FA0CF1}">
      <dgm:prSet phldrT="[テキスト]"/>
      <dgm:spPr/>
      <dgm:t>
        <a:bodyPr/>
        <a:lstStyle/>
        <a:p>
          <a:r>
            <a:rPr kumimoji="1" lang="ja-JP" altLang="en-US" dirty="0"/>
            <a:t>医・歯・薬・家政</a:t>
          </a:r>
          <a:endParaRPr kumimoji="1" lang="en-US" altLang="ja-JP" dirty="0"/>
        </a:p>
      </dgm:t>
    </dgm:pt>
    <dgm:pt modelId="{5730A738-C5AA-4610-A810-3CCAA5CD5B06}" type="parTrans" cxnId="{713BB05A-CD83-4303-B016-42AE0B477989}">
      <dgm:prSet/>
      <dgm:spPr/>
      <dgm:t>
        <a:bodyPr/>
        <a:lstStyle/>
        <a:p>
          <a:endParaRPr kumimoji="1" lang="ja-JP" altLang="en-US"/>
        </a:p>
      </dgm:t>
    </dgm:pt>
    <dgm:pt modelId="{529DD8CB-3E31-4581-AF52-62358A8BCA5E}" type="sibTrans" cxnId="{713BB05A-CD83-4303-B016-42AE0B477989}">
      <dgm:prSet/>
      <dgm:spPr/>
      <dgm:t>
        <a:bodyPr/>
        <a:lstStyle/>
        <a:p>
          <a:endParaRPr kumimoji="1" lang="ja-JP" altLang="en-US"/>
        </a:p>
      </dgm:t>
    </dgm:pt>
    <dgm:pt modelId="{50501234-A61D-4B69-8C07-8BDC5B3001C3}">
      <dgm:prSet phldrT="[テキスト]"/>
      <dgm:spPr/>
      <dgm:t>
        <a:bodyPr/>
        <a:lstStyle/>
        <a:p>
          <a:r>
            <a:rPr kumimoji="1" lang="ja-JP" altLang="en-US" dirty="0"/>
            <a:t>法律・政治</a:t>
          </a:r>
          <a:endParaRPr kumimoji="1" lang="en-US" altLang="ja-JP" dirty="0"/>
        </a:p>
      </dgm:t>
    </dgm:pt>
    <dgm:pt modelId="{A3B02B28-8650-40B5-B13A-90BE0F5C7E50}" type="parTrans" cxnId="{72D2D6D3-9B65-49DC-8AEE-2ECD03A465B2}">
      <dgm:prSet/>
      <dgm:spPr/>
      <dgm:t>
        <a:bodyPr/>
        <a:lstStyle/>
        <a:p>
          <a:endParaRPr kumimoji="1" lang="ja-JP" altLang="en-US"/>
        </a:p>
      </dgm:t>
    </dgm:pt>
    <dgm:pt modelId="{5F534DBB-25CA-43FB-8A9A-8FA32EF9659A}" type="sibTrans" cxnId="{72D2D6D3-9B65-49DC-8AEE-2ECD03A465B2}">
      <dgm:prSet/>
      <dgm:spPr/>
      <dgm:t>
        <a:bodyPr/>
        <a:lstStyle/>
        <a:p>
          <a:endParaRPr kumimoji="1" lang="ja-JP" altLang="en-US"/>
        </a:p>
      </dgm:t>
    </dgm:pt>
    <dgm:pt modelId="{767CB429-11A7-42DD-97B8-1FD2656B9A6A}">
      <dgm:prSet phldrT="[テキスト]"/>
      <dgm:spPr/>
      <dgm:t>
        <a:bodyPr/>
        <a:lstStyle/>
        <a:p>
          <a:r>
            <a:rPr kumimoji="1" lang="ja-JP" altLang="en-US" dirty="0"/>
            <a:t>経済・経営・商学</a:t>
          </a:r>
          <a:endParaRPr kumimoji="1" lang="en-US" altLang="ja-JP" dirty="0"/>
        </a:p>
      </dgm:t>
    </dgm:pt>
    <dgm:pt modelId="{29E55C30-051A-4552-83E0-13637E3C8C57}" type="parTrans" cxnId="{DCB9D801-5C99-4CED-B113-D405EC9ECC95}">
      <dgm:prSet/>
      <dgm:spPr/>
      <dgm:t>
        <a:bodyPr/>
        <a:lstStyle/>
        <a:p>
          <a:endParaRPr kumimoji="1" lang="ja-JP" altLang="en-US"/>
        </a:p>
      </dgm:t>
    </dgm:pt>
    <dgm:pt modelId="{03DA90DA-E9CE-4428-A594-F5BDE67C9D11}" type="sibTrans" cxnId="{DCB9D801-5C99-4CED-B113-D405EC9ECC95}">
      <dgm:prSet/>
      <dgm:spPr/>
      <dgm:t>
        <a:bodyPr/>
        <a:lstStyle/>
        <a:p>
          <a:endParaRPr kumimoji="1" lang="ja-JP" altLang="en-US"/>
        </a:p>
      </dgm:t>
    </dgm:pt>
    <dgm:pt modelId="{57A23DED-7CA7-444F-AB6D-4ECD1A6A3FBD}">
      <dgm:prSet phldrT="[テキスト]"/>
      <dgm:spPr/>
      <dgm:t>
        <a:bodyPr/>
        <a:lstStyle/>
        <a:p>
          <a:r>
            <a:rPr kumimoji="1" lang="ja-JP" altLang="en-US" dirty="0"/>
            <a:t>社会学</a:t>
          </a:r>
          <a:endParaRPr kumimoji="1" lang="en-US" altLang="ja-JP" dirty="0"/>
        </a:p>
      </dgm:t>
    </dgm:pt>
    <dgm:pt modelId="{1D7831A6-E37A-4012-B3F0-C3BE15909ACA}" type="parTrans" cxnId="{86225800-72F2-4B2B-8F9A-90249863E8A0}">
      <dgm:prSet/>
      <dgm:spPr/>
      <dgm:t>
        <a:bodyPr/>
        <a:lstStyle/>
        <a:p>
          <a:endParaRPr kumimoji="1" lang="ja-JP" altLang="en-US"/>
        </a:p>
      </dgm:t>
    </dgm:pt>
    <dgm:pt modelId="{E5150B8A-BE0F-4218-8D60-27836AFBF998}" type="sibTrans" cxnId="{86225800-72F2-4B2B-8F9A-90249863E8A0}">
      <dgm:prSet/>
      <dgm:spPr/>
      <dgm:t>
        <a:bodyPr/>
        <a:lstStyle/>
        <a:p>
          <a:endParaRPr kumimoji="1" lang="ja-JP" altLang="en-US"/>
        </a:p>
      </dgm:t>
    </dgm:pt>
    <dgm:pt modelId="{783C3A44-22FC-4416-A589-374E896E93F1}">
      <dgm:prSet phldrT="[テキスト]"/>
      <dgm:spPr/>
      <dgm:t>
        <a:bodyPr/>
        <a:lstStyle/>
        <a:p>
          <a:r>
            <a:rPr kumimoji="1" lang="ja-JP" altLang="en-US" dirty="0"/>
            <a:t>国際関係学</a:t>
          </a:r>
          <a:endParaRPr kumimoji="1" lang="en-US" altLang="ja-JP" dirty="0"/>
        </a:p>
      </dgm:t>
    </dgm:pt>
    <dgm:pt modelId="{95F7686C-2E49-4508-9DD1-9D5412B618F3}" type="parTrans" cxnId="{F5D634EA-FC76-4B29-AB7E-BC6F5DBA089E}">
      <dgm:prSet/>
      <dgm:spPr/>
      <dgm:t>
        <a:bodyPr/>
        <a:lstStyle/>
        <a:p>
          <a:endParaRPr kumimoji="1" lang="ja-JP" altLang="en-US"/>
        </a:p>
      </dgm:t>
    </dgm:pt>
    <dgm:pt modelId="{79F9B488-FFF3-4121-8BE8-186EA87B8E55}" type="sibTrans" cxnId="{F5D634EA-FC76-4B29-AB7E-BC6F5DBA089E}">
      <dgm:prSet/>
      <dgm:spPr/>
      <dgm:t>
        <a:bodyPr/>
        <a:lstStyle/>
        <a:p>
          <a:endParaRPr kumimoji="1" lang="ja-JP" altLang="en-US"/>
        </a:p>
      </dgm:t>
    </dgm:pt>
    <dgm:pt modelId="{293BB789-B36C-43D3-8C43-C70798CA02F0}">
      <dgm:prSet phldrT="[テキスト]"/>
      <dgm:spPr/>
      <dgm:t>
        <a:bodyPr/>
        <a:lstStyle/>
        <a:p>
          <a:r>
            <a:rPr kumimoji="1" lang="ja-JP" altLang="en-US" dirty="0"/>
            <a:t>情報・メディア</a:t>
          </a:r>
          <a:endParaRPr kumimoji="1" lang="en-US" altLang="ja-JP" dirty="0"/>
        </a:p>
      </dgm:t>
    </dgm:pt>
    <dgm:pt modelId="{A0C8FD9A-C9E9-42C7-98CB-9973D452D0D1}" type="parTrans" cxnId="{2EE694C9-71E9-4B15-B4A9-47E727B53DF4}">
      <dgm:prSet/>
      <dgm:spPr/>
      <dgm:t>
        <a:bodyPr/>
        <a:lstStyle/>
        <a:p>
          <a:endParaRPr kumimoji="1" lang="ja-JP" altLang="en-US"/>
        </a:p>
      </dgm:t>
    </dgm:pt>
    <dgm:pt modelId="{28B7E12E-56A2-461B-B8D1-A5CFFD7E52AA}" type="sibTrans" cxnId="{2EE694C9-71E9-4B15-B4A9-47E727B53DF4}">
      <dgm:prSet/>
      <dgm:spPr/>
      <dgm:t>
        <a:bodyPr/>
        <a:lstStyle/>
        <a:p>
          <a:endParaRPr kumimoji="1" lang="ja-JP" altLang="en-US"/>
        </a:p>
      </dgm:t>
    </dgm:pt>
    <dgm:pt modelId="{97C730D6-540A-480E-AAE7-FB376EA0EE14}">
      <dgm:prSet phldrT="[テキスト]"/>
      <dgm:spPr/>
      <dgm:t>
        <a:bodyPr/>
        <a:lstStyle/>
        <a:p>
          <a:r>
            <a:rPr kumimoji="1" lang="ja-JP" altLang="en-US" dirty="0"/>
            <a:t>経済学</a:t>
          </a:r>
          <a:endParaRPr kumimoji="1" lang="en-US" altLang="ja-JP" dirty="0"/>
        </a:p>
      </dgm:t>
    </dgm:pt>
    <dgm:pt modelId="{40E53707-F0A7-499E-9FDF-E8853CEEE413}" type="parTrans" cxnId="{5A5E4D98-E494-42DA-A77B-318C5AD4E0BD}">
      <dgm:prSet/>
      <dgm:spPr/>
      <dgm:t>
        <a:bodyPr/>
        <a:lstStyle/>
        <a:p>
          <a:endParaRPr kumimoji="1" lang="ja-JP" altLang="en-US"/>
        </a:p>
      </dgm:t>
    </dgm:pt>
    <dgm:pt modelId="{D3A1483F-DB46-4890-8375-F2961D0BD1CD}" type="sibTrans" cxnId="{5A5E4D98-E494-42DA-A77B-318C5AD4E0BD}">
      <dgm:prSet/>
      <dgm:spPr/>
      <dgm:t>
        <a:bodyPr/>
        <a:lstStyle/>
        <a:p>
          <a:endParaRPr kumimoji="1" lang="ja-JP" altLang="en-US"/>
        </a:p>
      </dgm:t>
    </dgm:pt>
    <dgm:pt modelId="{FC9126A7-6F87-4E10-855B-2EF6AC4FD32B}">
      <dgm:prSet phldrT="[テキスト]"/>
      <dgm:spPr/>
      <dgm:t>
        <a:bodyPr/>
        <a:lstStyle/>
        <a:p>
          <a:r>
            <a:rPr kumimoji="1" lang="ja-JP" altLang="en-US" dirty="0"/>
            <a:t>経営学</a:t>
          </a:r>
          <a:endParaRPr kumimoji="1" lang="en-US" altLang="ja-JP" dirty="0"/>
        </a:p>
      </dgm:t>
    </dgm:pt>
    <dgm:pt modelId="{24856777-878F-49B1-A385-02AD5165154A}" type="parTrans" cxnId="{ABC481F6-6DFB-4AF3-86B2-50193C06B41B}">
      <dgm:prSet/>
      <dgm:spPr/>
      <dgm:t>
        <a:bodyPr/>
        <a:lstStyle/>
        <a:p>
          <a:endParaRPr kumimoji="1" lang="ja-JP" altLang="en-US"/>
        </a:p>
      </dgm:t>
    </dgm:pt>
    <dgm:pt modelId="{6C1C1971-84F7-46FD-8795-5736F6C32BB1}" type="sibTrans" cxnId="{ABC481F6-6DFB-4AF3-86B2-50193C06B41B}">
      <dgm:prSet/>
      <dgm:spPr/>
      <dgm:t>
        <a:bodyPr/>
        <a:lstStyle/>
        <a:p>
          <a:endParaRPr kumimoji="1" lang="ja-JP" altLang="en-US"/>
        </a:p>
      </dgm:t>
    </dgm:pt>
    <dgm:pt modelId="{7631D336-C781-4C1C-903D-3785E48E940E}">
      <dgm:prSet phldrT="[テキスト]"/>
      <dgm:spPr/>
      <dgm:t>
        <a:bodyPr/>
        <a:lstStyle/>
        <a:p>
          <a:r>
            <a:rPr kumimoji="1" lang="ja-JP" altLang="en-US" dirty="0"/>
            <a:t>商学</a:t>
          </a:r>
          <a:endParaRPr kumimoji="1" lang="en-US" altLang="ja-JP" dirty="0"/>
        </a:p>
      </dgm:t>
    </dgm:pt>
    <dgm:pt modelId="{2271EB5C-977C-42B0-B082-E8A5874A7D64}" type="parTrans" cxnId="{FF3399CB-9EC6-4101-85F4-EE67803EBADC}">
      <dgm:prSet/>
      <dgm:spPr/>
      <dgm:t>
        <a:bodyPr/>
        <a:lstStyle/>
        <a:p>
          <a:endParaRPr kumimoji="1" lang="ja-JP" altLang="en-US"/>
        </a:p>
      </dgm:t>
    </dgm:pt>
    <dgm:pt modelId="{28C33D76-5A9C-4F39-ABC4-7B68F3DC05B9}" type="sibTrans" cxnId="{FF3399CB-9EC6-4101-85F4-EE67803EBADC}">
      <dgm:prSet/>
      <dgm:spPr/>
      <dgm:t>
        <a:bodyPr/>
        <a:lstStyle/>
        <a:p>
          <a:endParaRPr kumimoji="1" lang="ja-JP" altLang="en-US"/>
        </a:p>
      </dgm:t>
    </dgm:pt>
    <dgm:pt modelId="{BF92403A-F775-4092-B209-60AD111864B0}" type="pres">
      <dgm:prSet presAssocID="{F94CEAE7-11A3-4414-9264-865D909E733F}" presName="hierChild1" presStyleCnt="0">
        <dgm:presLayoutVars>
          <dgm:orgChart val="1"/>
          <dgm:chPref val="1"/>
          <dgm:dir/>
          <dgm:animOne val="branch"/>
          <dgm:animLvl val="lvl"/>
          <dgm:resizeHandles/>
        </dgm:presLayoutVars>
      </dgm:prSet>
      <dgm:spPr/>
    </dgm:pt>
    <dgm:pt modelId="{ADB3C3BF-8256-4209-BF71-775D6D085A07}" type="pres">
      <dgm:prSet presAssocID="{AFEFD81C-EE9E-4A0F-85E2-065EA2A6F526}" presName="hierRoot1" presStyleCnt="0">
        <dgm:presLayoutVars>
          <dgm:hierBranch val="init"/>
        </dgm:presLayoutVars>
      </dgm:prSet>
      <dgm:spPr/>
    </dgm:pt>
    <dgm:pt modelId="{47093381-AE85-4C83-867D-C2D02EA102C6}" type="pres">
      <dgm:prSet presAssocID="{AFEFD81C-EE9E-4A0F-85E2-065EA2A6F526}" presName="rootComposite1" presStyleCnt="0"/>
      <dgm:spPr/>
    </dgm:pt>
    <dgm:pt modelId="{70BA0FAF-C8D5-469D-9FCB-EB1B25173039}" type="pres">
      <dgm:prSet presAssocID="{AFEFD81C-EE9E-4A0F-85E2-065EA2A6F526}" presName="rootText1" presStyleLbl="node0" presStyleIdx="0" presStyleCnt="4">
        <dgm:presLayoutVars>
          <dgm:chPref val="3"/>
        </dgm:presLayoutVars>
      </dgm:prSet>
      <dgm:spPr/>
    </dgm:pt>
    <dgm:pt modelId="{CADD44FD-DD50-4938-9F77-C961786CAF98}" type="pres">
      <dgm:prSet presAssocID="{AFEFD81C-EE9E-4A0F-85E2-065EA2A6F526}" presName="rootConnector1" presStyleLbl="node1" presStyleIdx="0" presStyleCnt="0"/>
      <dgm:spPr/>
    </dgm:pt>
    <dgm:pt modelId="{9E250772-9664-4300-A6F2-0B51D2F72413}" type="pres">
      <dgm:prSet presAssocID="{AFEFD81C-EE9E-4A0F-85E2-065EA2A6F526}" presName="hierChild2" presStyleCnt="0"/>
      <dgm:spPr/>
    </dgm:pt>
    <dgm:pt modelId="{311A2D5F-0B6C-497A-8E2D-5F4DD6608E72}" type="pres">
      <dgm:prSet presAssocID="{AFEFD81C-EE9E-4A0F-85E2-065EA2A6F526}" presName="hierChild3" presStyleCnt="0"/>
      <dgm:spPr/>
    </dgm:pt>
    <dgm:pt modelId="{C9795DBA-2AB2-4E71-8DCF-A1B183D75CDC}" type="pres">
      <dgm:prSet presAssocID="{A3532844-7AEF-4647-8CED-2013024F0025}" presName="hierRoot1" presStyleCnt="0">
        <dgm:presLayoutVars>
          <dgm:hierBranch val="init"/>
        </dgm:presLayoutVars>
      </dgm:prSet>
      <dgm:spPr/>
    </dgm:pt>
    <dgm:pt modelId="{850A7D82-0551-4DAB-A7C2-93CA24D928ED}" type="pres">
      <dgm:prSet presAssocID="{A3532844-7AEF-4647-8CED-2013024F0025}" presName="rootComposite1" presStyleCnt="0"/>
      <dgm:spPr/>
    </dgm:pt>
    <dgm:pt modelId="{F9017231-71F0-43B8-9110-8422655A4609}" type="pres">
      <dgm:prSet presAssocID="{A3532844-7AEF-4647-8CED-2013024F0025}" presName="rootText1" presStyleLbl="node0" presStyleIdx="1" presStyleCnt="4">
        <dgm:presLayoutVars>
          <dgm:chPref val="3"/>
        </dgm:presLayoutVars>
      </dgm:prSet>
      <dgm:spPr/>
    </dgm:pt>
    <dgm:pt modelId="{A79F0420-F987-4EB9-B2B9-B334008168E2}" type="pres">
      <dgm:prSet presAssocID="{A3532844-7AEF-4647-8CED-2013024F0025}" presName="rootConnector1" presStyleLbl="node1" presStyleIdx="0" presStyleCnt="0"/>
      <dgm:spPr/>
    </dgm:pt>
    <dgm:pt modelId="{DE854536-139D-4FB3-91FE-8D95AEE5A8B7}" type="pres">
      <dgm:prSet presAssocID="{A3532844-7AEF-4647-8CED-2013024F0025}" presName="hierChild2" presStyleCnt="0"/>
      <dgm:spPr/>
    </dgm:pt>
    <dgm:pt modelId="{076C44A7-0ECC-4073-BE7F-BF40CAB6D907}" type="pres">
      <dgm:prSet presAssocID="{A3B02B28-8650-40B5-B13A-90BE0F5C7E50}" presName="Name64" presStyleLbl="parChTrans1D2" presStyleIdx="0" presStyleCnt="5"/>
      <dgm:spPr/>
    </dgm:pt>
    <dgm:pt modelId="{7A329C28-59EC-4B46-A417-F05D0B9D2626}" type="pres">
      <dgm:prSet presAssocID="{50501234-A61D-4B69-8C07-8BDC5B3001C3}" presName="hierRoot2" presStyleCnt="0">
        <dgm:presLayoutVars>
          <dgm:hierBranch val="init"/>
        </dgm:presLayoutVars>
      </dgm:prSet>
      <dgm:spPr/>
    </dgm:pt>
    <dgm:pt modelId="{4680DCEE-A282-427C-BA97-F5BBADB35F6F}" type="pres">
      <dgm:prSet presAssocID="{50501234-A61D-4B69-8C07-8BDC5B3001C3}" presName="rootComposite" presStyleCnt="0"/>
      <dgm:spPr/>
    </dgm:pt>
    <dgm:pt modelId="{7B8BE01A-ECDE-46C0-B6AB-928038BC7385}" type="pres">
      <dgm:prSet presAssocID="{50501234-A61D-4B69-8C07-8BDC5B3001C3}" presName="rootText" presStyleLbl="node2" presStyleIdx="0" presStyleCnt="5">
        <dgm:presLayoutVars>
          <dgm:chPref val="3"/>
        </dgm:presLayoutVars>
      </dgm:prSet>
      <dgm:spPr/>
    </dgm:pt>
    <dgm:pt modelId="{3E4F47A3-08CD-4C0C-AC7D-8CB1516CF5B3}" type="pres">
      <dgm:prSet presAssocID="{50501234-A61D-4B69-8C07-8BDC5B3001C3}" presName="rootConnector" presStyleLbl="node2" presStyleIdx="0" presStyleCnt="5"/>
      <dgm:spPr/>
    </dgm:pt>
    <dgm:pt modelId="{CF03FBAD-80C0-40C0-876C-EF2C7DC13AF4}" type="pres">
      <dgm:prSet presAssocID="{50501234-A61D-4B69-8C07-8BDC5B3001C3}" presName="hierChild4" presStyleCnt="0"/>
      <dgm:spPr/>
    </dgm:pt>
    <dgm:pt modelId="{A9323E46-8639-40EB-A5AA-FBD8674619CC}" type="pres">
      <dgm:prSet presAssocID="{50501234-A61D-4B69-8C07-8BDC5B3001C3}" presName="hierChild5" presStyleCnt="0"/>
      <dgm:spPr/>
    </dgm:pt>
    <dgm:pt modelId="{04774A7B-7C96-4351-A026-3B2752EF4700}" type="pres">
      <dgm:prSet presAssocID="{29E55C30-051A-4552-83E0-13637E3C8C57}" presName="Name64" presStyleLbl="parChTrans1D2" presStyleIdx="1" presStyleCnt="5"/>
      <dgm:spPr/>
    </dgm:pt>
    <dgm:pt modelId="{81730D92-779D-436B-AC87-C23DDC43182B}" type="pres">
      <dgm:prSet presAssocID="{767CB429-11A7-42DD-97B8-1FD2656B9A6A}" presName="hierRoot2" presStyleCnt="0">
        <dgm:presLayoutVars>
          <dgm:hierBranch val="init"/>
        </dgm:presLayoutVars>
      </dgm:prSet>
      <dgm:spPr/>
    </dgm:pt>
    <dgm:pt modelId="{4196B912-7614-4211-98EB-5F648ACB68EC}" type="pres">
      <dgm:prSet presAssocID="{767CB429-11A7-42DD-97B8-1FD2656B9A6A}" presName="rootComposite" presStyleCnt="0"/>
      <dgm:spPr/>
    </dgm:pt>
    <dgm:pt modelId="{BA7134AB-A9E9-4EBE-8B33-4E9D513B3910}" type="pres">
      <dgm:prSet presAssocID="{767CB429-11A7-42DD-97B8-1FD2656B9A6A}" presName="rootText" presStyleLbl="node2" presStyleIdx="1" presStyleCnt="5">
        <dgm:presLayoutVars>
          <dgm:chPref val="3"/>
        </dgm:presLayoutVars>
      </dgm:prSet>
      <dgm:spPr/>
    </dgm:pt>
    <dgm:pt modelId="{4B52C241-FFB0-47A4-A74A-C15E3604D51A}" type="pres">
      <dgm:prSet presAssocID="{767CB429-11A7-42DD-97B8-1FD2656B9A6A}" presName="rootConnector" presStyleLbl="node2" presStyleIdx="1" presStyleCnt="5"/>
      <dgm:spPr/>
    </dgm:pt>
    <dgm:pt modelId="{48D6F204-FA4C-4A3F-9B16-00C439A40BAA}" type="pres">
      <dgm:prSet presAssocID="{767CB429-11A7-42DD-97B8-1FD2656B9A6A}" presName="hierChild4" presStyleCnt="0"/>
      <dgm:spPr/>
    </dgm:pt>
    <dgm:pt modelId="{5773D572-737F-481A-ACAC-632D68FB7751}" type="pres">
      <dgm:prSet presAssocID="{40E53707-F0A7-499E-9FDF-E8853CEEE413}" presName="Name64" presStyleLbl="parChTrans1D3" presStyleIdx="0" presStyleCnt="3"/>
      <dgm:spPr/>
    </dgm:pt>
    <dgm:pt modelId="{5CA0AD16-ABB9-49ED-A73A-28C4045E7C00}" type="pres">
      <dgm:prSet presAssocID="{97C730D6-540A-480E-AAE7-FB376EA0EE14}" presName="hierRoot2" presStyleCnt="0">
        <dgm:presLayoutVars>
          <dgm:hierBranch val="init"/>
        </dgm:presLayoutVars>
      </dgm:prSet>
      <dgm:spPr/>
    </dgm:pt>
    <dgm:pt modelId="{9A0B528D-1274-4BD1-8F8D-3B904A63F765}" type="pres">
      <dgm:prSet presAssocID="{97C730D6-540A-480E-AAE7-FB376EA0EE14}" presName="rootComposite" presStyleCnt="0"/>
      <dgm:spPr/>
    </dgm:pt>
    <dgm:pt modelId="{05A5E187-7B29-45C6-AECA-5E9E1AE91498}" type="pres">
      <dgm:prSet presAssocID="{97C730D6-540A-480E-AAE7-FB376EA0EE14}" presName="rootText" presStyleLbl="node3" presStyleIdx="0" presStyleCnt="3">
        <dgm:presLayoutVars>
          <dgm:chPref val="3"/>
        </dgm:presLayoutVars>
      </dgm:prSet>
      <dgm:spPr/>
    </dgm:pt>
    <dgm:pt modelId="{33C471F8-6C03-4246-AC03-E6585DD3782A}" type="pres">
      <dgm:prSet presAssocID="{97C730D6-540A-480E-AAE7-FB376EA0EE14}" presName="rootConnector" presStyleLbl="node3" presStyleIdx="0" presStyleCnt="3"/>
      <dgm:spPr/>
    </dgm:pt>
    <dgm:pt modelId="{166C80B5-D6E0-4760-9F64-FF40F3C88942}" type="pres">
      <dgm:prSet presAssocID="{97C730D6-540A-480E-AAE7-FB376EA0EE14}" presName="hierChild4" presStyleCnt="0"/>
      <dgm:spPr/>
    </dgm:pt>
    <dgm:pt modelId="{F741274B-CDAB-4D49-A0EC-1B35A69B9E56}" type="pres">
      <dgm:prSet presAssocID="{97C730D6-540A-480E-AAE7-FB376EA0EE14}" presName="hierChild5" presStyleCnt="0"/>
      <dgm:spPr/>
    </dgm:pt>
    <dgm:pt modelId="{656E8590-115E-4F44-B4E3-F0F515D417B4}" type="pres">
      <dgm:prSet presAssocID="{24856777-878F-49B1-A385-02AD5165154A}" presName="Name64" presStyleLbl="parChTrans1D3" presStyleIdx="1" presStyleCnt="3"/>
      <dgm:spPr/>
    </dgm:pt>
    <dgm:pt modelId="{D2800B0E-49FF-4F8C-8D3E-54545EC4CAAB}" type="pres">
      <dgm:prSet presAssocID="{FC9126A7-6F87-4E10-855B-2EF6AC4FD32B}" presName="hierRoot2" presStyleCnt="0">
        <dgm:presLayoutVars>
          <dgm:hierBranch val="init"/>
        </dgm:presLayoutVars>
      </dgm:prSet>
      <dgm:spPr/>
    </dgm:pt>
    <dgm:pt modelId="{92360D96-6E83-4EE6-B0CB-C495995A3762}" type="pres">
      <dgm:prSet presAssocID="{FC9126A7-6F87-4E10-855B-2EF6AC4FD32B}" presName="rootComposite" presStyleCnt="0"/>
      <dgm:spPr/>
    </dgm:pt>
    <dgm:pt modelId="{589F69CF-AF76-4F33-BD2A-4838C69D6FDE}" type="pres">
      <dgm:prSet presAssocID="{FC9126A7-6F87-4E10-855B-2EF6AC4FD32B}" presName="rootText" presStyleLbl="node3" presStyleIdx="1" presStyleCnt="3">
        <dgm:presLayoutVars>
          <dgm:chPref val="3"/>
        </dgm:presLayoutVars>
      </dgm:prSet>
      <dgm:spPr/>
    </dgm:pt>
    <dgm:pt modelId="{987A556C-773E-4208-8FE0-40BCEF1AA448}" type="pres">
      <dgm:prSet presAssocID="{FC9126A7-6F87-4E10-855B-2EF6AC4FD32B}" presName="rootConnector" presStyleLbl="node3" presStyleIdx="1" presStyleCnt="3"/>
      <dgm:spPr/>
    </dgm:pt>
    <dgm:pt modelId="{2913A21B-DDCF-472C-864B-383FDA538124}" type="pres">
      <dgm:prSet presAssocID="{FC9126A7-6F87-4E10-855B-2EF6AC4FD32B}" presName="hierChild4" presStyleCnt="0"/>
      <dgm:spPr/>
    </dgm:pt>
    <dgm:pt modelId="{6D3A15A9-B8EA-4449-9769-7BDE6830CF62}" type="pres">
      <dgm:prSet presAssocID="{FC9126A7-6F87-4E10-855B-2EF6AC4FD32B}" presName="hierChild5" presStyleCnt="0"/>
      <dgm:spPr/>
    </dgm:pt>
    <dgm:pt modelId="{A031995C-60D8-41D0-9580-EDA3D522A4CA}" type="pres">
      <dgm:prSet presAssocID="{2271EB5C-977C-42B0-B082-E8A5874A7D64}" presName="Name64" presStyleLbl="parChTrans1D3" presStyleIdx="2" presStyleCnt="3"/>
      <dgm:spPr/>
    </dgm:pt>
    <dgm:pt modelId="{E07A15D4-9941-4A78-821E-3F17B9EA4CD2}" type="pres">
      <dgm:prSet presAssocID="{7631D336-C781-4C1C-903D-3785E48E940E}" presName="hierRoot2" presStyleCnt="0">
        <dgm:presLayoutVars>
          <dgm:hierBranch val="init"/>
        </dgm:presLayoutVars>
      </dgm:prSet>
      <dgm:spPr/>
    </dgm:pt>
    <dgm:pt modelId="{C97981C6-E308-400D-94A1-4C05C5934D77}" type="pres">
      <dgm:prSet presAssocID="{7631D336-C781-4C1C-903D-3785E48E940E}" presName="rootComposite" presStyleCnt="0"/>
      <dgm:spPr/>
    </dgm:pt>
    <dgm:pt modelId="{93045046-C7D3-431C-B95A-74F7494359DA}" type="pres">
      <dgm:prSet presAssocID="{7631D336-C781-4C1C-903D-3785E48E940E}" presName="rootText" presStyleLbl="node3" presStyleIdx="2" presStyleCnt="3">
        <dgm:presLayoutVars>
          <dgm:chPref val="3"/>
        </dgm:presLayoutVars>
      </dgm:prSet>
      <dgm:spPr/>
    </dgm:pt>
    <dgm:pt modelId="{AD879209-9B6B-4F6C-B1C5-0593F3907C96}" type="pres">
      <dgm:prSet presAssocID="{7631D336-C781-4C1C-903D-3785E48E940E}" presName="rootConnector" presStyleLbl="node3" presStyleIdx="2" presStyleCnt="3"/>
      <dgm:spPr/>
    </dgm:pt>
    <dgm:pt modelId="{F8723599-BFED-479B-BB82-9613017C2F5D}" type="pres">
      <dgm:prSet presAssocID="{7631D336-C781-4C1C-903D-3785E48E940E}" presName="hierChild4" presStyleCnt="0"/>
      <dgm:spPr/>
    </dgm:pt>
    <dgm:pt modelId="{3E0F6E97-63CB-43CA-8C73-18A3BB5EF97B}" type="pres">
      <dgm:prSet presAssocID="{7631D336-C781-4C1C-903D-3785E48E940E}" presName="hierChild5" presStyleCnt="0"/>
      <dgm:spPr/>
    </dgm:pt>
    <dgm:pt modelId="{F2ACE62E-BA22-4997-973E-34E221B4E054}" type="pres">
      <dgm:prSet presAssocID="{767CB429-11A7-42DD-97B8-1FD2656B9A6A}" presName="hierChild5" presStyleCnt="0"/>
      <dgm:spPr/>
    </dgm:pt>
    <dgm:pt modelId="{A5683F34-FD39-45B9-A53E-B4374BD09F76}" type="pres">
      <dgm:prSet presAssocID="{1D7831A6-E37A-4012-B3F0-C3BE15909ACA}" presName="Name64" presStyleLbl="parChTrans1D2" presStyleIdx="2" presStyleCnt="5"/>
      <dgm:spPr/>
    </dgm:pt>
    <dgm:pt modelId="{15BE6CF9-000D-4595-91CB-948AD2DDE62B}" type="pres">
      <dgm:prSet presAssocID="{57A23DED-7CA7-444F-AB6D-4ECD1A6A3FBD}" presName="hierRoot2" presStyleCnt="0">
        <dgm:presLayoutVars>
          <dgm:hierBranch val="init"/>
        </dgm:presLayoutVars>
      </dgm:prSet>
      <dgm:spPr/>
    </dgm:pt>
    <dgm:pt modelId="{771A6358-9603-4756-B030-D38AE0D5B592}" type="pres">
      <dgm:prSet presAssocID="{57A23DED-7CA7-444F-AB6D-4ECD1A6A3FBD}" presName="rootComposite" presStyleCnt="0"/>
      <dgm:spPr/>
    </dgm:pt>
    <dgm:pt modelId="{F2077DAF-DB0F-4DC9-AC0E-928526824681}" type="pres">
      <dgm:prSet presAssocID="{57A23DED-7CA7-444F-AB6D-4ECD1A6A3FBD}" presName="rootText" presStyleLbl="node2" presStyleIdx="2" presStyleCnt="5">
        <dgm:presLayoutVars>
          <dgm:chPref val="3"/>
        </dgm:presLayoutVars>
      </dgm:prSet>
      <dgm:spPr/>
    </dgm:pt>
    <dgm:pt modelId="{1A1D207D-E70F-4791-BF92-A3696EC7DDE4}" type="pres">
      <dgm:prSet presAssocID="{57A23DED-7CA7-444F-AB6D-4ECD1A6A3FBD}" presName="rootConnector" presStyleLbl="node2" presStyleIdx="2" presStyleCnt="5"/>
      <dgm:spPr/>
    </dgm:pt>
    <dgm:pt modelId="{546CB351-E688-4DFB-8DD6-39DDA5A8549F}" type="pres">
      <dgm:prSet presAssocID="{57A23DED-7CA7-444F-AB6D-4ECD1A6A3FBD}" presName="hierChild4" presStyleCnt="0"/>
      <dgm:spPr/>
    </dgm:pt>
    <dgm:pt modelId="{E0EEF3ED-9FB4-4CE2-BFB4-3FB47DDCBF5D}" type="pres">
      <dgm:prSet presAssocID="{57A23DED-7CA7-444F-AB6D-4ECD1A6A3FBD}" presName="hierChild5" presStyleCnt="0"/>
      <dgm:spPr/>
    </dgm:pt>
    <dgm:pt modelId="{23907309-585F-4D18-B2D1-17E50565DD30}" type="pres">
      <dgm:prSet presAssocID="{95F7686C-2E49-4508-9DD1-9D5412B618F3}" presName="Name64" presStyleLbl="parChTrans1D2" presStyleIdx="3" presStyleCnt="5"/>
      <dgm:spPr/>
    </dgm:pt>
    <dgm:pt modelId="{62EEB0B5-3E5E-4599-9CC4-3BDD28ECA0AA}" type="pres">
      <dgm:prSet presAssocID="{783C3A44-22FC-4416-A589-374E896E93F1}" presName="hierRoot2" presStyleCnt="0">
        <dgm:presLayoutVars>
          <dgm:hierBranch val="init"/>
        </dgm:presLayoutVars>
      </dgm:prSet>
      <dgm:spPr/>
    </dgm:pt>
    <dgm:pt modelId="{C63F6AFF-7FC9-496B-B40A-EDE7C92911A3}" type="pres">
      <dgm:prSet presAssocID="{783C3A44-22FC-4416-A589-374E896E93F1}" presName="rootComposite" presStyleCnt="0"/>
      <dgm:spPr/>
    </dgm:pt>
    <dgm:pt modelId="{4BF950AE-7FFC-4A56-B5EF-E1444A8A422F}" type="pres">
      <dgm:prSet presAssocID="{783C3A44-22FC-4416-A589-374E896E93F1}" presName="rootText" presStyleLbl="node2" presStyleIdx="3" presStyleCnt="5">
        <dgm:presLayoutVars>
          <dgm:chPref val="3"/>
        </dgm:presLayoutVars>
      </dgm:prSet>
      <dgm:spPr/>
    </dgm:pt>
    <dgm:pt modelId="{F389AECC-E713-49F9-9DF5-F1B169DC5613}" type="pres">
      <dgm:prSet presAssocID="{783C3A44-22FC-4416-A589-374E896E93F1}" presName="rootConnector" presStyleLbl="node2" presStyleIdx="3" presStyleCnt="5"/>
      <dgm:spPr/>
    </dgm:pt>
    <dgm:pt modelId="{C14C2E2C-1152-4A03-8423-6EDC25EB1102}" type="pres">
      <dgm:prSet presAssocID="{783C3A44-22FC-4416-A589-374E896E93F1}" presName="hierChild4" presStyleCnt="0"/>
      <dgm:spPr/>
    </dgm:pt>
    <dgm:pt modelId="{D4EFB874-B0FD-4E3D-A874-6D69127DF66F}" type="pres">
      <dgm:prSet presAssocID="{783C3A44-22FC-4416-A589-374E896E93F1}" presName="hierChild5" presStyleCnt="0"/>
      <dgm:spPr/>
    </dgm:pt>
    <dgm:pt modelId="{EB1B53DC-F959-4604-A113-0E8B0EA7B3DC}" type="pres">
      <dgm:prSet presAssocID="{A0C8FD9A-C9E9-42C7-98CB-9973D452D0D1}" presName="Name64" presStyleLbl="parChTrans1D2" presStyleIdx="4" presStyleCnt="5"/>
      <dgm:spPr/>
    </dgm:pt>
    <dgm:pt modelId="{132431FC-ABD0-4CD3-86C6-B71EF135E80F}" type="pres">
      <dgm:prSet presAssocID="{293BB789-B36C-43D3-8C43-C70798CA02F0}" presName="hierRoot2" presStyleCnt="0">
        <dgm:presLayoutVars>
          <dgm:hierBranch val="init"/>
        </dgm:presLayoutVars>
      </dgm:prSet>
      <dgm:spPr/>
    </dgm:pt>
    <dgm:pt modelId="{D346F9A1-3F53-4600-9370-887C9F1A457F}" type="pres">
      <dgm:prSet presAssocID="{293BB789-B36C-43D3-8C43-C70798CA02F0}" presName="rootComposite" presStyleCnt="0"/>
      <dgm:spPr/>
    </dgm:pt>
    <dgm:pt modelId="{E7241CA9-0C05-40A5-A29A-473C6B041F75}" type="pres">
      <dgm:prSet presAssocID="{293BB789-B36C-43D3-8C43-C70798CA02F0}" presName="rootText" presStyleLbl="node2" presStyleIdx="4" presStyleCnt="5">
        <dgm:presLayoutVars>
          <dgm:chPref val="3"/>
        </dgm:presLayoutVars>
      </dgm:prSet>
      <dgm:spPr/>
    </dgm:pt>
    <dgm:pt modelId="{CF968DF4-19F0-41A9-80EA-EBD9E5DB37DE}" type="pres">
      <dgm:prSet presAssocID="{293BB789-B36C-43D3-8C43-C70798CA02F0}" presName="rootConnector" presStyleLbl="node2" presStyleIdx="4" presStyleCnt="5"/>
      <dgm:spPr/>
    </dgm:pt>
    <dgm:pt modelId="{059FBF42-CABC-47B1-823D-371B0908E99F}" type="pres">
      <dgm:prSet presAssocID="{293BB789-B36C-43D3-8C43-C70798CA02F0}" presName="hierChild4" presStyleCnt="0"/>
      <dgm:spPr/>
    </dgm:pt>
    <dgm:pt modelId="{A794C67E-478C-4748-9364-C3A690ABAD20}" type="pres">
      <dgm:prSet presAssocID="{293BB789-B36C-43D3-8C43-C70798CA02F0}" presName="hierChild5" presStyleCnt="0"/>
      <dgm:spPr/>
    </dgm:pt>
    <dgm:pt modelId="{4E20782D-1F18-42EE-8A24-8BCFB3BBEA30}" type="pres">
      <dgm:prSet presAssocID="{A3532844-7AEF-4647-8CED-2013024F0025}" presName="hierChild3" presStyleCnt="0"/>
      <dgm:spPr/>
    </dgm:pt>
    <dgm:pt modelId="{0C539845-20EC-4C8A-B5A0-15503864C334}" type="pres">
      <dgm:prSet presAssocID="{1BE47C70-8E4E-4556-9E9A-60248B5B33F0}" presName="hierRoot1" presStyleCnt="0">
        <dgm:presLayoutVars>
          <dgm:hierBranch val="init"/>
        </dgm:presLayoutVars>
      </dgm:prSet>
      <dgm:spPr/>
    </dgm:pt>
    <dgm:pt modelId="{28CBFAF4-23F0-4A7E-96EB-BD57486CE4DD}" type="pres">
      <dgm:prSet presAssocID="{1BE47C70-8E4E-4556-9E9A-60248B5B33F0}" presName="rootComposite1" presStyleCnt="0"/>
      <dgm:spPr/>
    </dgm:pt>
    <dgm:pt modelId="{8B77CD08-5D73-414F-91F0-33818BA6A5BB}" type="pres">
      <dgm:prSet presAssocID="{1BE47C70-8E4E-4556-9E9A-60248B5B33F0}" presName="rootText1" presStyleLbl="node0" presStyleIdx="2" presStyleCnt="4">
        <dgm:presLayoutVars>
          <dgm:chPref val="3"/>
        </dgm:presLayoutVars>
      </dgm:prSet>
      <dgm:spPr/>
    </dgm:pt>
    <dgm:pt modelId="{1886539B-0BCB-45C8-AA17-D60366645B96}" type="pres">
      <dgm:prSet presAssocID="{1BE47C70-8E4E-4556-9E9A-60248B5B33F0}" presName="rootConnector1" presStyleLbl="node1" presStyleIdx="0" presStyleCnt="0"/>
      <dgm:spPr/>
    </dgm:pt>
    <dgm:pt modelId="{D98C6936-0728-40B1-8D34-F3DE1246136E}" type="pres">
      <dgm:prSet presAssocID="{1BE47C70-8E4E-4556-9E9A-60248B5B33F0}" presName="hierChild2" presStyleCnt="0"/>
      <dgm:spPr/>
    </dgm:pt>
    <dgm:pt modelId="{95BB1039-5C32-427B-8575-F1C460A6A528}" type="pres">
      <dgm:prSet presAssocID="{1BE47C70-8E4E-4556-9E9A-60248B5B33F0}" presName="hierChild3" presStyleCnt="0"/>
      <dgm:spPr/>
    </dgm:pt>
    <dgm:pt modelId="{3DA5216E-E6AD-411E-94A3-F53E0C055F87}" type="pres">
      <dgm:prSet presAssocID="{F1A1E12D-7A16-4C37-B8DA-18D089FA0CF1}" presName="hierRoot1" presStyleCnt="0">
        <dgm:presLayoutVars>
          <dgm:hierBranch val="init"/>
        </dgm:presLayoutVars>
      </dgm:prSet>
      <dgm:spPr/>
    </dgm:pt>
    <dgm:pt modelId="{B10B13AB-0E66-4CBF-9F06-C7830818C062}" type="pres">
      <dgm:prSet presAssocID="{F1A1E12D-7A16-4C37-B8DA-18D089FA0CF1}" presName="rootComposite1" presStyleCnt="0"/>
      <dgm:spPr/>
    </dgm:pt>
    <dgm:pt modelId="{7570C7CD-06E0-4FB8-8273-D5DAD815231D}" type="pres">
      <dgm:prSet presAssocID="{F1A1E12D-7A16-4C37-B8DA-18D089FA0CF1}" presName="rootText1" presStyleLbl="node0" presStyleIdx="3" presStyleCnt="4">
        <dgm:presLayoutVars>
          <dgm:chPref val="3"/>
        </dgm:presLayoutVars>
      </dgm:prSet>
      <dgm:spPr/>
    </dgm:pt>
    <dgm:pt modelId="{2126758C-071F-4C8A-9FCF-7F9208FD61FE}" type="pres">
      <dgm:prSet presAssocID="{F1A1E12D-7A16-4C37-B8DA-18D089FA0CF1}" presName="rootConnector1" presStyleLbl="node1" presStyleIdx="0" presStyleCnt="0"/>
      <dgm:spPr/>
    </dgm:pt>
    <dgm:pt modelId="{6BBCDB9C-B95C-40C3-87B3-BF7ACAE6DEF6}" type="pres">
      <dgm:prSet presAssocID="{F1A1E12D-7A16-4C37-B8DA-18D089FA0CF1}" presName="hierChild2" presStyleCnt="0"/>
      <dgm:spPr/>
    </dgm:pt>
    <dgm:pt modelId="{671D7D58-CADD-4B70-846D-0602BBEF97B7}" type="pres">
      <dgm:prSet presAssocID="{F1A1E12D-7A16-4C37-B8DA-18D089FA0CF1}" presName="hierChild3" presStyleCnt="0"/>
      <dgm:spPr/>
    </dgm:pt>
  </dgm:ptLst>
  <dgm:cxnLst>
    <dgm:cxn modelId="{86225800-72F2-4B2B-8F9A-90249863E8A0}" srcId="{A3532844-7AEF-4647-8CED-2013024F0025}" destId="{57A23DED-7CA7-444F-AB6D-4ECD1A6A3FBD}" srcOrd="2" destOrd="0" parTransId="{1D7831A6-E37A-4012-B3F0-C3BE15909ACA}" sibTransId="{E5150B8A-BE0F-4218-8D60-27836AFBF998}"/>
    <dgm:cxn modelId="{DCB9D801-5C99-4CED-B113-D405EC9ECC95}" srcId="{A3532844-7AEF-4647-8CED-2013024F0025}" destId="{767CB429-11A7-42DD-97B8-1FD2656B9A6A}" srcOrd="1" destOrd="0" parTransId="{29E55C30-051A-4552-83E0-13637E3C8C57}" sibTransId="{03DA90DA-E9CE-4428-A594-F5BDE67C9D11}"/>
    <dgm:cxn modelId="{A09CE520-D08A-4FB5-811C-145CCC477B19}" srcId="{F94CEAE7-11A3-4414-9264-865D909E733F}" destId="{A3532844-7AEF-4647-8CED-2013024F0025}" srcOrd="1" destOrd="0" parTransId="{6A6D97F4-847B-40C2-950B-ED01B7053936}" sibTransId="{0FF0E5A1-4CB1-4C8A-AA8E-B86D04CFB4C3}"/>
    <dgm:cxn modelId="{E257523D-E41F-493D-95CA-DDB3E3FCF8F3}" type="presOf" srcId="{AFEFD81C-EE9E-4A0F-85E2-065EA2A6F526}" destId="{CADD44FD-DD50-4938-9F77-C961786CAF98}" srcOrd="1" destOrd="0" presId="urn:microsoft.com/office/officeart/2009/3/layout/HorizontalOrganizationChart"/>
    <dgm:cxn modelId="{DE828E40-1F2B-46E6-9EED-CE54680A7DE0}" type="presOf" srcId="{783C3A44-22FC-4416-A589-374E896E93F1}" destId="{F389AECC-E713-49F9-9DF5-F1B169DC5613}" srcOrd="1" destOrd="0" presId="urn:microsoft.com/office/officeart/2009/3/layout/HorizontalOrganizationChart"/>
    <dgm:cxn modelId="{0499F65D-AB14-4ED8-AF8B-BB29F14FF95E}" type="presOf" srcId="{97C730D6-540A-480E-AAE7-FB376EA0EE14}" destId="{05A5E187-7B29-45C6-AECA-5E9E1AE91498}" srcOrd="0" destOrd="0" presId="urn:microsoft.com/office/officeart/2009/3/layout/HorizontalOrganizationChart"/>
    <dgm:cxn modelId="{C2910360-14AB-44B2-AA71-CAE5DC12FDAC}" type="presOf" srcId="{767CB429-11A7-42DD-97B8-1FD2656B9A6A}" destId="{BA7134AB-A9E9-4EBE-8B33-4E9D513B3910}" srcOrd="0" destOrd="0" presId="urn:microsoft.com/office/officeart/2009/3/layout/HorizontalOrganizationChart"/>
    <dgm:cxn modelId="{6A3A7741-CE19-4880-AB62-85034DA3CAC8}" type="presOf" srcId="{A0C8FD9A-C9E9-42C7-98CB-9973D452D0D1}" destId="{EB1B53DC-F959-4604-A113-0E8B0EA7B3DC}" srcOrd="0" destOrd="0" presId="urn:microsoft.com/office/officeart/2009/3/layout/HorizontalOrganizationChart"/>
    <dgm:cxn modelId="{9F321C64-8C84-4173-A0BB-2E85448440DE}" type="presOf" srcId="{FC9126A7-6F87-4E10-855B-2EF6AC4FD32B}" destId="{589F69CF-AF76-4F33-BD2A-4838C69D6FDE}" srcOrd="0" destOrd="0" presId="urn:microsoft.com/office/officeart/2009/3/layout/HorizontalOrganizationChart"/>
    <dgm:cxn modelId="{A485C768-7655-4F57-A72A-C198AFDC4144}" type="presOf" srcId="{783C3A44-22FC-4416-A589-374E896E93F1}" destId="{4BF950AE-7FFC-4A56-B5EF-E1444A8A422F}" srcOrd="0" destOrd="0" presId="urn:microsoft.com/office/officeart/2009/3/layout/HorizontalOrganizationChart"/>
    <dgm:cxn modelId="{1890596E-62D2-43A6-BE27-DC0D6C44B4E1}" type="presOf" srcId="{1D7831A6-E37A-4012-B3F0-C3BE15909ACA}" destId="{A5683F34-FD39-45B9-A53E-B4374BD09F76}" srcOrd="0" destOrd="0" presId="urn:microsoft.com/office/officeart/2009/3/layout/HorizontalOrganizationChart"/>
    <dgm:cxn modelId="{4AABED6F-7C38-40B3-8B90-7BCF10CBCECB}" type="presOf" srcId="{293BB789-B36C-43D3-8C43-C70798CA02F0}" destId="{E7241CA9-0C05-40A5-A29A-473C6B041F75}" srcOrd="0" destOrd="0" presId="urn:microsoft.com/office/officeart/2009/3/layout/HorizontalOrganizationChart"/>
    <dgm:cxn modelId="{28D59450-0031-4BDC-8629-870CBE7DB24C}" type="presOf" srcId="{7631D336-C781-4C1C-903D-3785E48E940E}" destId="{AD879209-9B6B-4F6C-B1C5-0593F3907C96}" srcOrd="1" destOrd="0" presId="urn:microsoft.com/office/officeart/2009/3/layout/HorizontalOrganizationChart"/>
    <dgm:cxn modelId="{0A41B351-AD89-4565-980C-684D3009B6B0}" type="presOf" srcId="{1BE47C70-8E4E-4556-9E9A-60248B5B33F0}" destId="{8B77CD08-5D73-414F-91F0-33818BA6A5BB}" srcOrd="0" destOrd="0" presId="urn:microsoft.com/office/officeart/2009/3/layout/HorizontalOrganizationChart"/>
    <dgm:cxn modelId="{713BB05A-CD83-4303-B016-42AE0B477989}" srcId="{F94CEAE7-11A3-4414-9264-865D909E733F}" destId="{F1A1E12D-7A16-4C37-B8DA-18D089FA0CF1}" srcOrd="3" destOrd="0" parTransId="{5730A738-C5AA-4610-A810-3CCAA5CD5B06}" sibTransId="{529DD8CB-3E31-4581-AF52-62358A8BCA5E}"/>
    <dgm:cxn modelId="{6B2F6580-1E67-46D2-BE10-3F608E668494}" type="presOf" srcId="{2271EB5C-977C-42B0-B082-E8A5874A7D64}" destId="{A031995C-60D8-41D0-9580-EDA3D522A4CA}" srcOrd="0" destOrd="0" presId="urn:microsoft.com/office/officeart/2009/3/layout/HorizontalOrganizationChart"/>
    <dgm:cxn modelId="{15B65381-8324-4E0C-8CBC-55B6C2746A3A}" type="presOf" srcId="{57A23DED-7CA7-444F-AB6D-4ECD1A6A3FBD}" destId="{F2077DAF-DB0F-4DC9-AC0E-928526824681}" srcOrd="0" destOrd="0" presId="urn:microsoft.com/office/officeart/2009/3/layout/HorizontalOrganizationChart"/>
    <dgm:cxn modelId="{C911D181-A424-429A-97BF-112C6A8A6505}" type="presOf" srcId="{293BB789-B36C-43D3-8C43-C70798CA02F0}" destId="{CF968DF4-19F0-41A9-80EA-EBD9E5DB37DE}" srcOrd="1" destOrd="0" presId="urn:microsoft.com/office/officeart/2009/3/layout/HorizontalOrganizationChart"/>
    <dgm:cxn modelId="{A5FC2288-085C-4EC6-8841-33FC2D35BD7C}" type="presOf" srcId="{F94CEAE7-11A3-4414-9264-865D909E733F}" destId="{BF92403A-F775-4092-B209-60AD111864B0}" srcOrd="0" destOrd="0" presId="urn:microsoft.com/office/officeart/2009/3/layout/HorizontalOrganizationChart"/>
    <dgm:cxn modelId="{FEDBBC8B-CA6D-4F03-919C-789737CB9E3A}" type="presOf" srcId="{57A23DED-7CA7-444F-AB6D-4ECD1A6A3FBD}" destId="{1A1D207D-E70F-4791-BF92-A3696EC7DDE4}" srcOrd="1" destOrd="0" presId="urn:microsoft.com/office/officeart/2009/3/layout/HorizontalOrganizationChart"/>
    <dgm:cxn modelId="{B71E1393-9449-4FB7-BF73-AC8ABE3671A3}" type="presOf" srcId="{767CB429-11A7-42DD-97B8-1FD2656B9A6A}" destId="{4B52C241-FFB0-47A4-A74A-C15E3604D51A}" srcOrd="1" destOrd="0" presId="urn:microsoft.com/office/officeart/2009/3/layout/HorizontalOrganizationChart"/>
    <dgm:cxn modelId="{54977496-C8CF-487D-A758-F90266755B7E}" type="presOf" srcId="{24856777-878F-49B1-A385-02AD5165154A}" destId="{656E8590-115E-4F44-B4E3-F0F515D417B4}" srcOrd="0" destOrd="0" presId="urn:microsoft.com/office/officeart/2009/3/layout/HorizontalOrganizationChart"/>
    <dgm:cxn modelId="{5A5E4D98-E494-42DA-A77B-318C5AD4E0BD}" srcId="{767CB429-11A7-42DD-97B8-1FD2656B9A6A}" destId="{97C730D6-540A-480E-AAE7-FB376EA0EE14}" srcOrd="0" destOrd="0" parTransId="{40E53707-F0A7-499E-9FDF-E8853CEEE413}" sibTransId="{D3A1483F-DB46-4890-8375-F2961D0BD1CD}"/>
    <dgm:cxn modelId="{81A1149B-6F45-497A-9105-BE7F9200BC12}" type="presOf" srcId="{50501234-A61D-4B69-8C07-8BDC5B3001C3}" destId="{7B8BE01A-ECDE-46C0-B6AB-928038BC7385}" srcOrd="0" destOrd="0" presId="urn:microsoft.com/office/officeart/2009/3/layout/HorizontalOrganizationChart"/>
    <dgm:cxn modelId="{B3203CA5-4C09-45BB-B1D4-3AF434ADB69F}" type="presOf" srcId="{97C730D6-540A-480E-AAE7-FB376EA0EE14}" destId="{33C471F8-6C03-4246-AC03-E6585DD3782A}" srcOrd="1" destOrd="0" presId="urn:microsoft.com/office/officeart/2009/3/layout/HorizontalOrganizationChart"/>
    <dgm:cxn modelId="{DA9A45A6-3651-42C5-AB8A-F3DB5DC2A8B8}" type="presOf" srcId="{A3532844-7AEF-4647-8CED-2013024F0025}" destId="{F9017231-71F0-43B8-9110-8422655A4609}" srcOrd="0" destOrd="0" presId="urn:microsoft.com/office/officeart/2009/3/layout/HorizontalOrganizationChart"/>
    <dgm:cxn modelId="{C0942AB3-E010-4E34-862A-8F08DC57B6BC}" srcId="{F94CEAE7-11A3-4414-9264-865D909E733F}" destId="{AFEFD81C-EE9E-4A0F-85E2-065EA2A6F526}" srcOrd="0" destOrd="0" parTransId="{8A3B1ABA-05FE-43A4-82A8-AC4D011AEC4B}" sibTransId="{76AB8AAF-AC32-4B41-B8E7-95EB057D0A1E}"/>
    <dgm:cxn modelId="{9B19FCB7-7223-463D-9FC4-19BB2EE1D340}" type="presOf" srcId="{A3532844-7AEF-4647-8CED-2013024F0025}" destId="{A79F0420-F987-4EB9-B2B9-B334008168E2}" srcOrd="1" destOrd="0" presId="urn:microsoft.com/office/officeart/2009/3/layout/HorizontalOrganizationChart"/>
    <dgm:cxn modelId="{DF851BC5-3B28-4B64-97E1-28AFFB15993F}" type="presOf" srcId="{29E55C30-051A-4552-83E0-13637E3C8C57}" destId="{04774A7B-7C96-4351-A026-3B2752EF4700}" srcOrd="0" destOrd="0" presId="urn:microsoft.com/office/officeart/2009/3/layout/HorizontalOrganizationChart"/>
    <dgm:cxn modelId="{2EE694C9-71E9-4B15-B4A9-47E727B53DF4}" srcId="{A3532844-7AEF-4647-8CED-2013024F0025}" destId="{293BB789-B36C-43D3-8C43-C70798CA02F0}" srcOrd="4" destOrd="0" parTransId="{A0C8FD9A-C9E9-42C7-98CB-9973D452D0D1}" sibTransId="{28B7E12E-56A2-461B-B8D1-A5CFFD7E52AA}"/>
    <dgm:cxn modelId="{E077B2C9-65DC-49D2-8E10-44B85FC18FB4}" type="presOf" srcId="{7631D336-C781-4C1C-903D-3785E48E940E}" destId="{93045046-C7D3-431C-B95A-74F7494359DA}" srcOrd="0" destOrd="0" presId="urn:microsoft.com/office/officeart/2009/3/layout/HorizontalOrganizationChart"/>
    <dgm:cxn modelId="{FF3399CB-9EC6-4101-85F4-EE67803EBADC}" srcId="{767CB429-11A7-42DD-97B8-1FD2656B9A6A}" destId="{7631D336-C781-4C1C-903D-3785E48E940E}" srcOrd="2" destOrd="0" parTransId="{2271EB5C-977C-42B0-B082-E8A5874A7D64}" sibTransId="{28C33D76-5A9C-4F39-ABC4-7B68F3DC05B9}"/>
    <dgm:cxn modelId="{75A5D1CB-2107-41C3-81CB-C6B78590E89F}" srcId="{F94CEAE7-11A3-4414-9264-865D909E733F}" destId="{1BE47C70-8E4E-4556-9E9A-60248B5B33F0}" srcOrd="2" destOrd="0" parTransId="{A9746BBC-390F-4607-A867-69F7203180B4}" sibTransId="{9CE22B0D-A795-4FBC-B80A-55A2E306B55D}"/>
    <dgm:cxn modelId="{72D2D6D3-9B65-49DC-8AEE-2ECD03A465B2}" srcId="{A3532844-7AEF-4647-8CED-2013024F0025}" destId="{50501234-A61D-4B69-8C07-8BDC5B3001C3}" srcOrd="0" destOrd="0" parTransId="{A3B02B28-8650-40B5-B13A-90BE0F5C7E50}" sibTransId="{5F534DBB-25CA-43FB-8A9A-8FA32EF9659A}"/>
    <dgm:cxn modelId="{4DC406D8-B460-4BBC-826D-34A1A080D290}" type="presOf" srcId="{F1A1E12D-7A16-4C37-B8DA-18D089FA0CF1}" destId="{7570C7CD-06E0-4FB8-8273-D5DAD815231D}" srcOrd="0" destOrd="0" presId="urn:microsoft.com/office/officeart/2009/3/layout/HorizontalOrganizationChart"/>
    <dgm:cxn modelId="{F7CF4FDB-9FCC-4AB4-8614-ADD62EE1F32C}" type="presOf" srcId="{50501234-A61D-4B69-8C07-8BDC5B3001C3}" destId="{3E4F47A3-08CD-4C0C-AC7D-8CB1516CF5B3}" srcOrd="1" destOrd="0" presId="urn:microsoft.com/office/officeart/2009/3/layout/HorizontalOrganizationChart"/>
    <dgm:cxn modelId="{50848EDE-6059-45E9-B1B9-E5A135E664C2}" type="presOf" srcId="{FC9126A7-6F87-4E10-855B-2EF6AC4FD32B}" destId="{987A556C-773E-4208-8FE0-40BCEF1AA448}" srcOrd="1" destOrd="0" presId="urn:microsoft.com/office/officeart/2009/3/layout/HorizontalOrganizationChart"/>
    <dgm:cxn modelId="{33C55DDF-22A0-436A-97B8-5A213CB2BE02}" type="presOf" srcId="{AFEFD81C-EE9E-4A0F-85E2-065EA2A6F526}" destId="{70BA0FAF-C8D5-469D-9FCB-EB1B25173039}" srcOrd="0" destOrd="0" presId="urn:microsoft.com/office/officeart/2009/3/layout/HorizontalOrganizationChart"/>
    <dgm:cxn modelId="{9943A0E3-7FE6-4D7A-B529-CF0C7E0BC42B}" type="presOf" srcId="{A3B02B28-8650-40B5-B13A-90BE0F5C7E50}" destId="{076C44A7-0ECC-4073-BE7F-BF40CAB6D907}" srcOrd="0" destOrd="0" presId="urn:microsoft.com/office/officeart/2009/3/layout/HorizontalOrganizationChart"/>
    <dgm:cxn modelId="{607F7BE9-EEDC-4976-B8CC-F89CBBA28B6C}" type="presOf" srcId="{1BE47C70-8E4E-4556-9E9A-60248B5B33F0}" destId="{1886539B-0BCB-45C8-AA17-D60366645B96}" srcOrd="1" destOrd="0" presId="urn:microsoft.com/office/officeart/2009/3/layout/HorizontalOrganizationChart"/>
    <dgm:cxn modelId="{F5D634EA-FC76-4B29-AB7E-BC6F5DBA089E}" srcId="{A3532844-7AEF-4647-8CED-2013024F0025}" destId="{783C3A44-22FC-4416-A589-374E896E93F1}" srcOrd="3" destOrd="0" parTransId="{95F7686C-2E49-4508-9DD1-9D5412B618F3}" sibTransId="{79F9B488-FFF3-4121-8BE8-186EA87B8E55}"/>
    <dgm:cxn modelId="{CF04C6F1-98C8-4601-9DE0-ACDF05D5A10D}" type="presOf" srcId="{40E53707-F0A7-499E-9FDF-E8853CEEE413}" destId="{5773D572-737F-481A-ACAC-632D68FB7751}" srcOrd="0" destOrd="0" presId="urn:microsoft.com/office/officeart/2009/3/layout/HorizontalOrganizationChart"/>
    <dgm:cxn modelId="{ABC481F6-6DFB-4AF3-86B2-50193C06B41B}" srcId="{767CB429-11A7-42DD-97B8-1FD2656B9A6A}" destId="{FC9126A7-6F87-4E10-855B-2EF6AC4FD32B}" srcOrd="1" destOrd="0" parTransId="{24856777-878F-49B1-A385-02AD5165154A}" sibTransId="{6C1C1971-84F7-46FD-8795-5736F6C32BB1}"/>
    <dgm:cxn modelId="{0501FDFC-3BCB-42D3-BC6F-983D601F48CA}" type="presOf" srcId="{95F7686C-2E49-4508-9DD1-9D5412B618F3}" destId="{23907309-585F-4D18-B2D1-17E50565DD30}" srcOrd="0" destOrd="0" presId="urn:microsoft.com/office/officeart/2009/3/layout/HorizontalOrganizationChart"/>
    <dgm:cxn modelId="{C223BDFF-94C0-4891-BB8A-E9AF4C7C78FA}" type="presOf" srcId="{F1A1E12D-7A16-4C37-B8DA-18D089FA0CF1}" destId="{2126758C-071F-4C8A-9FCF-7F9208FD61FE}" srcOrd="1" destOrd="0" presId="urn:microsoft.com/office/officeart/2009/3/layout/HorizontalOrganizationChart"/>
    <dgm:cxn modelId="{5FE5F5DA-D61F-4218-9E97-9BFD5EEF735C}" type="presParOf" srcId="{BF92403A-F775-4092-B209-60AD111864B0}" destId="{ADB3C3BF-8256-4209-BF71-775D6D085A07}" srcOrd="0" destOrd="0" presId="urn:microsoft.com/office/officeart/2009/3/layout/HorizontalOrganizationChart"/>
    <dgm:cxn modelId="{C968119B-AF63-46CD-B53E-E61BD2D34FC0}" type="presParOf" srcId="{ADB3C3BF-8256-4209-BF71-775D6D085A07}" destId="{47093381-AE85-4C83-867D-C2D02EA102C6}" srcOrd="0" destOrd="0" presId="urn:microsoft.com/office/officeart/2009/3/layout/HorizontalOrganizationChart"/>
    <dgm:cxn modelId="{A488395A-58FD-47DE-AE0D-491B94CE7D6B}" type="presParOf" srcId="{47093381-AE85-4C83-867D-C2D02EA102C6}" destId="{70BA0FAF-C8D5-469D-9FCB-EB1B25173039}" srcOrd="0" destOrd="0" presId="urn:microsoft.com/office/officeart/2009/3/layout/HorizontalOrganizationChart"/>
    <dgm:cxn modelId="{7181F1F0-3822-4395-82C7-6F3C063AB3CA}" type="presParOf" srcId="{47093381-AE85-4C83-867D-C2D02EA102C6}" destId="{CADD44FD-DD50-4938-9F77-C961786CAF98}" srcOrd="1" destOrd="0" presId="urn:microsoft.com/office/officeart/2009/3/layout/HorizontalOrganizationChart"/>
    <dgm:cxn modelId="{53A802C2-C23F-4B1F-8CE5-CB65D247BC9B}" type="presParOf" srcId="{ADB3C3BF-8256-4209-BF71-775D6D085A07}" destId="{9E250772-9664-4300-A6F2-0B51D2F72413}" srcOrd="1" destOrd="0" presId="urn:microsoft.com/office/officeart/2009/3/layout/HorizontalOrganizationChart"/>
    <dgm:cxn modelId="{12D5FCE4-2A7D-4230-9B2E-BB8DD28230EF}" type="presParOf" srcId="{ADB3C3BF-8256-4209-BF71-775D6D085A07}" destId="{311A2D5F-0B6C-497A-8E2D-5F4DD6608E72}" srcOrd="2" destOrd="0" presId="urn:microsoft.com/office/officeart/2009/3/layout/HorizontalOrganizationChart"/>
    <dgm:cxn modelId="{7A466901-6651-4EED-AE5C-F82E3C572D55}" type="presParOf" srcId="{BF92403A-F775-4092-B209-60AD111864B0}" destId="{C9795DBA-2AB2-4E71-8DCF-A1B183D75CDC}" srcOrd="1" destOrd="0" presId="urn:microsoft.com/office/officeart/2009/3/layout/HorizontalOrganizationChart"/>
    <dgm:cxn modelId="{661CBB7B-4302-485F-AC57-EE0CDAAFB9FA}" type="presParOf" srcId="{C9795DBA-2AB2-4E71-8DCF-A1B183D75CDC}" destId="{850A7D82-0551-4DAB-A7C2-93CA24D928ED}" srcOrd="0" destOrd="0" presId="urn:microsoft.com/office/officeart/2009/3/layout/HorizontalOrganizationChart"/>
    <dgm:cxn modelId="{D343F31C-B7A1-4F0B-A1C7-C98424A657D2}" type="presParOf" srcId="{850A7D82-0551-4DAB-A7C2-93CA24D928ED}" destId="{F9017231-71F0-43B8-9110-8422655A4609}" srcOrd="0" destOrd="0" presId="urn:microsoft.com/office/officeart/2009/3/layout/HorizontalOrganizationChart"/>
    <dgm:cxn modelId="{79A9DE13-08D7-43D4-81BE-D7DBD2BF31A1}" type="presParOf" srcId="{850A7D82-0551-4DAB-A7C2-93CA24D928ED}" destId="{A79F0420-F987-4EB9-B2B9-B334008168E2}" srcOrd="1" destOrd="0" presId="urn:microsoft.com/office/officeart/2009/3/layout/HorizontalOrganizationChart"/>
    <dgm:cxn modelId="{B3388AC0-9E0A-45A8-B605-E3B8BC42E0A7}" type="presParOf" srcId="{C9795DBA-2AB2-4E71-8DCF-A1B183D75CDC}" destId="{DE854536-139D-4FB3-91FE-8D95AEE5A8B7}" srcOrd="1" destOrd="0" presId="urn:microsoft.com/office/officeart/2009/3/layout/HorizontalOrganizationChart"/>
    <dgm:cxn modelId="{6C25E54F-A975-4E7F-8F55-0283C1D3EC1B}" type="presParOf" srcId="{DE854536-139D-4FB3-91FE-8D95AEE5A8B7}" destId="{076C44A7-0ECC-4073-BE7F-BF40CAB6D907}" srcOrd="0" destOrd="0" presId="urn:microsoft.com/office/officeart/2009/3/layout/HorizontalOrganizationChart"/>
    <dgm:cxn modelId="{43EFBC47-44E4-4976-97EE-AC1C0D80711B}" type="presParOf" srcId="{DE854536-139D-4FB3-91FE-8D95AEE5A8B7}" destId="{7A329C28-59EC-4B46-A417-F05D0B9D2626}" srcOrd="1" destOrd="0" presId="urn:microsoft.com/office/officeart/2009/3/layout/HorizontalOrganizationChart"/>
    <dgm:cxn modelId="{B2AF3D3D-C4F3-4B5E-995C-B92D63CDD210}" type="presParOf" srcId="{7A329C28-59EC-4B46-A417-F05D0B9D2626}" destId="{4680DCEE-A282-427C-BA97-F5BBADB35F6F}" srcOrd="0" destOrd="0" presId="urn:microsoft.com/office/officeart/2009/3/layout/HorizontalOrganizationChart"/>
    <dgm:cxn modelId="{3088D69E-826C-4168-BB50-FDDBF157291F}" type="presParOf" srcId="{4680DCEE-A282-427C-BA97-F5BBADB35F6F}" destId="{7B8BE01A-ECDE-46C0-B6AB-928038BC7385}" srcOrd="0" destOrd="0" presId="urn:microsoft.com/office/officeart/2009/3/layout/HorizontalOrganizationChart"/>
    <dgm:cxn modelId="{A71EBFDA-C1BB-4E50-A906-1CFD67250073}" type="presParOf" srcId="{4680DCEE-A282-427C-BA97-F5BBADB35F6F}" destId="{3E4F47A3-08CD-4C0C-AC7D-8CB1516CF5B3}" srcOrd="1" destOrd="0" presId="urn:microsoft.com/office/officeart/2009/3/layout/HorizontalOrganizationChart"/>
    <dgm:cxn modelId="{1F259225-9587-4621-933A-140B7B6F5A66}" type="presParOf" srcId="{7A329C28-59EC-4B46-A417-F05D0B9D2626}" destId="{CF03FBAD-80C0-40C0-876C-EF2C7DC13AF4}" srcOrd="1" destOrd="0" presId="urn:microsoft.com/office/officeart/2009/3/layout/HorizontalOrganizationChart"/>
    <dgm:cxn modelId="{AD2CFBE6-65C0-4AB6-B3E9-8795FEB2932C}" type="presParOf" srcId="{7A329C28-59EC-4B46-A417-F05D0B9D2626}" destId="{A9323E46-8639-40EB-A5AA-FBD8674619CC}" srcOrd="2" destOrd="0" presId="urn:microsoft.com/office/officeart/2009/3/layout/HorizontalOrganizationChart"/>
    <dgm:cxn modelId="{E9FEFC09-3D8E-4075-8671-F2A31848B78C}" type="presParOf" srcId="{DE854536-139D-4FB3-91FE-8D95AEE5A8B7}" destId="{04774A7B-7C96-4351-A026-3B2752EF4700}" srcOrd="2" destOrd="0" presId="urn:microsoft.com/office/officeart/2009/3/layout/HorizontalOrganizationChart"/>
    <dgm:cxn modelId="{B602E88A-E62E-4CB3-B2C9-DEBE8F6795F3}" type="presParOf" srcId="{DE854536-139D-4FB3-91FE-8D95AEE5A8B7}" destId="{81730D92-779D-436B-AC87-C23DDC43182B}" srcOrd="3" destOrd="0" presId="urn:microsoft.com/office/officeart/2009/3/layout/HorizontalOrganizationChart"/>
    <dgm:cxn modelId="{AC6EB36A-EF71-4F63-8C03-8D0E1F93DFEA}" type="presParOf" srcId="{81730D92-779D-436B-AC87-C23DDC43182B}" destId="{4196B912-7614-4211-98EB-5F648ACB68EC}" srcOrd="0" destOrd="0" presId="urn:microsoft.com/office/officeart/2009/3/layout/HorizontalOrganizationChart"/>
    <dgm:cxn modelId="{574117AC-812B-4EB1-9948-D1A6B07D7BBA}" type="presParOf" srcId="{4196B912-7614-4211-98EB-5F648ACB68EC}" destId="{BA7134AB-A9E9-4EBE-8B33-4E9D513B3910}" srcOrd="0" destOrd="0" presId="urn:microsoft.com/office/officeart/2009/3/layout/HorizontalOrganizationChart"/>
    <dgm:cxn modelId="{F28005B2-AD21-40F5-80C7-BB261A71855F}" type="presParOf" srcId="{4196B912-7614-4211-98EB-5F648ACB68EC}" destId="{4B52C241-FFB0-47A4-A74A-C15E3604D51A}" srcOrd="1" destOrd="0" presId="urn:microsoft.com/office/officeart/2009/3/layout/HorizontalOrganizationChart"/>
    <dgm:cxn modelId="{8EDB87C9-B020-4D18-AD35-C59B97C01C6B}" type="presParOf" srcId="{81730D92-779D-436B-AC87-C23DDC43182B}" destId="{48D6F204-FA4C-4A3F-9B16-00C439A40BAA}" srcOrd="1" destOrd="0" presId="urn:microsoft.com/office/officeart/2009/3/layout/HorizontalOrganizationChart"/>
    <dgm:cxn modelId="{63F66FA6-6BD6-472F-A72A-6679F590EFD9}" type="presParOf" srcId="{48D6F204-FA4C-4A3F-9B16-00C439A40BAA}" destId="{5773D572-737F-481A-ACAC-632D68FB7751}" srcOrd="0" destOrd="0" presId="urn:microsoft.com/office/officeart/2009/3/layout/HorizontalOrganizationChart"/>
    <dgm:cxn modelId="{4562BC63-64C1-4F3E-9EEF-CC95B6A10AF2}" type="presParOf" srcId="{48D6F204-FA4C-4A3F-9B16-00C439A40BAA}" destId="{5CA0AD16-ABB9-49ED-A73A-28C4045E7C00}" srcOrd="1" destOrd="0" presId="urn:microsoft.com/office/officeart/2009/3/layout/HorizontalOrganizationChart"/>
    <dgm:cxn modelId="{B446A6FC-48EA-4820-8FB4-32F7A402BF06}" type="presParOf" srcId="{5CA0AD16-ABB9-49ED-A73A-28C4045E7C00}" destId="{9A0B528D-1274-4BD1-8F8D-3B904A63F765}" srcOrd="0" destOrd="0" presId="urn:microsoft.com/office/officeart/2009/3/layout/HorizontalOrganizationChart"/>
    <dgm:cxn modelId="{D4B31F5E-ECB7-4CC3-B042-BCA8A72C1748}" type="presParOf" srcId="{9A0B528D-1274-4BD1-8F8D-3B904A63F765}" destId="{05A5E187-7B29-45C6-AECA-5E9E1AE91498}" srcOrd="0" destOrd="0" presId="urn:microsoft.com/office/officeart/2009/3/layout/HorizontalOrganizationChart"/>
    <dgm:cxn modelId="{D7F74380-F094-4B22-BA32-E60FFFCE5032}" type="presParOf" srcId="{9A0B528D-1274-4BD1-8F8D-3B904A63F765}" destId="{33C471F8-6C03-4246-AC03-E6585DD3782A}" srcOrd="1" destOrd="0" presId="urn:microsoft.com/office/officeart/2009/3/layout/HorizontalOrganizationChart"/>
    <dgm:cxn modelId="{CB20CBFD-D514-4A72-8339-1AF02B4A8105}" type="presParOf" srcId="{5CA0AD16-ABB9-49ED-A73A-28C4045E7C00}" destId="{166C80B5-D6E0-4760-9F64-FF40F3C88942}" srcOrd="1" destOrd="0" presId="urn:microsoft.com/office/officeart/2009/3/layout/HorizontalOrganizationChart"/>
    <dgm:cxn modelId="{9394720B-7649-4361-B8B8-40606F9CABE7}" type="presParOf" srcId="{5CA0AD16-ABB9-49ED-A73A-28C4045E7C00}" destId="{F741274B-CDAB-4D49-A0EC-1B35A69B9E56}" srcOrd="2" destOrd="0" presId="urn:microsoft.com/office/officeart/2009/3/layout/HorizontalOrganizationChart"/>
    <dgm:cxn modelId="{B9DA6A50-CC9C-489D-9E01-BFCFD6D35817}" type="presParOf" srcId="{48D6F204-FA4C-4A3F-9B16-00C439A40BAA}" destId="{656E8590-115E-4F44-B4E3-F0F515D417B4}" srcOrd="2" destOrd="0" presId="urn:microsoft.com/office/officeart/2009/3/layout/HorizontalOrganizationChart"/>
    <dgm:cxn modelId="{E007D3A7-A0ED-459E-BF54-9E35B0F8F477}" type="presParOf" srcId="{48D6F204-FA4C-4A3F-9B16-00C439A40BAA}" destId="{D2800B0E-49FF-4F8C-8D3E-54545EC4CAAB}" srcOrd="3" destOrd="0" presId="urn:microsoft.com/office/officeart/2009/3/layout/HorizontalOrganizationChart"/>
    <dgm:cxn modelId="{AAD8631C-C16C-4011-9227-24DB14342E2B}" type="presParOf" srcId="{D2800B0E-49FF-4F8C-8D3E-54545EC4CAAB}" destId="{92360D96-6E83-4EE6-B0CB-C495995A3762}" srcOrd="0" destOrd="0" presId="urn:microsoft.com/office/officeart/2009/3/layout/HorizontalOrganizationChart"/>
    <dgm:cxn modelId="{2B29DA73-A0F4-4CF5-AF0C-2E51DA6FB407}" type="presParOf" srcId="{92360D96-6E83-4EE6-B0CB-C495995A3762}" destId="{589F69CF-AF76-4F33-BD2A-4838C69D6FDE}" srcOrd="0" destOrd="0" presId="urn:microsoft.com/office/officeart/2009/3/layout/HorizontalOrganizationChart"/>
    <dgm:cxn modelId="{8F964406-82E6-4821-A121-93A78312910A}" type="presParOf" srcId="{92360D96-6E83-4EE6-B0CB-C495995A3762}" destId="{987A556C-773E-4208-8FE0-40BCEF1AA448}" srcOrd="1" destOrd="0" presId="urn:microsoft.com/office/officeart/2009/3/layout/HorizontalOrganizationChart"/>
    <dgm:cxn modelId="{EFAAD489-4B2F-4F98-97A0-F39101E468FE}" type="presParOf" srcId="{D2800B0E-49FF-4F8C-8D3E-54545EC4CAAB}" destId="{2913A21B-DDCF-472C-864B-383FDA538124}" srcOrd="1" destOrd="0" presId="urn:microsoft.com/office/officeart/2009/3/layout/HorizontalOrganizationChart"/>
    <dgm:cxn modelId="{4E9E2836-5A89-4CBA-9582-978CF740EB1E}" type="presParOf" srcId="{D2800B0E-49FF-4F8C-8D3E-54545EC4CAAB}" destId="{6D3A15A9-B8EA-4449-9769-7BDE6830CF62}" srcOrd="2" destOrd="0" presId="urn:microsoft.com/office/officeart/2009/3/layout/HorizontalOrganizationChart"/>
    <dgm:cxn modelId="{F0AB5684-6658-4B1E-AF57-9D0E829CE6A3}" type="presParOf" srcId="{48D6F204-FA4C-4A3F-9B16-00C439A40BAA}" destId="{A031995C-60D8-41D0-9580-EDA3D522A4CA}" srcOrd="4" destOrd="0" presId="urn:microsoft.com/office/officeart/2009/3/layout/HorizontalOrganizationChart"/>
    <dgm:cxn modelId="{CBE3D2DE-9DA6-4B02-B3FB-E61D79DA1966}" type="presParOf" srcId="{48D6F204-FA4C-4A3F-9B16-00C439A40BAA}" destId="{E07A15D4-9941-4A78-821E-3F17B9EA4CD2}" srcOrd="5" destOrd="0" presId="urn:microsoft.com/office/officeart/2009/3/layout/HorizontalOrganizationChart"/>
    <dgm:cxn modelId="{8D82CE6D-99E9-4BE7-8037-5C4A351D627F}" type="presParOf" srcId="{E07A15D4-9941-4A78-821E-3F17B9EA4CD2}" destId="{C97981C6-E308-400D-94A1-4C05C5934D77}" srcOrd="0" destOrd="0" presId="urn:microsoft.com/office/officeart/2009/3/layout/HorizontalOrganizationChart"/>
    <dgm:cxn modelId="{BEBA6C76-728F-4327-9DC5-77256EF0A87B}" type="presParOf" srcId="{C97981C6-E308-400D-94A1-4C05C5934D77}" destId="{93045046-C7D3-431C-B95A-74F7494359DA}" srcOrd="0" destOrd="0" presId="urn:microsoft.com/office/officeart/2009/3/layout/HorizontalOrganizationChart"/>
    <dgm:cxn modelId="{E492A915-D33B-4465-8B67-DEF590AFBEE2}" type="presParOf" srcId="{C97981C6-E308-400D-94A1-4C05C5934D77}" destId="{AD879209-9B6B-4F6C-B1C5-0593F3907C96}" srcOrd="1" destOrd="0" presId="urn:microsoft.com/office/officeart/2009/3/layout/HorizontalOrganizationChart"/>
    <dgm:cxn modelId="{DB8D9FEE-8732-4B0B-9384-CEA2AA9C4140}" type="presParOf" srcId="{E07A15D4-9941-4A78-821E-3F17B9EA4CD2}" destId="{F8723599-BFED-479B-BB82-9613017C2F5D}" srcOrd="1" destOrd="0" presId="urn:microsoft.com/office/officeart/2009/3/layout/HorizontalOrganizationChart"/>
    <dgm:cxn modelId="{9A907898-607D-467C-B87E-6C398B0B3B28}" type="presParOf" srcId="{E07A15D4-9941-4A78-821E-3F17B9EA4CD2}" destId="{3E0F6E97-63CB-43CA-8C73-18A3BB5EF97B}" srcOrd="2" destOrd="0" presId="urn:microsoft.com/office/officeart/2009/3/layout/HorizontalOrganizationChart"/>
    <dgm:cxn modelId="{0486D156-FC29-42F3-8E33-F9D49F30DDF3}" type="presParOf" srcId="{81730D92-779D-436B-AC87-C23DDC43182B}" destId="{F2ACE62E-BA22-4997-973E-34E221B4E054}" srcOrd="2" destOrd="0" presId="urn:microsoft.com/office/officeart/2009/3/layout/HorizontalOrganizationChart"/>
    <dgm:cxn modelId="{419874C8-14D2-404F-8ACB-664C1D531A16}" type="presParOf" srcId="{DE854536-139D-4FB3-91FE-8D95AEE5A8B7}" destId="{A5683F34-FD39-45B9-A53E-B4374BD09F76}" srcOrd="4" destOrd="0" presId="urn:microsoft.com/office/officeart/2009/3/layout/HorizontalOrganizationChart"/>
    <dgm:cxn modelId="{1DA2AA7D-9DB9-4B8D-898E-5A8C143FEDB1}" type="presParOf" srcId="{DE854536-139D-4FB3-91FE-8D95AEE5A8B7}" destId="{15BE6CF9-000D-4595-91CB-948AD2DDE62B}" srcOrd="5" destOrd="0" presId="urn:microsoft.com/office/officeart/2009/3/layout/HorizontalOrganizationChart"/>
    <dgm:cxn modelId="{A1FE0615-B806-41C3-A4F8-F00F8CFB31A2}" type="presParOf" srcId="{15BE6CF9-000D-4595-91CB-948AD2DDE62B}" destId="{771A6358-9603-4756-B030-D38AE0D5B592}" srcOrd="0" destOrd="0" presId="urn:microsoft.com/office/officeart/2009/3/layout/HorizontalOrganizationChart"/>
    <dgm:cxn modelId="{B9E00972-CB4A-4560-A6EB-99848A1CB274}" type="presParOf" srcId="{771A6358-9603-4756-B030-D38AE0D5B592}" destId="{F2077DAF-DB0F-4DC9-AC0E-928526824681}" srcOrd="0" destOrd="0" presId="urn:microsoft.com/office/officeart/2009/3/layout/HorizontalOrganizationChart"/>
    <dgm:cxn modelId="{EF4ACB95-7F3D-4FDC-8FD9-A4E04C13E827}" type="presParOf" srcId="{771A6358-9603-4756-B030-D38AE0D5B592}" destId="{1A1D207D-E70F-4791-BF92-A3696EC7DDE4}" srcOrd="1" destOrd="0" presId="urn:microsoft.com/office/officeart/2009/3/layout/HorizontalOrganizationChart"/>
    <dgm:cxn modelId="{D15E140E-7CC3-44B2-A405-4DF2F4CFF9C9}" type="presParOf" srcId="{15BE6CF9-000D-4595-91CB-948AD2DDE62B}" destId="{546CB351-E688-4DFB-8DD6-39DDA5A8549F}" srcOrd="1" destOrd="0" presId="urn:microsoft.com/office/officeart/2009/3/layout/HorizontalOrganizationChart"/>
    <dgm:cxn modelId="{21E0A26C-BEED-44D2-B09F-2F6FD3870BFF}" type="presParOf" srcId="{15BE6CF9-000D-4595-91CB-948AD2DDE62B}" destId="{E0EEF3ED-9FB4-4CE2-BFB4-3FB47DDCBF5D}" srcOrd="2" destOrd="0" presId="urn:microsoft.com/office/officeart/2009/3/layout/HorizontalOrganizationChart"/>
    <dgm:cxn modelId="{24FECDFA-39FB-4D77-A525-4B8F49478D8B}" type="presParOf" srcId="{DE854536-139D-4FB3-91FE-8D95AEE5A8B7}" destId="{23907309-585F-4D18-B2D1-17E50565DD30}" srcOrd="6" destOrd="0" presId="urn:microsoft.com/office/officeart/2009/3/layout/HorizontalOrganizationChart"/>
    <dgm:cxn modelId="{E4465B78-B2EB-4E7E-ACCD-5D2AE04E0347}" type="presParOf" srcId="{DE854536-139D-4FB3-91FE-8D95AEE5A8B7}" destId="{62EEB0B5-3E5E-4599-9CC4-3BDD28ECA0AA}" srcOrd="7" destOrd="0" presId="urn:microsoft.com/office/officeart/2009/3/layout/HorizontalOrganizationChart"/>
    <dgm:cxn modelId="{1A101DCC-66D4-4948-B8E0-E1D941CD3CDA}" type="presParOf" srcId="{62EEB0B5-3E5E-4599-9CC4-3BDD28ECA0AA}" destId="{C63F6AFF-7FC9-496B-B40A-EDE7C92911A3}" srcOrd="0" destOrd="0" presId="urn:microsoft.com/office/officeart/2009/3/layout/HorizontalOrganizationChart"/>
    <dgm:cxn modelId="{8C065658-3545-4A1E-AC38-4DC2755F1CCE}" type="presParOf" srcId="{C63F6AFF-7FC9-496B-B40A-EDE7C92911A3}" destId="{4BF950AE-7FFC-4A56-B5EF-E1444A8A422F}" srcOrd="0" destOrd="0" presId="urn:microsoft.com/office/officeart/2009/3/layout/HorizontalOrganizationChart"/>
    <dgm:cxn modelId="{DF34B5FC-B588-45C1-A3A7-07F49E9B2AB2}" type="presParOf" srcId="{C63F6AFF-7FC9-496B-B40A-EDE7C92911A3}" destId="{F389AECC-E713-49F9-9DF5-F1B169DC5613}" srcOrd="1" destOrd="0" presId="urn:microsoft.com/office/officeart/2009/3/layout/HorizontalOrganizationChart"/>
    <dgm:cxn modelId="{1E2B257E-D81A-498A-ACDF-8382C04F1063}" type="presParOf" srcId="{62EEB0B5-3E5E-4599-9CC4-3BDD28ECA0AA}" destId="{C14C2E2C-1152-4A03-8423-6EDC25EB1102}" srcOrd="1" destOrd="0" presId="urn:microsoft.com/office/officeart/2009/3/layout/HorizontalOrganizationChart"/>
    <dgm:cxn modelId="{68CDD8EA-B116-4EE9-A3DD-BCFC31D57C3F}" type="presParOf" srcId="{62EEB0B5-3E5E-4599-9CC4-3BDD28ECA0AA}" destId="{D4EFB874-B0FD-4E3D-A874-6D69127DF66F}" srcOrd="2" destOrd="0" presId="urn:microsoft.com/office/officeart/2009/3/layout/HorizontalOrganizationChart"/>
    <dgm:cxn modelId="{58EAAFEB-0206-49BB-A8DA-F3ED231A5E2E}" type="presParOf" srcId="{DE854536-139D-4FB3-91FE-8D95AEE5A8B7}" destId="{EB1B53DC-F959-4604-A113-0E8B0EA7B3DC}" srcOrd="8" destOrd="0" presId="urn:microsoft.com/office/officeart/2009/3/layout/HorizontalOrganizationChart"/>
    <dgm:cxn modelId="{0ACECC82-ED70-4F5E-BF12-E27CBB02B623}" type="presParOf" srcId="{DE854536-139D-4FB3-91FE-8D95AEE5A8B7}" destId="{132431FC-ABD0-4CD3-86C6-B71EF135E80F}" srcOrd="9" destOrd="0" presId="urn:microsoft.com/office/officeart/2009/3/layout/HorizontalOrganizationChart"/>
    <dgm:cxn modelId="{76B0B740-B6DB-46F5-A22A-D4E873DAA0BA}" type="presParOf" srcId="{132431FC-ABD0-4CD3-86C6-B71EF135E80F}" destId="{D346F9A1-3F53-4600-9370-887C9F1A457F}" srcOrd="0" destOrd="0" presId="urn:microsoft.com/office/officeart/2009/3/layout/HorizontalOrganizationChart"/>
    <dgm:cxn modelId="{85627AF4-AE83-4ECC-9AFB-01FC4DE60405}" type="presParOf" srcId="{D346F9A1-3F53-4600-9370-887C9F1A457F}" destId="{E7241CA9-0C05-40A5-A29A-473C6B041F75}" srcOrd="0" destOrd="0" presId="urn:microsoft.com/office/officeart/2009/3/layout/HorizontalOrganizationChart"/>
    <dgm:cxn modelId="{C478C5E2-7558-4E6E-85C8-FC88BB17507C}" type="presParOf" srcId="{D346F9A1-3F53-4600-9370-887C9F1A457F}" destId="{CF968DF4-19F0-41A9-80EA-EBD9E5DB37DE}" srcOrd="1" destOrd="0" presId="urn:microsoft.com/office/officeart/2009/3/layout/HorizontalOrganizationChart"/>
    <dgm:cxn modelId="{BE7AF7D2-F1C3-43F2-9616-ECDDBBD92088}" type="presParOf" srcId="{132431FC-ABD0-4CD3-86C6-B71EF135E80F}" destId="{059FBF42-CABC-47B1-823D-371B0908E99F}" srcOrd="1" destOrd="0" presId="urn:microsoft.com/office/officeart/2009/3/layout/HorizontalOrganizationChart"/>
    <dgm:cxn modelId="{D4542125-F633-43D4-9EC9-F88E4B8D76C7}" type="presParOf" srcId="{132431FC-ABD0-4CD3-86C6-B71EF135E80F}" destId="{A794C67E-478C-4748-9364-C3A690ABAD20}" srcOrd="2" destOrd="0" presId="urn:microsoft.com/office/officeart/2009/3/layout/HorizontalOrganizationChart"/>
    <dgm:cxn modelId="{9A5CDC9E-12B5-4626-894A-F28F476B5089}" type="presParOf" srcId="{C9795DBA-2AB2-4E71-8DCF-A1B183D75CDC}" destId="{4E20782D-1F18-42EE-8A24-8BCFB3BBEA30}" srcOrd="2" destOrd="0" presId="urn:microsoft.com/office/officeart/2009/3/layout/HorizontalOrganizationChart"/>
    <dgm:cxn modelId="{A7A2C337-7802-4E8B-BE49-F5D6813DED3C}" type="presParOf" srcId="{BF92403A-F775-4092-B209-60AD111864B0}" destId="{0C539845-20EC-4C8A-B5A0-15503864C334}" srcOrd="2" destOrd="0" presId="urn:microsoft.com/office/officeart/2009/3/layout/HorizontalOrganizationChart"/>
    <dgm:cxn modelId="{D28EB94A-AF55-4EEC-A6B8-4B77B4DCF402}" type="presParOf" srcId="{0C539845-20EC-4C8A-B5A0-15503864C334}" destId="{28CBFAF4-23F0-4A7E-96EB-BD57486CE4DD}" srcOrd="0" destOrd="0" presId="urn:microsoft.com/office/officeart/2009/3/layout/HorizontalOrganizationChart"/>
    <dgm:cxn modelId="{5017DFED-2758-4697-920D-F73129053EAC}" type="presParOf" srcId="{28CBFAF4-23F0-4A7E-96EB-BD57486CE4DD}" destId="{8B77CD08-5D73-414F-91F0-33818BA6A5BB}" srcOrd="0" destOrd="0" presId="urn:microsoft.com/office/officeart/2009/3/layout/HorizontalOrganizationChart"/>
    <dgm:cxn modelId="{C64653E0-2C3F-49EB-9D2C-7C70D68603F9}" type="presParOf" srcId="{28CBFAF4-23F0-4A7E-96EB-BD57486CE4DD}" destId="{1886539B-0BCB-45C8-AA17-D60366645B96}" srcOrd="1" destOrd="0" presId="urn:microsoft.com/office/officeart/2009/3/layout/HorizontalOrganizationChart"/>
    <dgm:cxn modelId="{97133278-354B-4727-A9D1-09C17B0DBA9C}" type="presParOf" srcId="{0C539845-20EC-4C8A-B5A0-15503864C334}" destId="{D98C6936-0728-40B1-8D34-F3DE1246136E}" srcOrd="1" destOrd="0" presId="urn:microsoft.com/office/officeart/2009/3/layout/HorizontalOrganizationChart"/>
    <dgm:cxn modelId="{5587FB04-19B4-420E-9F1D-98263E96385B}" type="presParOf" srcId="{0C539845-20EC-4C8A-B5A0-15503864C334}" destId="{95BB1039-5C32-427B-8575-F1C460A6A528}" srcOrd="2" destOrd="0" presId="urn:microsoft.com/office/officeart/2009/3/layout/HorizontalOrganizationChart"/>
    <dgm:cxn modelId="{002638C0-F86B-4C1C-9442-B8A61F51B193}" type="presParOf" srcId="{BF92403A-F775-4092-B209-60AD111864B0}" destId="{3DA5216E-E6AD-411E-94A3-F53E0C055F87}" srcOrd="3" destOrd="0" presId="urn:microsoft.com/office/officeart/2009/3/layout/HorizontalOrganizationChart"/>
    <dgm:cxn modelId="{AFF3CA45-FDCF-44F4-8838-9A1EB9592C5F}" type="presParOf" srcId="{3DA5216E-E6AD-411E-94A3-F53E0C055F87}" destId="{B10B13AB-0E66-4CBF-9F06-C7830818C062}" srcOrd="0" destOrd="0" presId="urn:microsoft.com/office/officeart/2009/3/layout/HorizontalOrganizationChart"/>
    <dgm:cxn modelId="{61BF2FD9-6F7A-4061-8315-D2A170E60181}" type="presParOf" srcId="{B10B13AB-0E66-4CBF-9F06-C7830818C062}" destId="{7570C7CD-06E0-4FB8-8273-D5DAD815231D}" srcOrd="0" destOrd="0" presId="urn:microsoft.com/office/officeart/2009/3/layout/HorizontalOrganizationChart"/>
    <dgm:cxn modelId="{C3A31D16-4FD6-40F0-B656-61F7288070F5}" type="presParOf" srcId="{B10B13AB-0E66-4CBF-9F06-C7830818C062}" destId="{2126758C-071F-4C8A-9FCF-7F9208FD61FE}" srcOrd="1" destOrd="0" presId="urn:microsoft.com/office/officeart/2009/3/layout/HorizontalOrganizationChart"/>
    <dgm:cxn modelId="{CD5BC73A-B75E-4667-B3D1-3E18D9A2CBEB}" type="presParOf" srcId="{3DA5216E-E6AD-411E-94A3-F53E0C055F87}" destId="{6BBCDB9C-B95C-40C3-87B3-BF7ACAE6DEF6}" srcOrd="1" destOrd="0" presId="urn:microsoft.com/office/officeart/2009/3/layout/HorizontalOrganizationChart"/>
    <dgm:cxn modelId="{7C9A9A6D-41AA-472D-A202-239607D157DD}" type="presParOf" srcId="{3DA5216E-E6AD-411E-94A3-F53E0C055F87}" destId="{671D7D58-CADD-4B70-846D-0602BBEF97B7}" srcOrd="2" destOrd="0" presId="urn:microsoft.com/office/officeart/2009/3/layout/Horizontal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1B53DC-F959-4604-A113-0E8B0EA7B3DC}">
      <dsp:nvSpPr>
        <dsp:cNvPr id="0" name=""/>
        <dsp:cNvSpPr/>
      </dsp:nvSpPr>
      <dsp:spPr>
        <a:xfrm>
          <a:off x="2391916" y="2709333"/>
          <a:ext cx="477738" cy="2054274"/>
        </a:xfrm>
        <a:custGeom>
          <a:avLst/>
          <a:gdLst/>
          <a:ahLst/>
          <a:cxnLst/>
          <a:rect l="0" t="0" r="0" b="0"/>
          <a:pathLst>
            <a:path>
              <a:moveTo>
                <a:pt x="0" y="0"/>
              </a:moveTo>
              <a:lnTo>
                <a:pt x="238869" y="0"/>
              </a:lnTo>
              <a:lnTo>
                <a:pt x="238869" y="2054274"/>
              </a:lnTo>
              <a:lnTo>
                <a:pt x="477738" y="2054274"/>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907309-585F-4D18-B2D1-17E50565DD30}">
      <dsp:nvSpPr>
        <dsp:cNvPr id="0" name=""/>
        <dsp:cNvSpPr/>
      </dsp:nvSpPr>
      <dsp:spPr>
        <a:xfrm>
          <a:off x="2391916" y="2709333"/>
          <a:ext cx="477738" cy="1027137"/>
        </a:xfrm>
        <a:custGeom>
          <a:avLst/>
          <a:gdLst/>
          <a:ahLst/>
          <a:cxnLst/>
          <a:rect l="0" t="0" r="0" b="0"/>
          <a:pathLst>
            <a:path>
              <a:moveTo>
                <a:pt x="0" y="0"/>
              </a:moveTo>
              <a:lnTo>
                <a:pt x="238869" y="0"/>
              </a:lnTo>
              <a:lnTo>
                <a:pt x="238869" y="1027137"/>
              </a:lnTo>
              <a:lnTo>
                <a:pt x="477738" y="1027137"/>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683F34-FD39-45B9-A53E-B4374BD09F76}">
      <dsp:nvSpPr>
        <dsp:cNvPr id="0" name=""/>
        <dsp:cNvSpPr/>
      </dsp:nvSpPr>
      <dsp:spPr>
        <a:xfrm>
          <a:off x="2391916" y="2663613"/>
          <a:ext cx="477738" cy="91440"/>
        </a:xfrm>
        <a:custGeom>
          <a:avLst/>
          <a:gdLst/>
          <a:ahLst/>
          <a:cxnLst/>
          <a:rect l="0" t="0" r="0" b="0"/>
          <a:pathLst>
            <a:path>
              <a:moveTo>
                <a:pt x="0" y="45720"/>
              </a:moveTo>
              <a:lnTo>
                <a:pt x="477738" y="4572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31995C-60D8-41D0-9580-EDA3D522A4CA}">
      <dsp:nvSpPr>
        <dsp:cNvPr id="0" name=""/>
        <dsp:cNvSpPr/>
      </dsp:nvSpPr>
      <dsp:spPr>
        <a:xfrm>
          <a:off x="5258345" y="1682196"/>
          <a:ext cx="477738" cy="1027137"/>
        </a:xfrm>
        <a:custGeom>
          <a:avLst/>
          <a:gdLst/>
          <a:ahLst/>
          <a:cxnLst/>
          <a:rect l="0" t="0" r="0" b="0"/>
          <a:pathLst>
            <a:path>
              <a:moveTo>
                <a:pt x="0" y="0"/>
              </a:moveTo>
              <a:lnTo>
                <a:pt x="238869" y="0"/>
              </a:lnTo>
              <a:lnTo>
                <a:pt x="238869" y="1027137"/>
              </a:lnTo>
              <a:lnTo>
                <a:pt x="477738" y="1027137"/>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56E8590-115E-4F44-B4E3-F0F515D417B4}">
      <dsp:nvSpPr>
        <dsp:cNvPr id="0" name=""/>
        <dsp:cNvSpPr/>
      </dsp:nvSpPr>
      <dsp:spPr>
        <a:xfrm>
          <a:off x="5258345" y="1636476"/>
          <a:ext cx="477738" cy="91440"/>
        </a:xfrm>
        <a:custGeom>
          <a:avLst/>
          <a:gdLst/>
          <a:ahLst/>
          <a:cxnLst/>
          <a:rect l="0" t="0" r="0" b="0"/>
          <a:pathLst>
            <a:path>
              <a:moveTo>
                <a:pt x="0" y="45720"/>
              </a:moveTo>
              <a:lnTo>
                <a:pt x="477738" y="4572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73D572-737F-481A-ACAC-632D68FB7751}">
      <dsp:nvSpPr>
        <dsp:cNvPr id="0" name=""/>
        <dsp:cNvSpPr/>
      </dsp:nvSpPr>
      <dsp:spPr>
        <a:xfrm>
          <a:off x="5258345" y="655058"/>
          <a:ext cx="477738" cy="1027137"/>
        </a:xfrm>
        <a:custGeom>
          <a:avLst/>
          <a:gdLst/>
          <a:ahLst/>
          <a:cxnLst/>
          <a:rect l="0" t="0" r="0" b="0"/>
          <a:pathLst>
            <a:path>
              <a:moveTo>
                <a:pt x="0" y="1027137"/>
              </a:moveTo>
              <a:lnTo>
                <a:pt x="238869" y="1027137"/>
              </a:lnTo>
              <a:lnTo>
                <a:pt x="238869" y="0"/>
              </a:lnTo>
              <a:lnTo>
                <a:pt x="477738" y="0"/>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774A7B-7C96-4351-A026-3B2752EF4700}">
      <dsp:nvSpPr>
        <dsp:cNvPr id="0" name=""/>
        <dsp:cNvSpPr/>
      </dsp:nvSpPr>
      <dsp:spPr>
        <a:xfrm>
          <a:off x="2391916" y="1682196"/>
          <a:ext cx="477738" cy="1027137"/>
        </a:xfrm>
        <a:custGeom>
          <a:avLst/>
          <a:gdLst/>
          <a:ahLst/>
          <a:cxnLst/>
          <a:rect l="0" t="0" r="0" b="0"/>
          <a:pathLst>
            <a:path>
              <a:moveTo>
                <a:pt x="0" y="1027137"/>
              </a:moveTo>
              <a:lnTo>
                <a:pt x="238869" y="1027137"/>
              </a:lnTo>
              <a:lnTo>
                <a:pt x="238869" y="0"/>
              </a:lnTo>
              <a:lnTo>
                <a:pt x="477738"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6C44A7-0ECC-4073-BE7F-BF40CAB6D907}">
      <dsp:nvSpPr>
        <dsp:cNvPr id="0" name=""/>
        <dsp:cNvSpPr/>
      </dsp:nvSpPr>
      <dsp:spPr>
        <a:xfrm>
          <a:off x="2391916" y="655058"/>
          <a:ext cx="477738" cy="2054274"/>
        </a:xfrm>
        <a:custGeom>
          <a:avLst/>
          <a:gdLst/>
          <a:ahLst/>
          <a:cxnLst/>
          <a:rect l="0" t="0" r="0" b="0"/>
          <a:pathLst>
            <a:path>
              <a:moveTo>
                <a:pt x="0" y="2054274"/>
              </a:moveTo>
              <a:lnTo>
                <a:pt x="238869" y="2054274"/>
              </a:lnTo>
              <a:lnTo>
                <a:pt x="238869" y="0"/>
              </a:lnTo>
              <a:lnTo>
                <a:pt x="477738" y="0"/>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BA0FAF-C8D5-469D-9FCB-EB1B25173039}">
      <dsp:nvSpPr>
        <dsp:cNvPr id="0" name=""/>
        <dsp:cNvSpPr/>
      </dsp:nvSpPr>
      <dsp:spPr>
        <a:xfrm>
          <a:off x="3224" y="1317920"/>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人文科学</a:t>
          </a:r>
          <a:endParaRPr kumimoji="1" lang="en-US" altLang="ja-JP" sz="2300" kern="1200" dirty="0"/>
        </a:p>
      </dsp:txBody>
      <dsp:txXfrm>
        <a:off x="3224" y="1317920"/>
        <a:ext cx="2388691" cy="728550"/>
      </dsp:txXfrm>
    </dsp:sp>
    <dsp:sp modelId="{F9017231-71F0-43B8-9110-8422655A4609}">
      <dsp:nvSpPr>
        <dsp:cNvPr id="0" name=""/>
        <dsp:cNvSpPr/>
      </dsp:nvSpPr>
      <dsp:spPr>
        <a:xfrm>
          <a:off x="3224" y="2345058"/>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社会科学</a:t>
          </a:r>
          <a:endParaRPr kumimoji="1" lang="en-US" altLang="ja-JP" sz="2300" kern="1200" dirty="0"/>
        </a:p>
      </dsp:txBody>
      <dsp:txXfrm>
        <a:off x="3224" y="2345058"/>
        <a:ext cx="2388691" cy="728550"/>
      </dsp:txXfrm>
    </dsp:sp>
    <dsp:sp modelId="{7B8BE01A-ECDE-46C0-B6AB-928038BC7385}">
      <dsp:nvSpPr>
        <dsp:cNvPr id="0" name=""/>
        <dsp:cNvSpPr/>
      </dsp:nvSpPr>
      <dsp:spPr>
        <a:xfrm>
          <a:off x="2869654" y="290783"/>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法律・政治</a:t>
          </a:r>
          <a:endParaRPr kumimoji="1" lang="en-US" altLang="ja-JP" sz="2300" kern="1200" dirty="0"/>
        </a:p>
      </dsp:txBody>
      <dsp:txXfrm>
        <a:off x="2869654" y="290783"/>
        <a:ext cx="2388691" cy="728550"/>
      </dsp:txXfrm>
    </dsp:sp>
    <dsp:sp modelId="{BA7134AB-A9E9-4EBE-8B33-4E9D513B3910}">
      <dsp:nvSpPr>
        <dsp:cNvPr id="0" name=""/>
        <dsp:cNvSpPr/>
      </dsp:nvSpPr>
      <dsp:spPr>
        <a:xfrm>
          <a:off x="2869654" y="1317920"/>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経済・経営・商学</a:t>
          </a:r>
          <a:endParaRPr kumimoji="1" lang="en-US" altLang="ja-JP" sz="2300" kern="1200" dirty="0"/>
        </a:p>
      </dsp:txBody>
      <dsp:txXfrm>
        <a:off x="2869654" y="1317920"/>
        <a:ext cx="2388691" cy="728550"/>
      </dsp:txXfrm>
    </dsp:sp>
    <dsp:sp modelId="{05A5E187-7B29-45C6-AECA-5E9E1AE91498}">
      <dsp:nvSpPr>
        <dsp:cNvPr id="0" name=""/>
        <dsp:cNvSpPr/>
      </dsp:nvSpPr>
      <dsp:spPr>
        <a:xfrm>
          <a:off x="5736083" y="290783"/>
          <a:ext cx="2388691" cy="7285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経済学</a:t>
          </a:r>
          <a:endParaRPr kumimoji="1" lang="en-US" altLang="ja-JP" sz="2300" kern="1200" dirty="0"/>
        </a:p>
      </dsp:txBody>
      <dsp:txXfrm>
        <a:off x="5736083" y="290783"/>
        <a:ext cx="2388691" cy="728550"/>
      </dsp:txXfrm>
    </dsp:sp>
    <dsp:sp modelId="{589F69CF-AF76-4F33-BD2A-4838C69D6FDE}">
      <dsp:nvSpPr>
        <dsp:cNvPr id="0" name=""/>
        <dsp:cNvSpPr/>
      </dsp:nvSpPr>
      <dsp:spPr>
        <a:xfrm>
          <a:off x="5736083" y="1317920"/>
          <a:ext cx="2388691" cy="7285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経営学</a:t>
          </a:r>
          <a:endParaRPr kumimoji="1" lang="en-US" altLang="ja-JP" sz="2300" kern="1200" dirty="0"/>
        </a:p>
      </dsp:txBody>
      <dsp:txXfrm>
        <a:off x="5736083" y="1317920"/>
        <a:ext cx="2388691" cy="728550"/>
      </dsp:txXfrm>
    </dsp:sp>
    <dsp:sp modelId="{93045046-C7D3-431C-B95A-74F7494359DA}">
      <dsp:nvSpPr>
        <dsp:cNvPr id="0" name=""/>
        <dsp:cNvSpPr/>
      </dsp:nvSpPr>
      <dsp:spPr>
        <a:xfrm>
          <a:off x="5736083" y="2345058"/>
          <a:ext cx="2388691" cy="72855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商学</a:t>
          </a:r>
          <a:endParaRPr kumimoji="1" lang="en-US" altLang="ja-JP" sz="2300" kern="1200" dirty="0"/>
        </a:p>
      </dsp:txBody>
      <dsp:txXfrm>
        <a:off x="5736083" y="2345058"/>
        <a:ext cx="2388691" cy="728550"/>
      </dsp:txXfrm>
    </dsp:sp>
    <dsp:sp modelId="{F2077DAF-DB0F-4DC9-AC0E-928526824681}">
      <dsp:nvSpPr>
        <dsp:cNvPr id="0" name=""/>
        <dsp:cNvSpPr/>
      </dsp:nvSpPr>
      <dsp:spPr>
        <a:xfrm>
          <a:off x="2869654" y="2345058"/>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社会学</a:t>
          </a:r>
          <a:endParaRPr kumimoji="1" lang="en-US" altLang="ja-JP" sz="2300" kern="1200" dirty="0"/>
        </a:p>
      </dsp:txBody>
      <dsp:txXfrm>
        <a:off x="2869654" y="2345058"/>
        <a:ext cx="2388691" cy="728550"/>
      </dsp:txXfrm>
    </dsp:sp>
    <dsp:sp modelId="{4BF950AE-7FFC-4A56-B5EF-E1444A8A422F}">
      <dsp:nvSpPr>
        <dsp:cNvPr id="0" name=""/>
        <dsp:cNvSpPr/>
      </dsp:nvSpPr>
      <dsp:spPr>
        <a:xfrm>
          <a:off x="2869654" y="3372195"/>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国際関係学</a:t>
          </a:r>
          <a:endParaRPr kumimoji="1" lang="en-US" altLang="ja-JP" sz="2300" kern="1200" dirty="0"/>
        </a:p>
      </dsp:txBody>
      <dsp:txXfrm>
        <a:off x="2869654" y="3372195"/>
        <a:ext cx="2388691" cy="728550"/>
      </dsp:txXfrm>
    </dsp:sp>
    <dsp:sp modelId="{E7241CA9-0C05-40A5-A29A-473C6B041F75}">
      <dsp:nvSpPr>
        <dsp:cNvPr id="0" name=""/>
        <dsp:cNvSpPr/>
      </dsp:nvSpPr>
      <dsp:spPr>
        <a:xfrm>
          <a:off x="2869654" y="4399332"/>
          <a:ext cx="2388691" cy="72855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情報・メディア</a:t>
          </a:r>
          <a:endParaRPr kumimoji="1" lang="en-US" altLang="ja-JP" sz="2300" kern="1200" dirty="0"/>
        </a:p>
      </dsp:txBody>
      <dsp:txXfrm>
        <a:off x="2869654" y="4399332"/>
        <a:ext cx="2388691" cy="728550"/>
      </dsp:txXfrm>
    </dsp:sp>
    <dsp:sp modelId="{8B77CD08-5D73-414F-91F0-33818BA6A5BB}">
      <dsp:nvSpPr>
        <dsp:cNvPr id="0" name=""/>
        <dsp:cNvSpPr/>
      </dsp:nvSpPr>
      <dsp:spPr>
        <a:xfrm>
          <a:off x="3224" y="3372195"/>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理・工・農</a:t>
          </a:r>
          <a:endParaRPr kumimoji="1" lang="en-US" altLang="ja-JP" sz="2300" kern="1200" dirty="0"/>
        </a:p>
      </dsp:txBody>
      <dsp:txXfrm>
        <a:off x="3224" y="3372195"/>
        <a:ext cx="2388691" cy="728550"/>
      </dsp:txXfrm>
    </dsp:sp>
    <dsp:sp modelId="{7570C7CD-06E0-4FB8-8273-D5DAD815231D}">
      <dsp:nvSpPr>
        <dsp:cNvPr id="0" name=""/>
        <dsp:cNvSpPr/>
      </dsp:nvSpPr>
      <dsp:spPr>
        <a:xfrm>
          <a:off x="3224" y="4399332"/>
          <a:ext cx="2388691" cy="72855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kumimoji="1" lang="ja-JP" altLang="en-US" sz="2300" kern="1200" dirty="0"/>
            <a:t>医・歯・薬・家政</a:t>
          </a:r>
          <a:endParaRPr kumimoji="1" lang="en-US" altLang="ja-JP" sz="2300" kern="1200" dirty="0"/>
        </a:p>
      </dsp:txBody>
      <dsp:txXfrm>
        <a:off x="3224" y="4399332"/>
        <a:ext cx="2388691" cy="728550"/>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46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50" charset="-128"/>
                <a:cs typeface="+mn-cs"/>
              </a:defRPr>
            </a:lvl1pPr>
          </a:lstStyle>
          <a:p>
            <a:pPr>
              <a:defRPr/>
            </a:pPr>
            <a:endParaRPr lang="en-US" altLang="ja-JP"/>
          </a:p>
        </p:txBody>
      </p:sp>
      <p:sp>
        <p:nvSpPr>
          <p:cNvPr id="324611"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50" charset="-128"/>
                <a:cs typeface="+mn-cs"/>
              </a:defRPr>
            </a:lvl1pPr>
          </a:lstStyle>
          <a:p>
            <a:pPr>
              <a:defRPr/>
            </a:pPr>
            <a:endParaRPr lang="en-US" altLang="ja-JP"/>
          </a:p>
        </p:txBody>
      </p:sp>
      <p:sp>
        <p:nvSpPr>
          <p:cNvPr id="324612"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50" charset="-128"/>
                <a:cs typeface="+mn-cs"/>
              </a:defRPr>
            </a:lvl1pPr>
          </a:lstStyle>
          <a:p>
            <a:pPr>
              <a:defRPr/>
            </a:pPr>
            <a:endParaRPr lang="en-US" altLang="ja-JP"/>
          </a:p>
        </p:txBody>
      </p:sp>
      <p:sp>
        <p:nvSpPr>
          <p:cNvPr id="324613"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50" charset="-128"/>
              </a:defRPr>
            </a:lvl1pPr>
          </a:lstStyle>
          <a:p>
            <a:pPr>
              <a:defRPr/>
            </a:pPr>
            <a:fld id="{73DB7B01-2E8C-4E27-AF50-76198E9ECEE0}" type="slidenum">
              <a:rPr lang="en-US" altLang="ja-JP"/>
              <a:pPr>
                <a:defRPr/>
              </a:pPr>
              <a:t>‹#›</a:t>
            </a:fld>
            <a:endParaRPr lang="en-US" altLang="ja-JP"/>
          </a:p>
        </p:txBody>
      </p:sp>
    </p:spTree>
    <p:extLst>
      <p:ext uri="{BB962C8B-B14F-4D97-AF65-F5344CB8AC3E}">
        <p14:creationId xmlns:p14="http://schemas.microsoft.com/office/powerpoint/2010/main" val="16952688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35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ＭＳ Ｐゴシック" pitchFamily="50" charset="-128"/>
                <a:cs typeface="+mn-cs"/>
              </a:defRPr>
            </a:lvl1pPr>
          </a:lstStyle>
          <a:p>
            <a:pPr>
              <a:defRPr/>
            </a:pPr>
            <a:endParaRPr lang="en-US" altLang="ja-JP"/>
          </a:p>
        </p:txBody>
      </p:sp>
      <p:sp>
        <p:nvSpPr>
          <p:cNvPr id="3235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pitchFamily="50" charset="-128"/>
                <a:cs typeface="+mn-cs"/>
              </a:defRPr>
            </a:lvl1pPr>
          </a:lstStyle>
          <a:p>
            <a:pPr>
              <a:defRPr/>
            </a:pPr>
            <a:endParaRPr lang="en-US" altLang="ja-JP"/>
          </a:p>
        </p:txBody>
      </p:sp>
      <p:sp>
        <p:nvSpPr>
          <p:cNvPr id="6349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3235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3235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ＭＳ Ｐゴシック" pitchFamily="50" charset="-128"/>
                <a:cs typeface="+mn-cs"/>
              </a:defRPr>
            </a:lvl1pPr>
          </a:lstStyle>
          <a:p>
            <a:pPr>
              <a:defRPr/>
            </a:pPr>
            <a:endParaRPr lang="en-US" altLang="ja-JP"/>
          </a:p>
        </p:txBody>
      </p:sp>
      <p:sp>
        <p:nvSpPr>
          <p:cNvPr id="3235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50" charset="-128"/>
              </a:defRPr>
            </a:lvl1pPr>
          </a:lstStyle>
          <a:p>
            <a:pPr>
              <a:defRPr/>
            </a:pPr>
            <a:fld id="{2BF956A1-01D7-4FFF-9F13-81BBAC07F5B0}" type="slidenum">
              <a:rPr lang="en-US" altLang="ja-JP"/>
              <a:pPr>
                <a:defRPr/>
              </a:pPr>
              <a:t>‹#›</a:t>
            </a:fld>
            <a:endParaRPr lang="en-US" altLang="ja-JP"/>
          </a:p>
        </p:txBody>
      </p:sp>
    </p:spTree>
    <p:extLst>
      <p:ext uri="{BB962C8B-B14F-4D97-AF65-F5344CB8AC3E}">
        <p14:creationId xmlns:p14="http://schemas.microsoft.com/office/powerpoint/2010/main" val="18632931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ＭＳ Ｐ明朝"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8E2FED86-AE32-4418-8C76-748A069E6A7C}" type="slidenum">
              <a:rPr lang="en-US" altLang="ja-JP" smtClean="0">
                <a:latin typeface="Arial" charset="0"/>
                <a:ea typeface="ＭＳ Ｐゴシック" charset="-128"/>
              </a:rPr>
              <a:pPr/>
              <a:t>1</a:t>
            </a:fld>
            <a:endParaRPr lang="en-US" altLang="ja-JP">
              <a:latin typeface="Arial" charset="0"/>
              <a:ea typeface="ＭＳ Ｐゴシック" charset="-128"/>
            </a:endParaRPr>
          </a:p>
        </p:txBody>
      </p:sp>
      <p:sp>
        <p:nvSpPr>
          <p:cNvPr id="64515" name="Rectangle 2"/>
          <p:cNvSpPr>
            <a:spLocks noGrp="1" noRot="1" noChangeAspect="1" noChangeArrowheads="1" noTextEdit="1"/>
          </p:cNvSpPr>
          <p:nvPr>
            <p:ph type="sldImg"/>
          </p:nvPr>
        </p:nvSpPr>
        <p:spPr>
          <a:xfrm>
            <a:off x="381000" y="685800"/>
            <a:ext cx="6096000" cy="3429000"/>
          </a:xfrm>
          <a:ln/>
        </p:spPr>
      </p:sp>
      <p:sp>
        <p:nvSpPr>
          <p:cNvPr id="64516"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22A0326F-7360-4956-A6C8-D2CD2989E808}" type="slidenum">
              <a:rPr lang="en-US" altLang="ja-JP" smtClean="0">
                <a:latin typeface="Arial" charset="0"/>
                <a:ea typeface="ＭＳ Ｐゴシック" charset="-128"/>
              </a:rPr>
              <a:pPr/>
              <a:t>38</a:t>
            </a:fld>
            <a:endParaRPr lang="en-US" altLang="ja-JP">
              <a:latin typeface="Arial" charset="0"/>
              <a:ea typeface="ＭＳ Ｐゴシック" charset="-128"/>
            </a:endParaRPr>
          </a:p>
        </p:txBody>
      </p:sp>
      <p:sp>
        <p:nvSpPr>
          <p:cNvPr id="93187" name="Rectangle 2"/>
          <p:cNvSpPr>
            <a:spLocks noGrp="1" noRot="1" noChangeAspect="1" noChangeArrowheads="1" noTextEdit="1"/>
          </p:cNvSpPr>
          <p:nvPr>
            <p:ph type="sldImg"/>
          </p:nvPr>
        </p:nvSpPr>
        <p:spPr>
          <a:xfrm>
            <a:off x="381000" y="685800"/>
            <a:ext cx="6096000" cy="3429000"/>
          </a:xfrm>
          <a:ln/>
        </p:spPr>
      </p:sp>
      <p:sp>
        <p:nvSpPr>
          <p:cNvPr id="93188"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2596969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1EFA1F6E-B8B9-48BB-847B-22E7D403BF4F}" type="slidenum">
              <a:rPr lang="en-US" altLang="ja-JP" smtClean="0">
                <a:latin typeface="Arial" charset="0"/>
                <a:ea typeface="ＭＳ Ｐゴシック" charset="-128"/>
              </a:rPr>
              <a:pPr/>
              <a:t>39</a:t>
            </a:fld>
            <a:endParaRPr lang="en-US" altLang="ja-JP">
              <a:latin typeface="Arial" charset="0"/>
              <a:ea typeface="ＭＳ Ｐゴシック" charset="-128"/>
            </a:endParaRPr>
          </a:p>
        </p:txBody>
      </p:sp>
      <p:sp>
        <p:nvSpPr>
          <p:cNvPr id="94211" name="Rectangle 2"/>
          <p:cNvSpPr>
            <a:spLocks noGrp="1" noRot="1" noChangeAspect="1" noChangeArrowheads="1" noTextEdit="1"/>
          </p:cNvSpPr>
          <p:nvPr>
            <p:ph type="sldImg"/>
          </p:nvPr>
        </p:nvSpPr>
        <p:spPr>
          <a:xfrm>
            <a:off x="381000" y="685800"/>
            <a:ext cx="6096000" cy="3429000"/>
          </a:xfrm>
          <a:ln/>
        </p:spPr>
      </p:sp>
      <p:sp>
        <p:nvSpPr>
          <p:cNvPr id="94212"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832631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5002705D-D1D9-4121-BFF8-8A738F9A973A}" type="slidenum">
              <a:rPr lang="en-US" altLang="ja-JP" smtClean="0">
                <a:latin typeface="Arial" charset="0"/>
                <a:ea typeface="ＭＳ Ｐゴシック" charset="-128"/>
              </a:rPr>
              <a:pPr/>
              <a:t>40</a:t>
            </a:fld>
            <a:endParaRPr lang="en-US" altLang="ja-JP">
              <a:latin typeface="Arial" charset="0"/>
              <a:ea typeface="ＭＳ Ｐゴシック" charset="-128"/>
            </a:endParaRPr>
          </a:p>
        </p:txBody>
      </p:sp>
      <p:sp>
        <p:nvSpPr>
          <p:cNvPr id="76803" name="Rectangle 2"/>
          <p:cNvSpPr>
            <a:spLocks noGrp="1" noRot="1" noChangeAspect="1" noChangeArrowheads="1" noTextEdit="1"/>
          </p:cNvSpPr>
          <p:nvPr>
            <p:ph type="sldImg"/>
          </p:nvPr>
        </p:nvSpPr>
        <p:spPr>
          <a:xfrm>
            <a:off x="381000" y="685800"/>
            <a:ext cx="6096000" cy="3429000"/>
          </a:xfrm>
          <a:ln/>
        </p:spPr>
      </p:sp>
      <p:sp>
        <p:nvSpPr>
          <p:cNvPr id="76804"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6589367B-2960-4BA6-8F03-8D16755D0564}" type="slidenum">
              <a:rPr lang="en-US" altLang="ja-JP" smtClean="0">
                <a:latin typeface="Arial" charset="0"/>
                <a:ea typeface="ＭＳ Ｐゴシック" charset="-128"/>
              </a:rPr>
              <a:pPr/>
              <a:t>41</a:t>
            </a:fld>
            <a:endParaRPr lang="en-US" altLang="ja-JP">
              <a:latin typeface="Arial" charset="0"/>
              <a:ea typeface="ＭＳ Ｐゴシック" charset="-128"/>
            </a:endParaRPr>
          </a:p>
        </p:txBody>
      </p:sp>
      <p:sp>
        <p:nvSpPr>
          <p:cNvPr id="77827" name="Rectangle 2"/>
          <p:cNvSpPr>
            <a:spLocks noGrp="1" noRot="1" noChangeAspect="1" noChangeArrowheads="1" noTextEdit="1"/>
          </p:cNvSpPr>
          <p:nvPr>
            <p:ph type="sldImg"/>
          </p:nvPr>
        </p:nvSpPr>
        <p:spPr>
          <a:xfrm>
            <a:off x="381000" y="685800"/>
            <a:ext cx="6096000" cy="3429000"/>
          </a:xfrm>
          <a:ln/>
        </p:spPr>
      </p:sp>
      <p:sp>
        <p:nvSpPr>
          <p:cNvPr id="77828"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A01A65E-FD1F-4F9F-BBEE-E1F4162A513E}" type="slidenum">
              <a:rPr lang="en-US" altLang="ja-JP" smtClean="0">
                <a:latin typeface="Arial" charset="0"/>
                <a:ea typeface="ＭＳ Ｐゴシック" charset="-128"/>
              </a:rPr>
              <a:pPr/>
              <a:t>43</a:t>
            </a:fld>
            <a:endParaRPr lang="en-US" altLang="ja-JP">
              <a:latin typeface="Arial" charset="0"/>
              <a:ea typeface="ＭＳ Ｐゴシック" charset="-128"/>
            </a:endParaRPr>
          </a:p>
        </p:txBody>
      </p:sp>
      <p:sp>
        <p:nvSpPr>
          <p:cNvPr id="80899" name="Rectangle 2"/>
          <p:cNvSpPr>
            <a:spLocks noGrp="1" noRot="1" noChangeAspect="1" noChangeArrowheads="1" noTextEdit="1"/>
          </p:cNvSpPr>
          <p:nvPr>
            <p:ph type="sldImg"/>
          </p:nvPr>
        </p:nvSpPr>
        <p:spPr>
          <a:xfrm>
            <a:off x="381000" y="685800"/>
            <a:ext cx="6096000" cy="3429000"/>
          </a:xfrm>
          <a:ln/>
        </p:spPr>
      </p:sp>
      <p:sp>
        <p:nvSpPr>
          <p:cNvPr id="80900"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C3BCEF4B-6F09-4B59-B889-695EDA02C19A}" type="slidenum">
              <a:rPr lang="en-US" altLang="ja-JP" smtClean="0">
                <a:latin typeface="Arial" charset="0"/>
                <a:ea typeface="ＭＳ Ｐゴシック" charset="-128"/>
              </a:rPr>
              <a:pPr/>
              <a:t>44</a:t>
            </a:fld>
            <a:endParaRPr lang="en-US" altLang="ja-JP">
              <a:latin typeface="Arial" charset="0"/>
              <a:ea typeface="ＭＳ Ｐゴシック" charset="-128"/>
            </a:endParaRPr>
          </a:p>
        </p:txBody>
      </p:sp>
      <p:sp>
        <p:nvSpPr>
          <p:cNvPr id="81923" name="Rectangle 2"/>
          <p:cNvSpPr>
            <a:spLocks noGrp="1" noRot="1" noChangeAspect="1" noChangeArrowheads="1" noTextEdit="1"/>
          </p:cNvSpPr>
          <p:nvPr>
            <p:ph type="sldImg"/>
          </p:nvPr>
        </p:nvSpPr>
        <p:spPr>
          <a:xfrm>
            <a:off x="381000" y="685800"/>
            <a:ext cx="6096000" cy="3429000"/>
          </a:xfrm>
          <a:ln/>
        </p:spPr>
      </p:sp>
      <p:sp>
        <p:nvSpPr>
          <p:cNvPr id="81924"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16D94B13-FEAC-42FC-8964-50913475D536}" type="slidenum">
              <a:rPr lang="en-US" altLang="ja-JP" smtClean="0">
                <a:latin typeface="Arial" charset="0"/>
                <a:ea typeface="ＭＳ Ｐゴシック" charset="-128"/>
              </a:rPr>
              <a:pPr/>
              <a:t>45</a:t>
            </a:fld>
            <a:endParaRPr lang="en-US" altLang="ja-JP">
              <a:latin typeface="Arial" charset="0"/>
              <a:ea typeface="ＭＳ Ｐゴシック" charset="-128"/>
            </a:endParaRPr>
          </a:p>
        </p:txBody>
      </p:sp>
      <p:sp>
        <p:nvSpPr>
          <p:cNvPr id="82947" name="Rectangle 2"/>
          <p:cNvSpPr>
            <a:spLocks noGrp="1" noRot="1" noChangeAspect="1" noChangeArrowheads="1" noTextEdit="1"/>
          </p:cNvSpPr>
          <p:nvPr>
            <p:ph type="sldImg"/>
          </p:nvPr>
        </p:nvSpPr>
        <p:spPr>
          <a:xfrm>
            <a:off x="381000" y="685800"/>
            <a:ext cx="6096000" cy="3429000"/>
          </a:xfrm>
          <a:ln/>
        </p:spPr>
      </p:sp>
      <p:sp>
        <p:nvSpPr>
          <p:cNvPr id="82948"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p>
            <a:fld id="{099FE5A7-2A48-4A69-ACE4-96C11EB0113D}" type="slidenum">
              <a:rPr lang="en-US" altLang="ja-JP" smtClean="0">
                <a:latin typeface="Arial" charset="0"/>
                <a:ea typeface="ＭＳ Ｐゴシック" charset="-128"/>
              </a:rPr>
              <a:pPr/>
              <a:t>46</a:t>
            </a:fld>
            <a:endParaRPr lang="en-US" altLang="ja-JP">
              <a:latin typeface="Arial" charset="0"/>
              <a:ea typeface="ＭＳ Ｐゴシック" charset="-128"/>
            </a:endParaRPr>
          </a:p>
        </p:txBody>
      </p:sp>
      <p:sp>
        <p:nvSpPr>
          <p:cNvPr id="83971" name="Rectangle 2"/>
          <p:cNvSpPr>
            <a:spLocks noGrp="1" noRot="1" noChangeAspect="1" noChangeArrowheads="1" noTextEdit="1"/>
          </p:cNvSpPr>
          <p:nvPr>
            <p:ph type="sldImg"/>
          </p:nvPr>
        </p:nvSpPr>
        <p:spPr>
          <a:xfrm>
            <a:off x="381000" y="685800"/>
            <a:ext cx="6096000" cy="3429000"/>
          </a:xfrm>
          <a:ln/>
        </p:spPr>
      </p:sp>
      <p:sp>
        <p:nvSpPr>
          <p:cNvPr id="83972"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1CB6C3EF-012E-4A55-ADBA-E3900C3DCF36}" type="slidenum">
              <a:rPr lang="en-US" altLang="ja-JP" smtClean="0">
                <a:latin typeface="Arial" charset="0"/>
                <a:ea typeface="ＭＳ Ｐゴシック" charset="-128"/>
              </a:rPr>
              <a:pPr/>
              <a:t>51</a:t>
            </a:fld>
            <a:endParaRPr lang="en-US" altLang="ja-JP">
              <a:latin typeface="Arial" charset="0"/>
              <a:ea typeface="ＭＳ Ｐゴシック" charset="-128"/>
            </a:endParaRPr>
          </a:p>
        </p:txBody>
      </p:sp>
      <p:sp>
        <p:nvSpPr>
          <p:cNvPr id="84995" name="Rectangle 2"/>
          <p:cNvSpPr>
            <a:spLocks noGrp="1" noRot="1" noChangeAspect="1" noChangeArrowheads="1" noTextEdit="1"/>
          </p:cNvSpPr>
          <p:nvPr>
            <p:ph type="sldImg"/>
          </p:nvPr>
        </p:nvSpPr>
        <p:spPr>
          <a:xfrm>
            <a:off x="381000" y="685800"/>
            <a:ext cx="6096000" cy="3429000"/>
          </a:xfrm>
          <a:ln/>
        </p:spPr>
      </p:sp>
      <p:sp>
        <p:nvSpPr>
          <p:cNvPr id="84996" name="Rectangle 3"/>
          <p:cNvSpPr>
            <a:spLocks noGrp="1" noChangeArrowheads="1"/>
          </p:cNvSpPr>
          <p:nvPr>
            <p:ph type="body" idx="1"/>
          </p:nvPr>
        </p:nvSpPr>
        <p:spPr>
          <a:noFill/>
          <a:ln/>
        </p:spPr>
        <p:txBody>
          <a:bodyPr/>
          <a:lstStyle/>
          <a:p>
            <a:pPr eaLnBrk="1" hangingPunct="1"/>
            <a:endParaRPr lang="ja-JP" altLang="ja-JP">
              <a:ea typeface="ＭＳ Ｐ明朝"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p>
            <a:fld id="{829E8D1D-AC2E-4C88-8377-B7B80E1E4853}" type="slidenum">
              <a:rPr lang="en-US" altLang="ja-JP" smtClean="0">
                <a:latin typeface="Arial" charset="0"/>
                <a:ea typeface="ＭＳ Ｐゴシック" charset="-128"/>
              </a:rPr>
              <a:pPr/>
              <a:t>52</a:t>
            </a:fld>
            <a:endParaRPr lang="en-US" altLang="ja-JP">
              <a:latin typeface="Arial" charset="0"/>
              <a:ea typeface="ＭＳ Ｐゴシック" charset="-128"/>
            </a:endParaRPr>
          </a:p>
        </p:txBody>
      </p:sp>
      <p:sp>
        <p:nvSpPr>
          <p:cNvPr id="86019" name="Rectangle 2"/>
          <p:cNvSpPr>
            <a:spLocks noGrp="1" noRot="1" noChangeAspect="1" noChangeArrowheads="1" noTextEdit="1"/>
          </p:cNvSpPr>
          <p:nvPr>
            <p:ph type="sldImg"/>
          </p:nvPr>
        </p:nvSpPr>
        <p:spPr>
          <a:xfrm>
            <a:off x="381000" y="685800"/>
            <a:ext cx="6096000" cy="3429000"/>
          </a:xfrm>
          <a:ln/>
        </p:spPr>
      </p:sp>
      <p:sp>
        <p:nvSpPr>
          <p:cNvPr id="86020" name="Rectangle 3"/>
          <p:cNvSpPr>
            <a:spLocks noGrp="1" noChangeArrowheads="1"/>
          </p:cNvSpPr>
          <p:nvPr>
            <p:ph type="body" idx="1"/>
          </p:nvPr>
        </p:nvSpPr>
        <p:spPr>
          <a:noFill/>
          <a:ln/>
        </p:spPr>
        <p:txBody>
          <a:bodyPr/>
          <a:lstStyle/>
          <a:p>
            <a:pPr eaLnBrk="1" hangingPunct="1"/>
            <a:endParaRPr lang="ja-JP" altLang="ja-JP">
              <a:ea typeface="ＭＳ Ｐ明朝"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100">
                <a:solidFill>
                  <a:schemeClr val="tx1"/>
                </a:solidFill>
                <a:latin typeface="Arial" charset="0"/>
                <a:ea typeface="ＭＳ Ｐ明朝" pitchFamily="18" charset="-128"/>
              </a:defRPr>
            </a:lvl1pPr>
            <a:lvl2pPr marL="741503" indent="-284292">
              <a:spcBef>
                <a:spcPct val="30000"/>
              </a:spcBef>
              <a:defRPr kumimoji="1" sz="1100">
                <a:solidFill>
                  <a:schemeClr val="tx1"/>
                </a:solidFill>
                <a:latin typeface="Arial" charset="0"/>
                <a:ea typeface="ＭＳ Ｐ明朝" pitchFamily="18" charset="-128"/>
              </a:defRPr>
            </a:lvl2pPr>
            <a:lvl3pPr marL="1141564" indent="-227141">
              <a:spcBef>
                <a:spcPct val="30000"/>
              </a:spcBef>
              <a:defRPr kumimoji="1" sz="1100">
                <a:solidFill>
                  <a:schemeClr val="tx1"/>
                </a:solidFill>
                <a:latin typeface="Arial" charset="0"/>
                <a:ea typeface="ＭＳ Ｐ明朝" pitchFamily="18" charset="-128"/>
              </a:defRPr>
            </a:lvl3pPr>
            <a:lvl4pPr marL="1598775" indent="-227141">
              <a:spcBef>
                <a:spcPct val="30000"/>
              </a:spcBef>
              <a:defRPr kumimoji="1" sz="1100">
                <a:solidFill>
                  <a:schemeClr val="tx1"/>
                </a:solidFill>
                <a:latin typeface="Arial" charset="0"/>
                <a:ea typeface="ＭＳ Ｐ明朝" pitchFamily="18" charset="-128"/>
              </a:defRPr>
            </a:lvl4pPr>
            <a:lvl5pPr marL="2055986" indent="-227141">
              <a:spcBef>
                <a:spcPct val="30000"/>
              </a:spcBef>
              <a:defRPr kumimoji="1" sz="1100">
                <a:solidFill>
                  <a:schemeClr val="tx1"/>
                </a:solidFill>
                <a:latin typeface="Arial" charset="0"/>
                <a:ea typeface="ＭＳ Ｐ明朝" pitchFamily="18" charset="-128"/>
              </a:defRPr>
            </a:lvl5pPr>
            <a:lvl6pPr marL="2478028" indent="-227141" eaLnBrk="0" fontAlgn="base" hangingPunct="0">
              <a:spcBef>
                <a:spcPct val="30000"/>
              </a:spcBef>
              <a:spcAft>
                <a:spcPct val="0"/>
              </a:spcAft>
              <a:defRPr kumimoji="1" sz="1100">
                <a:solidFill>
                  <a:schemeClr val="tx1"/>
                </a:solidFill>
                <a:latin typeface="Arial" charset="0"/>
                <a:ea typeface="ＭＳ Ｐ明朝" pitchFamily="18" charset="-128"/>
              </a:defRPr>
            </a:lvl6pPr>
            <a:lvl7pPr marL="2900069" indent="-227141" eaLnBrk="0" fontAlgn="base" hangingPunct="0">
              <a:spcBef>
                <a:spcPct val="30000"/>
              </a:spcBef>
              <a:spcAft>
                <a:spcPct val="0"/>
              </a:spcAft>
              <a:defRPr kumimoji="1" sz="1100">
                <a:solidFill>
                  <a:schemeClr val="tx1"/>
                </a:solidFill>
                <a:latin typeface="Arial" charset="0"/>
                <a:ea typeface="ＭＳ Ｐ明朝" pitchFamily="18" charset="-128"/>
              </a:defRPr>
            </a:lvl7pPr>
            <a:lvl8pPr marL="3322110" indent="-227141" eaLnBrk="0" fontAlgn="base" hangingPunct="0">
              <a:spcBef>
                <a:spcPct val="30000"/>
              </a:spcBef>
              <a:spcAft>
                <a:spcPct val="0"/>
              </a:spcAft>
              <a:defRPr kumimoji="1" sz="1100">
                <a:solidFill>
                  <a:schemeClr val="tx1"/>
                </a:solidFill>
                <a:latin typeface="Arial" charset="0"/>
                <a:ea typeface="ＭＳ Ｐ明朝" pitchFamily="18" charset="-128"/>
              </a:defRPr>
            </a:lvl8pPr>
            <a:lvl9pPr marL="3744152" indent="-227141" eaLnBrk="0" fontAlgn="base" hangingPunct="0">
              <a:spcBef>
                <a:spcPct val="30000"/>
              </a:spcBef>
              <a:spcAft>
                <a:spcPct val="0"/>
              </a:spcAft>
              <a:defRPr kumimoji="1" sz="1100">
                <a:solidFill>
                  <a:schemeClr val="tx1"/>
                </a:solidFill>
                <a:latin typeface="Arial" charset="0"/>
                <a:ea typeface="ＭＳ Ｐ明朝" pitchFamily="18" charset="-128"/>
              </a:defRPr>
            </a:lvl9pPr>
          </a:lstStyle>
          <a:p>
            <a:pPr>
              <a:spcBef>
                <a:spcPct val="0"/>
              </a:spcBef>
            </a:pPr>
            <a:fld id="{F7E3F1A5-8084-42E4-9989-51AB873366A4}" type="slidenum">
              <a:rPr lang="en-US" altLang="ja-JP" sz="1200">
                <a:ea typeface="ＭＳ Ｐゴシック" charset="-128"/>
              </a:rPr>
              <a:pPr>
                <a:spcBef>
                  <a:spcPct val="0"/>
                </a:spcBef>
              </a:pPr>
              <a:t>22</a:t>
            </a:fld>
            <a:endParaRPr lang="en-US" altLang="ja-JP" sz="1200">
              <a:ea typeface="ＭＳ Ｐゴシック" charset="-128"/>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FF57B674-7474-497C-B4E4-34E91016BF26}" type="slidenum">
              <a:rPr lang="en-US" altLang="ja-JP" smtClean="0">
                <a:latin typeface="Arial" charset="0"/>
                <a:ea typeface="ＭＳ Ｐゴシック" charset="-128"/>
              </a:rPr>
              <a:pPr/>
              <a:t>53</a:t>
            </a:fld>
            <a:endParaRPr lang="en-US" altLang="ja-JP">
              <a:latin typeface="Arial" charset="0"/>
              <a:ea typeface="ＭＳ Ｐゴシック" charset="-128"/>
            </a:endParaRPr>
          </a:p>
        </p:txBody>
      </p:sp>
      <p:sp>
        <p:nvSpPr>
          <p:cNvPr id="87043" name="Rectangle 2"/>
          <p:cNvSpPr>
            <a:spLocks noGrp="1" noRot="1" noChangeAspect="1" noChangeArrowheads="1" noTextEdit="1"/>
          </p:cNvSpPr>
          <p:nvPr>
            <p:ph type="sldImg"/>
          </p:nvPr>
        </p:nvSpPr>
        <p:spPr>
          <a:xfrm>
            <a:off x="381000" y="685800"/>
            <a:ext cx="6096000" cy="3429000"/>
          </a:xfrm>
          <a:ln/>
        </p:spPr>
      </p:sp>
      <p:sp>
        <p:nvSpPr>
          <p:cNvPr id="87044" name="Rectangle 3"/>
          <p:cNvSpPr>
            <a:spLocks noGrp="1" noChangeArrowheads="1"/>
          </p:cNvSpPr>
          <p:nvPr>
            <p:ph type="body" idx="1"/>
          </p:nvPr>
        </p:nvSpPr>
        <p:spPr>
          <a:noFill/>
          <a:ln/>
        </p:spPr>
        <p:txBody>
          <a:bodyPr/>
          <a:lstStyle/>
          <a:p>
            <a:pPr eaLnBrk="1" hangingPunct="1"/>
            <a:endParaRPr lang="ja-JP" altLang="ja-JP">
              <a:ea typeface="ＭＳ Ｐ明朝"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7F022D67-F7EB-468B-BA2C-0CDD7CFD1E2D}" type="slidenum">
              <a:rPr lang="en-US" altLang="ja-JP" smtClean="0">
                <a:latin typeface="Arial" charset="0"/>
                <a:ea typeface="ＭＳ Ｐゴシック" charset="-128"/>
              </a:rPr>
              <a:pPr/>
              <a:t>54</a:t>
            </a:fld>
            <a:endParaRPr lang="en-US" altLang="ja-JP">
              <a:latin typeface="Arial" charset="0"/>
              <a:ea typeface="ＭＳ Ｐゴシック" charset="-128"/>
            </a:endParaRPr>
          </a:p>
        </p:txBody>
      </p:sp>
      <p:sp>
        <p:nvSpPr>
          <p:cNvPr id="88067" name="Rectangle 2"/>
          <p:cNvSpPr>
            <a:spLocks noGrp="1" noRot="1" noChangeAspect="1" noChangeArrowheads="1" noTextEdit="1"/>
          </p:cNvSpPr>
          <p:nvPr>
            <p:ph type="sldImg"/>
          </p:nvPr>
        </p:nvSpPr>
        <p:spPr>
          <a:xfrm>
            <a:off x="381000" y="685800"/>
            <a:ext cx="6096000" cy="3429000"/>
          </a:xfrm>
          <a:ln/>
        </p:spPr>
      </p:sp>
      <p:sp>
        <p:nvSpPr>
          <p:cNvPr id="88068" name="Rectangle 3"/>
          <p:cNvSpPr>
            <a:spLocks noGrp="1" noChangeArrowheads="1"/>
          </p:cNvSpPr>
          <p:nvPr>
            <p:ph type="body" idx="1"/>
          </p:nvPr>
        </p:nvSpPr>
        <p:spPr>
          <a:noFill/>
          <a:ln/>
        </p:spPr>
        <p:txBody>
          <a:bodyPr/>
          <a:lstStyle/>
          <a:p>
            <a:pPr eaLnBrk="1" hangingPunct="1"/>
            <a:endParaRPr lang="ja-JP" altLang="ja-JP">
              <a:ea typeface="ＭＳ Ｐ明朝"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80797BC-397C-47E8-8F30-5A8601D84E68}" type="slidenum">
              <a:rPr lang="en-US" altLang="ja-JP" smtClean="0">
                <a:latin typeface="Arial" charset="0"/>
                <a:ea typeface="ＭＳ Ｐゴシック" charset="-128"/>
              </a:rPr>
              <a:pPr/>
              <a:t>57</a:t>
            </a:fld>
            <a:endParaRPr lang="en-US" altLang="ja-JP">
              <a:latin typeface="Arial" charset="0"/>
              <a:ea typeface="ＭＳ Ｐゴシック" charset="-128"/>
            </a:endParaRPr>
          </a:p>
        </p:txBody>
      </p:sp>
      <p:sp>
        <p:nvSpPr>
          <p:cNvPr id="89091" name="Rectangle 2"/>
          <p:cNvSpPr>
            <a:spLocks noGrp="1" noRot="1" noChangeAspect="1" noChangeArrowheads="1" noTextEdit="1"/>
          </p:cNvSpPr>
          <p:nvPr>
            <p:ph type="sldImg"/>
          </p:nvPr>
        </p:nvSpPr>
        <p:spPr>
          <a:xfrm>
            <a:off x="381000" y="685800"/>
            <a:ext cx="6096000" cy="3429000"/>
          </a:xfrm>
          <a:ln/>
        </p:spPr>
      </p:sp>
      <p:sp>
        <p:nvSpPr>
          <p:cNvPr id="89092"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7832121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24834B7-B75D-48A1-9971-88B5091F5900}" type="slidenum">
              <a:rPr lang="en-US" altLang="ja-JP" smtClean="0">
                <a:latin typeface="Arial" charset="0"/>
                <a:ea typeface="ＭＳ Ｐゴシック" charset="-128"/>
              </a:rPr>
              <a:pPr/>
              <a:t>58</a:t>
            </a:fld>
            <a:endParaRPr lang="en-US" altLang="ja-JP">
              <a:latin typeface="Arial" charset="0"/>
              <a:ea typeface="ＭＳ Ｐゴシック" charset="-128"/>
            </a:endParaRPr>
          </a:p>
        </p:txBody>
      </p:sp>
      <p:sp>
        <p:nvSpPr>
          <p:cNvPr id="90115" name="Rectangle 2"/>
          <p:cNvSpPr>
            <a:spLocks noGrp="1" noRot="1" noChangeAspect="1" noChangeArrowheads="1" noTextEdit="1"/>
          </p:cNvSpPr>
          <p:nvPr>
            <p:ph type="sldImg"/>
          </p:nvPr>
        </p:nvSpPr>
        <p:spPr>
          <a:xfrm>
            <a:off x="381000" y="685800"/>
            <a:ext cx="6096000" cy="3429000"/>
          </a:xfrm>
          <a:ln/>
        </p:spPr>
      </p:sp>
      <p:sp>
        <p:nvSpPr>
          <p:cNvPr id="90116" name="Rectangle 3"/>
          <p:cNvSpPr>
            <a:spLocks noGrp="1" noChangeArrowheads="1"/>
          </p:cNvSpPr>
          <p:nvPr>
            <p:ph type="body" idx="1"/>
          </p:nvPr>
        </p:nvSpPr>
        <p:spPr>
          <a:noFill/>
          <a:ln/>
        </p:spPr>
        <p:txBody>
          <a:bodyPr/>
          <a:lstStyle/>
          <a:p>
            <a:pPr eaLnBrk="1" hangingPunct="1"/>
            <a:endParaRPr lang="ja-JP" altLang="en-US" dirty="0">
              <a:ea typeface="ＭＳ Ｐ明朝" charset="-128"/>
            </a:endParaRPr>
          </a:p>
        </p:txBody>
      </p:sp>
    </p:spTree>
    <p:extLst>
      <p:ext uri="{BB962C8B-B14F-4D97-AF65-F5344CB8AC3E}">
        <p14:creationId xmlns:p14="http://schemas.microsoft.com/office/powerpoint/2010/main" val="8695956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0D6C0074-25FD-4A03-87B5-99101B0317D5}" type="slidenum">
              <a:rPr lang="en-US" altLang="ja-JP" smtClean="0">
                <a:latin typeface="Arial" charset="0"/>
                <a:ea typeface="ＭＳ Ｐゴシック" charset="-128"/>
              </a:rPr>
              <a:pPr/>
              <a:t>60</a:t>
            </a:fld>
            <a:endParaRPr lang="en-US" altLang="ja-JP">
              <a:latin typeface="Arial" charset="0"/>
              <a:ea typeface="ＭＳ Ｐゴシック" charset="-128"/>
            </a:endParaRPr>
          </a:p>
        </p:txBody>
      </p:sp>
      <p:sp>
        <p:nvSpPr>
          <p:cNvPr id="91139" name="Rectangle 2"/>
          <p:cNvSpPr>
            <a:spLocks noGrp="1" noRot="1" noChangeAspect="1" noChangeArrowheads="1" noTextEdit="1"/>
          </p:cNvSpPr>
          <p:nvPr>
            <p:ph type="sldImg"/>
          </p:nvPr>
        </p:nvSpPr>
        <p:spPr>
          <a:xfrm>
            <a:off x="381000" y="685800"/>
            <a:ext cx="6096000" cy="3429000"/>
          </a:xfrm>
          <a:ln/>
        </p:spPr>
      </p:sp>
      <p:sp>
        <p:nvSpPr>
          <p:cNvPr id="91140"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167497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BA9798BC-3284-407C-BE8D-A91FD676BA27}" type="slidenum">
              <a:rPr lang="en-US" altLang="ja-JP" smtClean="0">
                <a:latin typeface="Arial" charset="0"/>
                <a:ea typeface="ＭＳ Ｐゴシック" charset="-128"/>
              </a:rPr>
              <a:pPr/>
              <a:t>23</a:t>
            </a:fld>
            <a:endParaRPr lang="en-US" altLang="ja-JP">
              <a:latin typeface="Arial" charset="0"/>
              <a:ea typeface="ＭＳ Ｐゴシック" charset="-128"/>
            </a:endParaRPr>
          </a:p>
        </p:txBody>
      </p:sp>
      <p:sp>
        <p:nvSpPr>
          <p:cNvPr id="70659" name="Rectangle 2"/>
          <p:cNvSpPr>
            <a:spLocks noGrp="1" noRot="1" noChangeAspect="1" noChangeArrowheads="1" noTextEdit="1"/>
          </p:cNvSpPr>
          <p:nvPr>
            <p:ph type="sldImg"/>
          </p:nvPr>
        </p:nvSpPr>
        <p:spPr>
          <a:xfrm>
            <a:off x="381000" y="685800"/>
            <a:ext cx="6096000" cy="3429000"/>
          </a:xfrm>
          <a:ln/>
        </p:spPr>
      </p:sp>
      <p:sp>
        <p:nvSpPr>
          <p:cNvPr id="70660"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4C5BFFD-653D-436B-9C46-EECA019FE257}" type="slidenum">
              <a:rPr lang="en-US" altLang="ja-JP" smtClean="0">
                <a:latin typeface="Arial" charset="0"/>
                <a:ea typeface="ＭＳ Ｐゴシック" charset="-128"/>
              </a:rPr>
              <a:pPr/>
              <a:t>24</a:t>
            </a:fld>
            <a:endParaRPr lang="en-US" altLang="ja-JP">
              <a:latin typeface="Arial" charset="0"/>
              <a:ea typeface="ＭＳ Ｐゴシック" charset="-128"/>
            </a:endParaRPr>
          </a:p>
        </p:txBody>
      </p:sp>
      <p:sp>
        <p:nvSpPr>
          <p:cNvPr id="71683" name="Rectangle 2"/>
          <p:cNvSpPr>
            <a:spLocks noGrp="1" noRot="1" noChangeAspect="1" noChangeArrowheads="1" noTextEdit="1"/>
          </p:cNvSpPr>
          <p:nvPr>
            <p:ph type="sldImg"/>
          </p:nvPr>
        </p:nvSpPr>
        <p:spPr>
          <a:xfrm>
            <a:off x="381000" y="685800"/>
            <a:ext cx="6096000" cy="3429000"/>
          </a:xfrm>
          <a:ln/>
        </p:spPr>
      </p:sp>
      <p:sp>
        <p:nvSpPr>
          <p:cNvPr id="71684"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E220C364-A8B0-4444-A91A-50CEADBEF5E9}" type="slidenum">
              <a:rPr lang="en-US" altLang="ja-JP" smtClean="0">
                <a:latin typeface="Arial" charset="0"/>
                <a:ea typeface="ＭＳ Ｐゴシック" charset="-128"/>
              </a:rPr>
              <a:pPr/>
              <a:t>25</a:t>
            </a:fld>
            <a:endParaRPr lang="en-US" altLang="ja-JP">
              <a:latin typeface="Arial" charset="0"/>
              <a:ea typeface="ＭＳ Ｐゴシック" charset="-128"/>
            </a:endParaRPr>
          </a:p>
        </p:txBody>
      </p:sp>
      <p:sp>
        <p:nvSpPr>
          <p:cNvPr id="72707" name="Rectangle 2"/>
          <p:cNvSpPr>
            <a:spLocks noGrp="1" noRot="1" noChangeAspect="1" noChangeArrowheads="1" noTextEdit="1"/>
          </p:cNvSpPr>
          <p:nvPr>
            <p:ph type="sldImg"/>
          </p:nvPr>
        </p:nvSpPr>
        <p:spPr>
          <a:xfrm>
            <a:off x="381000" y="685800"/>
            <a:ext cx="6096000" cy="3429000"/>
          </a:xfrm>
          <a:ln/>
        </p:spPr>
      </p:sp>
      <p:sp>
        <p:nvSpPr>
          <p:cNvPr id="72708"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672BE018-AD11-4852-B1B7-77F209CC4461}" type="slidenum">
              <a:rPr lang="en-US" altLang="ja-JP" smtClean="0">
                <a:latin typeface="Arial" charset="0"/>
                <a:ea typeface="ＭＳ Ｐゴシック" charset="-128"/>
              </a:rPr>
              <a:pPr/>
              <a:t>26</a:t>
            </a:fld>
            <a:endParaRPr lang="en-US" altLang="ja-JP">
              <a:latin typeface="Arial" charset="0"/>
              <a:ea typeface="ＭＳ Ｐゴシック" charset="-128"/>
            </a:endParaRPr>
          </a:p>
        </p:txBody>
      </p:sp>
      <p:sp>
        <p:nvSpPr>
          <p:cNvPr id="73731" name="Rectangle 2"/>
          <p:cNvSpPr>
            <a:spLocks noGrp="1" noRot="1" noChangeAspect="1" noChangeArrowheads="1" noTextEdit="1"/>
          </p:cNvSpPr>
          <p:nvPr>
            <p:ph type="sldImg"/>
          </p:nvPr>
        </p:nvSpPr>
        <p:spPr>
          <a:xfrm>
            <a:off x="381000" y="685800"/>
            <a:ext cx="6096000" cy="3429000"/>
          </a:xfrm>
          <a:ln/>
        </p:spPr>
      </p:sp>
      <p:sp>
        <p:nvSpPr>
          <p:cNvPr id="73732"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10EE147-7C67-461E-911A-C6E86568501F}" type="slidenum">
              <a:rPr lang="en-US" altLang="ja-JP" smtClean="0">
                <a:latin typeface="Arial" charset="0"/>
                <a:ea typeface="ＭＳ Ｐゴシック" charset="-128"/>
              </a:rPr>
              <a:pPr/>
              <a:t>30</a:t>
            </a:fld>
            <a:endParaRPr lang="en-US" altLang="ja-JP">
              <a:latin typeface="Arial" charset="0"/>
              <a:ea typeface="ＭＳ Ｐゴシック" charset="-128"/>
            </a:endParaRPr>
          </a:p>
        </p:txBody>
      </p:sp>
      <p:sp>
        <p:nvSpPr>
          <p:cNvPr id="74755" name="Rectangle 2"/>
          <p:cNvSpPr>
            <a:spLocks noGrp="1" noRot="1" noChangeAspect="1" noChangeArrowheads="1" noTextEdit="1"/>
          </p:cNvSpPr>
          <p:nvPr>
            <p:ph type="sldImg"/>
          </p:nvPr>
        </p:nvSpPr>
        <p:spPr>
          <a:xfrm>
            <a:off x="381000" y="685800"/>
            <a:ext cx="6096000" cy="3429000"/>
          </a:xfrm>
          <a:ln/>
        </p:spPr>
      </p:sp>
      <p:sp>
        <p:nvSpPr>
          <p:cNvPr id="74756"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72E98127-ADC4-4B8C-A766-88EB33FDE410}" type="slidenum">
              <a:rPr lang="en-US" altLang="ja-JP" smtClean="0">
                <a:latin typeface="Arial" charset="0"/>
                <a:ea typeface="ＭＳ Ｐゴシック" charset="-128"/>
              </a:rPr>
              <a:pPr/>
              <a:t>32</a:t>
            </a:fld>
            <a:endParaRPr lang="en-US" altLang="ja-JP">
              <a:latin typeface="Arial" charset="0"/>
              <a:ea typeface="ＭＳ Ｐゴシック" charset="-128"/>
            </a:endParaRPr>
          </a:p>
        </p:txBody>
      </p:sp>
      <p:sp>
        <p:nvSpPr>
          <p:cNvPr id="75779" name="Rectangle 2"/>
          <p:cNvSpPr>
            <a:spLocks noGrp="1" noRot="1" noChangeAspect="1" noChangeArrowheads="1" noTextEdit="1"/>
          </p:cNvSpPr>
          <p:nvPr>
            <p:ph type="sldImg"/>
          </p:nvPr>
        </p:nvSpPr>
        <p:spPr>
          <a:xfrm>
            <a:off x="381000" y="685800"/>
            <a:ext cx="6096000" cy="3429000"/>
          </a:xfrm>
          <a:ln/>
        </p:spPr>
      </p:sp>
      <p:sp>
        <p:nvSpPr>
          <p:cNvPr id="75780"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FD667428-7E61-4658-8C5E-CA0FB964E36B}" type="slidenum">
              <a:rPr lang="en-US" altLang="ja-JP" smtClean="0">
                <a:latin typeface="Arial" charset="0"/>
                <a:ea typeface="ＭＳ Ｐゴシック" charset="-128"/>
              </a:rPr>
              <a:pPr/>
              <a:t>37</a:t>
            </a:fld>
            <a:endParaRPr lang="en-US" altLang="ja-JP">
              <a:latin typeface="Arial" charset="0"/>
              <a:ea typeface="ＭＳ Ｐゴシック" charset="-128"/>
            </a:endParaRPr>
          </a:p>
        </p:txBody>
      </p:sp>
      <p:sp>
        <p:nvSpPr>
          <p:cNvPr id="92163" name="Rectangle 2"/>
          <p:cNvSpPr>
            <a:spLocks noGrp="1" noRot="1" noChangeAspect="1" noChangeArrowheads="1" noTextEdit="1"/>
          </p:cNvSpPr>
          <p:nvPr>
            <p:ph type="sldImg"/>
          </p:nvPr>
        </p:nvSpPr>
        <p:spPr>
          <a:xfrm>
            <a:off x="381000" y="685800"/>
            <a:ext cx="6096000" cy="3429000"/>
          </a:xfrm>
          <a:ln/>
        </p:spPr>
      </p:sp>
      <p:sp>
        <p:nvSpPr>
          <p:cNvPr id="92164" name="Rectangle 3"/>
          <p:cNvSpPr>
            <a:spLocks noGrp="1" noChangeArrowheads="1"/>
          </p:cNvSpPr>
          <p:nvPr>
            <p:ph type="body" idx="1"/>
          </p:nvPr>
        </p:nvSpPr>
        <p:spPr>
          <a:noFill/>
          <a:ln/>
        </p:spPr>
        <p:txBody>
          <a:bodyPr/>
          <a:lstStyle/>
          <a:p>
            <a:pPr eaLnBrk="1" hangingPunct="1"/>
            <a:endParaRPr lang="ja-JP" altLang="en-US">
              <a:ea typeface="ＭＳ Ｐ明朝" charset="-128"/>
            </a:endParaRPr>
          </a:p>
        </p:txBody>
      </p:sp>
    </p:spTree>
    <p:extLst>
      <p:ext uri="{BB962C8B-B14F-4D97-AF65-F5344CB8AC3E}">
        <p14:creationId xmlns:p14="http://schemas.microsoft.com/office/powerpoint/2010/main" val="7999526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5A7E3EF-F4BC-487D-AD6D-D25B88FE28C2}" type="slidenum">
              <a:rPr lang="en-US" altLang="ja-JP" smtClean="0"/>
              <a:pPr>
                <a:defRPr/>
              </a:pPr>
              <a:t>‹#›</a:t>
            </a:fld>
            <a:endParaRPr lang="en-US" altLang="ja-JP"/>
          </a:p>
        </p:txBody>
      </p:sp>
    </p:spTree>
    <p:extLst>
      <p:ext uri="{BB962C8B-B14F-4D97-AF65-F5344CB8AC3E}">
        <p14:creationId xmlns:p14="http://schemas.microsoft.com/office/powerpoint/2010/main" val="3533192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D0A80016-B19C-4913-9190-4E9C423AD55A}" type="slidenum">
              <a:rPr lang="en-US" altLang="ja-JP" smtClean="0"/>
              <a:pPr>
                <a:defRPr/>
              </a:pPr>
              <a:t>‹#›</a:t>
            </a:fld>
            <a:endParaRPr lang="en-US" altLang="ja-JP"/>
          </a:p>
        </p:txBody>
      </p:sp>
    </p:spTree>
    <p:extLst>
      <p:ext uri="{BB962C8B-B14F-4D97-AF65-F5344CB8AC3E}">
        <p14:creationId xmlns:p14="http://schemas.microsoft.com/office/powerpoint/2010/main" val="160612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47D90733-605B-4D39-8F8A-83D98CBA0738}" type="slidenum">
              <a:rPr lang="en-US" altLang="ja-JP" smtClean="0"/>
              <a:pPr>
                <a:defRPr/>
              </a:pPr>
              <a:t>‹#›</a:t>
            </a:fld>
            <a:endParaRPr lang="en-US" altLang="ja-JP"/>
          </a:p>
        </p:txBody>
      </p:sp>
    </p:spTree>
    <p:extLst>
      <p:ext uri="{BB962C8B-B14F-4D97-AF65-F5344CB8AC3E}">
        <p14:creationId xmlns:p14="http://schemas.microsoft.com/office/powerpoint/2010/main" val="2905086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AFDBCE4B-32F7-4866-A766-16D0A8964515}" type="slidenum">
              <a:rPr lang="en-US" altLang="ja-JP" smtClean="0"/>
              <a:pPr>
                <a:defRPr/>
              </a:pPr>
              <a:t>‹#›</a:t>
            </a:fld>
            <a:endParaRPr lang="en-US" altLang="ja-JP"/>
          </a:p>
        </p:txBody>
      </p:sp>
    </p:spTree>
    <p:extLst>
      <p:ext uri="{BB962C8B-B14F-4D97-AF65-F5344CB8AC3E}">
        <p14:creationId xmlns:p14="http://schemas.microsoft.com/office/powerpoint/2010/main" val="1751606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a:defRPr/>
            </a:pPr>
            <a:endParaRPr lang="en-US" altLang="ja-JP"/>
          </a:p>
        </p:txBody>
      </p:sp>
      <p:sp>
        <p:nvSpPr>
          <p:cNvPr id="5" name="Footer Placeholder 4"/>
          <p:cNvSpPr>
            <a:spLocks noGrp="1"/>
          </p:cNvSpPr>
          <p:nvPr>
            <p:ph type="ftr" sz="quarter" idx="11"/>
          </p:nvPr>
        </p:nvSpPr>
        <p:spPr/>
        <p:txBody>
          <a:bodyPr/>
          <a:lstStyle/>
          <a:p>
            <a:pPr>
              <a:defRPr/>
            </a:pPr>
            <a:endParaRPr lang="en-US" altLang="ja-JP"/>
          </a:p>
        </p:txBody>
      </p:sp>
      <p:sp>
        <p:nvSpPr>
          <p:cNvPr id="6" name="Slide Number Placeholder 5"/>
          <p:cNvSpPr>
            <a:spLocks noGrp="1"/>
          </p:cNvSpPr>
          <p:nvPr>
            <p:ph type="sldNum" sz="quarter" idx="12"/>
          </p:nvPr>
        </p:nvSpPr>
        <p:spPr/>
        <p:txBody>
          <a:bodyPr/>
          <a:lstStyle/>
          <a:p>
            <a:pPr>
              <a:defRPr/>
            </a:pPr>
            <a:fld id="{BA5C0A68-143B-4612-8091-ED08543BAB89}" type="slidenum">
              <a:rPr lang="en-US" altLang="ja-JP" smtClean="0"/>
              <a:pPr>
                <a:defRPr/>
              </a:pPr>
              <a:t>‹#›</a:t>
            </a:fld>
            <a:endParaRPr lang="en-US" altLang="ja-JP"/>
          </a:p>
        </p:txBody>
      </p:sp>
    </p:spTree>
    <p:extLst>
      <p:ext uri="{BB962C8B-B14F-4D97-AF65-F5344CB8AC3E}">
        <p14:creationId xmlns:p14="http://schemas.microsoft.com/office/powerpoint/2010/main" val="984118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EBF3C020-352C-4172-B282-C91C445486A9}" type="slidenum">
              <a:rPr lang="en-US" altLang="ja-JP" smtClean="0"/>
              <a:pPr>
                <a:defRPr/>
              </a:pPr>
              <a:t>‹#›</a:t>
            </a:fld>
            <a:endParaRPr lang="en-US" altLang="ja-JP"/>
          </a:p>
        </p:txBody>
      </p:sp>
    </p:spTree>
    <p:extLst>
      <p:ext uri="{BB962C8B-B14F-4D97-AF65-F5344CB8AC3E}">
        <p14:creationId xmlns:p14="http://schemas.microsoft.com/office/powerpoint/2010/main" val="3078097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a:defRPr/>
            </a:pPr>
            <a:endParaRPr lang="en-US" altLang="ja-JP"/>
          </a:p>
        </p:txBody>
      </p:sp>
      <p:sp>
        <p:nvSpPr>
          <p:cNvPr id="8" name="Footer Placeholder 7"/>
          <p:cNvSpPr>
            <a:spLocks noGrp="1"/>
          </p:cNvSpPr>
          <p:nvPr>
            <p:ph type="ftr" sz="quarter" idx="11"/>
          </p:nvPr>
        </p:nvSpPr>
        <p:spPr/>
        <p:txBody>
          <a:bodyPr/>
          <a:lstStyle/>
          <a:p>
            <a:pPr>
              <a:defRPr/>
            </a:pPr>
            <a:endParaRPr lang="en-US" altLang="ja-JP"/>
          </a:p>
        </p:txBody>
      </p:sp>
      <p:sp>
        <p:nvSpPr>
          <p:cNvPr id="9" name="Slide Number Placeholder 8"/>
          <p:cNvSpPr>
            <a:spLocks noGrp="1"/>
          </p:cNvSpPr>
          <p:nvPr>
            <p:ph type="sldNum" sz="quarter" idx="12"/>
          </p:nvPr>
        </p:nvSpPr>
        <p:spPr/>
        <p:txBody>
          <a:bodyPr/>
          <a:lstStyle/>
          <a:p>
            <a:pPr>
              <a:defRPr/>
            </a:pPr>
            <a:fld id="{C57AC550-E72C-4DEA-9C99-74420914876E}" type="slidenum">
              <a:rPr lang="en-US" altLang="ja-JP" smtClean="0"/>
              <a:pPr>
                <a:defRPr/>
              </a:pPr>
              <a:t>‹#›</a:t>
            </a:fld>
            <a:endParaRPr lang="en-US" altLang="ja-JP"/>
          </a:p>
        </p:txBody>
      </p:sp>
    </p:spTree>
    <p:extLst>
      <p:ext uri="{BB962C8B-B14F-4D97-AF65-F5344CB8AC3E}">
        <p14:creationId xmlns:p14="http://schemas.microsoft.com/office/powerpoint/2010/main" val="36916000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a:defRPr/>
            </a:pPr>
            <a:endParaRPr lang="en-US" altLang="ja-JP"/>
          </a:p>
        </p:txBody>
      </p:sp>
      <p:sp>
        <p:nvSpPr>
          <p:cNvPr id="4" name="Footer Placeholder 3"/>
          <p:cNvSpPr>
            <a:spLocks noGrp="1"/>
          </p:cNvSpPr>
          <p:nvPr>
            <p:ph type="ftr" sz="quarter" idx="11"/>
          </p:nvPr>
        </p:nvSpPr>
        <p:spPr/>
        <p:txBody>
          <a:bodyPr/>
          <a:lstStyle/>
          <a:p>
            <a:pPr>
              <a:defRPr/>
            </a:pPr>
            <a:endParaRPr lang="en-US" altLang="ja-JP"/>
          </a:p>
        </p:txBody>
      </p:sp>
      <p:sp>
        <p:nvSpPr>
          <p:cNvPr id="5" name="Slide Number Placeholder 4"/>
          <p:cNvSpPr>
            <a:spLocks noGrp="1"/>
          </p:cNvSpPr>
          <p:nvPr>
            <p:ph type="sldNum" sz="quarter" idx="12"/>
          </p:nvPr>
        </p:nvSpPr>
        <p:spPr/>
        <p:txBody>
          <a:bodyPr/>
          <a:lstStyle/>
          <a:p>
            <a:pPr>
              <a:defRPr/>
            </a:pPr>
            <a:fld id="{72CB4E16-2C4C-47F0-8065-13B3873A0D2D}" type="slidenum">
              <a:rPr lang="en-US" altLang="ja-JP" smtClean="0"/>
              <a:pPr>
                <a:defRPr/>
              </a:pPr>
              <a:t>‹#›</a:t>
            </a:fld>
            <a:endParaRPr lang="en-US" altLang="ja-JP"/>
          </a:p>
        </p:txBody>
      </p:sp>
    </p:spTree>
    <p:extLst>
      <p:ext uri="{BB962C8B-B14F-4D97-AF65-F5344CB8AC3E}">
        <p14:creationId xmlns:p14="http://schemas.microsoft.com/office/powerpoint/2010/main" val="2074574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ja-JP"/>
          </a:p>
        </p:txBody>
      </p:sp>
      <p:sp>
        <p:nvSpPr>
          <p:cNvPr id="3" name="Footer Placeholder 2"/>
          <p:cNvSpPr>
            <a:spLocks noGrp="1"/>
          </p:cNvSpPr>
          <p:nvPr>
            <p:ph type="ftr" sz="quarter" idx="11"/>
          </p:nvPr>
        </p:nvSpPr>
        <p:spPr/>
        <p:txBody>
          <a:bodyPr/>
          <a:lstStyle/>
          <a:p>
            <a:pPr>
              <a:defRPr/>
            </a:pPr>
            <a:endParaRPr lang="en-US" altLang="ja-JP"/>
          </a:p>
        </p:txBody>
      </p:sp>
      <p:sp>
        <p:nvSpPr>
          <p:cNvPr id="4" name="Slide Number Placeholder 3"/>
          <p:cNvSpPr>
            <a:spLocks noGrp="1"/>
          </p:cNvSpPr>
          <p:nvPr>
            <p:ph type="sldNum" sz="quarter" idx="12"/>
          </p:nvPr>
        </p:nvSpPr>
        <p:spPr/>
        <p:txBody>
          <a:bodyPr/>
          <a:lstStyle/>
          <a:p>
            <a:pPr>
              <a:defRPr/>
            </a:pPr>
            <a:fld id="{B24EF972-3988-4850-8F50-EC2FC47C9C82}" type="slidenum">
              <a:rPr lang="en-US" altLang="ja-JP" smtClean="0"/>
              <a:pPr>
                <a:defRPr/>
              </a:pPr>
              <a:t>‹#›</a:t>
            </a:fld>
            <a:endParaRPr lang="en-US" altLang="ja-JP"/>
          </a:p>
        </p:txBody>
      </p:sp>
    </p:spTree>
    <p:extLst>
      <p:ext uri="{BB962C8B-B14F-4D97-AF65-F5344CB8AC3E}">
        <p14:creationId xmlns:p14="http://schemas.microsoft.com/office/powerpoint/2010/main" val="32118543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D0A80016-B19C-4913-9190-4E9C423AD55A}" type="slidenum">
              <a:rPr lang="en-US" altLang="ja-JP" smtClean="0"/>
              <a:pPr>
                <a:defRPr/>
              </a:pPr>
              <a:t>‹#›</a:t>
            </a:fld>
            <a:endParaRPr lang="en-US" altLang="ja-JP"/>
          </a:p>
        </p:txBody>
      </p:sp>
    </p:spTree>
    <p:extLst>
      <p:ext uri="{BB962C8B-B14F-4D97-AF65-F5344CB8AC3E}">
        <p14:creationId xmlns:p14="http://schemas.microsoft.com/office/powerpoint/2010/main" val="3518880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a:defRPr/>
            </a:pPr>
            <a:endParaRPr lang="en-US" altLang="ja-JP"/>
          </a:p>
        </p:txBody>
      </p:sp>
      <p:sp>
        <p:nvSpPr>
          <p:cNvPr id="6" name="Footer Placeholder 5"/>
          <p:cNvSpPr>
            <a:spLocks noGrp="1"/>
          </p:cNvSpPr>
          <p:nvPr>
            <p:ph type="ftr" sz="quarter" idx="11"/>
          </p:nvPr>
        </p:nvSpPr>
        <p:spPr/>
        <p:txBody>
          <a:bodyPr/>
          <a:lstStyle/>
          <a:p>
            <a:pPr>
              <a:defRPr/>
            </a:pPr>
            <a:endParaRPr lang="en-US" altLang="ja-JP"/>
          </a:p>
        </p:txBody>
      </p:sp>
      <p:sp>
        <p:nvSpPr>
          <p:cNvPr id="7" name="Slide Number Placeholder 6"/>
          <p:cNvSpPr>
            <a:spLocks noGrp="1"/>
          </p:cNvSpPr>
          <p:nvPr>
            <p:ph type="sldNum" sz="quarter" idx="12"/>
          </p:nvPr>
        </p:nvSpPr>
        <p:spPr/>
        <p:txBody>
          <a:bodyPr/>
          <a:lstStyle/>
          <a:p>
            <a:pPr>
              <a:defRPr/>
            </a:pPr>
            <a:fld id="{8EFBF3C3-6AA5-4790-AE17-D2EEF698DD6B}" type="slidenum">
              <a:rPr lang="en-US" altLang="ja-JP" smtClean="0"/>
              <a:pPr>
                <a:defRPr/>
              </a:pPr>
              <a:t>‹#›</a:t>
            </a:fld>
            <a:endParaRPr lang="en-US" altLang="ja-JP"/>
          </a:p>
        </p:txBody>
      </p:sp>
    </p:spTree>
    <p:extLst>
      <p:ext uri="{BB962C8B-B14F-4D97-AF65-F5344CB8AC3E}">
        <p14:creationId xmlns:p14="http://schemas.microsoft.com/office/powerpoint/2010/main" val="42103693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D0A80016-B19C-4913-9190-4E9C423AD55A}" type="slidenum">
              <a:rPr lang="en-US" altLang="ja-JP" smtClean="0"/>
              <a:pPr>
                <a:defRPr/>
              </a:pPr>
              <a:t>‹#›</a:t>
            </a:fld>
            <a:endParaRPr lang="en-US" altLang="ja-JP"/>
          </a:p>
        </p:txBody>
      </p:sp>
    </p:spTree>
    <p:extLst>
      <p:ext uri="{BB962C8B-B14F-4D97-AF65-F5344CB8AC3E}">
        <p14:creationId xmlns:p14="http://schemas.microsoft.com/office/powerpoint/2010/main" val="2444601643"/>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gregmankiw.blogspot.jp/" TargetMode="Externa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hyperlink" Target="http://www.ryoanji.jp/smph/index.html" TargetMode="External"/><Relationship Id="rId1" Type="http://schemas.openxmlformats.org/officeDocument/2006/relationships/slideLayout" Target="../slideLayouts/slideLayout2.xml"/><Relationship Id="rId4" Type="http://schemas.openxmlformats.org/officeDocument/2006/relationships/hyperlink" Target="http://www.ryoanji.jp/smph/garden/perspective.html"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hyperlink" Target="http://farm8.staticflickr.com/7164/6647126823_afa8a97720_b.jp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4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41.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914400" y="2204864"/>
            <a:ext cx="10363200" cy="1470025"/>
          </a:xfrm>
        </p:spPr>
        <p:txBody>
          <a:bodyPr>
            <a:normAutofit/>
          </a:bodyPr>
          <a:lstStyle/>
          <a:p>
            <a:pPr eaLnBrk="1" hangingPunct="1"/>
            <a:r>
              <a:rPr lang="ja-JP" altLang="en-US" dirty="0"/>
              <a:t>経済学について</a:t>
            </a:r>
            <a:br>
              <a:rPr lang="en-US" altLang="ja-JP" dirty="0"/>
            </a:br>
            <a:r>
              <a:rPr lang="en-US" altLang="ja-JP" sz="3600" dirty="0"/>
              <a:t>(</a:t>
            </a:r>
            <a:r>
              <a:rPr lang="ja-JP" altLang="en-US" sz="3600" dirty="0"/>
              <a:t>教科書第１５章　経済学用語集</a:t>
            </a:r>
            <a:r>
              <a:rPr lang="en-US" altLang="ja-JP" sz="3600" dirty="0"/>
              <a:t>)</a:t>
            </a:r>
            <a:endParaRPr lang="ja-JP" altLang="en-US" sz="3600" dirty="0"/>
          </a:p>
        </p:txBody>
      </p:sp>
      <p:sp>
        <p:nvSpPr>
          <p:cNvPr id="2051" name="Rectangle 3"/>
          <p:cNvSpPr>
            <a:spLocks noGrp="1" noChangeArrowheads="1"/>
          </p:cNvSpPr>
          <p:nvPr>
            <p:ph type="subTitle" idx="1"/>
          </p:nvPr>
        </p:nvSpPr>
        <p:spPr>
          <a:xfrm>
            <a:off x="1828800" y="4725144"/>
            <a:ext cx="8534400" cy="913656"/>
          </a:xfrm>
        </p:spPr>
        <p:txBody>
          <a:bodyPr rtlCol="0">
            <a:normAutofit/>
          </a:bodyPr>
          <a:lstStyle/>
          <a:p>
            <a:pPr eaLnBrk="1" fontAlgn="auto" hangingPunct="1">
              <a:spcAft>
                <a:spcPts val="0"/>
              </a:spcAft>
              <a:defRPr/>
            </a:pPr>
            <a:r>
              <a:rPr lang="ja-JP" altLang="en-US" dirty="0"/>
              <a:t>山澤成康</a:t>
            </a:r>
          </a:p>
        </p:txBody>
      </p:sp>
    </p:spTree>
  </p:cSld>
  <p:clrMapOvr>
    <a:masterClrMapping/>
  </p:clrMapOvr>
  <p:transition advTm="7266">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ppt_x</p:attrName>
                                        </p:attrNameLst>
                                      </p:cBhvr>
                                      <p:tavLst>
                                        <p:tav tm="0">
                                          <p:val>
                                            <p:strVal val="#ppt_x-.2"/>
                                          </p:val>
                                        </p:tav>
                                        <p:tav tm="100000">
                                          <p:val>
                                            <p:strVal val="#ppt_x"/>
                                          </p:val>
                                        </p:tav>
                                      </p:tavLst>
                                    </p:anim>
                                    <p:anim calcmode="lin" valueType="num">
                                      <p:cBhvr>
                                        <p:cTn id="8"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9" dur="1000"/>
                                        <p:tgtEl>
                                          <p:spTgt spid="2050"/>
                                        </p:tgtEl>
                                      </p:cBhvr>
                                    </p:animEffect>
                                  </p:childTnLst>
                                </p:cTn>
                              </p:par>
                            </p:childTnLst>
                          </p:cTn>
                        </p:par>
                        <p:par>
                          <p:cTn id="10" fill="hold" nodeType="afterGroup">
                            <p:stCondLst>
                              <p:cond delay="1000"/>
                            </p:stCondLst>
                            <p:childTnLst>
                              <p:par>
                                <p:cTn id="11" presetID="44" presetClass="entr" presetSubtype="0" fill="hold" grpId="0" nodeType="afterEffect">
                                  <p:stCondLst>
                                    <p:cond delay="0"/>
                                  </p:stCondLst>
                                  <p:childTnLst>
                                    <p:set>
                                      <p:cBhvr>
                                        <p:cTn id="12" dur="1" fill="hold">
                                          <p:stCondLst>
                                            <p:cond delay="0"/>
                                          </p:stCondLst>
                                        </p:cTn>
                                        <p:tgtEl>
                                          <p:spTgt spid="2051">
                                            <p:txEl>
                                              <p:pRg st="0" end="0"/>
                                            </p:txEl>
                                          </p:spTgt>
                                        </p:tgtEl>
                                        <p:attrNameLst>
                                          <p:attrName>style.visibility</p:attrName>
                                        </p:attrNameLst>
                                      </p:cBhvr>
                                      <p:to>
                                        <p:strVal val="visible"/>
                                      </p:to>
                                    </p:set>
                                    <p:animEffect transition="in" filter="fade">
                                      <p:cBhvr>
                                        <p:cTn id="13" dur="500"/>
                                        <p:tgtEl>
                                          <p:spTgt spid="2051">
                                            <p:txEl>
                                              <p:pRg st="0" end="0"/>
                                            </p:txEl>
                                          </p:spTgt>
                                        </p:tgtEl>
                                      </p:cBhvr>
                                    </p:animEffect>
                                    <p:anim calcmode="lin" valueType="num">
                                      <p:cBhvr>
                                        <p:cTn id="14"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2051">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p:txBody>
          <a:bodyPr/>
          <a:lstStyle/>
          <a:p>
            <a:pPr eaLnBrk="1" hangingPunct="1"/>
            <a:r>
              <a:rPr lang="ja-JP" altLang="en-US"/>
              <a:t>経済学とは</a:t>
            </a:r>
          </a:p>
        </p:txBody>
      </p:sp>
      <p:sp>
        <p:nvSpPr>
          <p:cNvPr id="9219" name="コンテンツ プレースホルダ 2"/>
          <p:cNvSpPr>
            <a:spLocks noGrp="1"/>
          </p:cNvSpPr>
          <p:nvPr>
            <p:ph idx="1"/>
          </p:nvPr>
        </p:nvSpPr>
        <p:spPr/>
        <p:txBody>
          <a:bodyPr/>
          <a:lstStyle/>
          <a:p>
            <a:pPr eaLnBrk="1" hangingPunct="1">
              <a:buFont typeface="Arial" charset="0"/>
              <a:buNone/>
            </a:pPr>
            <a:r>
              <a:rPr lang="ja-JP" altLang="en-US" sz="4000" dirty="0">
                <a:solidFill>
                  <a:srgbClr val="0000CC"/>
                </a:solidFill>
              </a:rPr>
              <a:t>経世済民</a:t>
            </a:r>
            <a:endParaRPr lang="en-US" altLang="ja-JP" sz="4000" dirty="0">
              <a:solidFill>
                <a:srgbClr val="0000CC"/>
              </a:solidFill>
            </a:endParaRPr>
          </a:p>
          <a:p>
            <a:pPr eaLnBrk="1" hangingPunct="1"/>
            <a:r>
              <a:rPr lang="ja-JP" altLang="en-US" dirty="0"/>
              <a:t>「世を經（おさ）め、民を濟（すく）う」</a:t>
            </a:r>
            <a:endParaRPr lang="en-US" altLang="ja-JP" dirty="0"/>
          </a:p>
          <a:p>
            <a:pPr eaLnBrk="1" hangingPunct="1"/>
            <a:r>
              <a:rPr lang="ja-JP" altLang="en-US" dirty="0"/>
              <a:t>隋の時代の王通</a:t>
            </a:r>
            <a:r>
              <a:rPr lang="en-US" altLang="ja-JP" dirty="0"/>
              <a:t>『</a:t>
            </a:r>
            <a:r>
              <a:rPr lang="ja-JP" altLang="en-US" dirty="0"/>
              <a:t>文中子中説</a:t>
            </a:r>
            <a:r>
              <a:rPr lang="en-US" altLang="ja-JP" dirty="0"/>
              <a:t>』</a:t>
            </a:r>
            <a:r>
              <a:rPr lang="ja-JP" altLang="en-US" dirty="0"/>
              <a:t>礼楽篇</a:t>
            </a:r>
            <a:endParaRPr lang="en-US" altLang="ja-JP" dirty="0"/>
          </a:p>
          <a:p>
            <a:pPr eaLnBrk="1" hangingPunct="1"/>
            <a:endParaRPr lang="en-US" altLang="ja-JP" dirty="0"/>
          </a:p>
          <a:p>
            <a:pPr eaLnBrk="1" hangingPunct="1">
              <a:buFont typeface="Arial" charset="0"/>
              <a:buNone/>
            </a:pPr>
            <a:r>
              <a:rPr lang="en-US" altLang="ja-JP" sz="4000" dirty="0">
                <a:solidFill>
                  <a:srgbClr val="0000CC"/>
                </a:solidFill>
              </a:rPr>
              <a:t>Economy</a:t>
            </a:r>
          </a:p>
          <a:p>
            <a:pPr eaLnBrk="1" hangingPunct="1"/>
            <a:r>
              <a:rPr lang="ja-JP" altLang="en-US" dirty="0"/>
              <a:t>ギリシャ語の</a:t>
            </a:r>
            <a:r>
              <a:rPr lang="ja-JP" altLang="ja-JP" dirty="0"/>
              <a:t> </a:t>
            </a:r>
            <a:r>
              <a:rPr lang="en-US" altLang="ja-JP" dirty="0" err="1"/>
              <a:t>oikonomia</a:t>
            </a:r>
            <a:r>
              <a:rPr lang="ja-JP" altLang="en-US" dirty="0"/>
              <a:t>（オイコノミア）が語源</a:t>
            </a:r>
            <a:endParaRPr lang="en-US" altLang="ja-JP" dirty="0"/>
          </a:p>
          <a:p>
            <a:pPr eaLnBrk="1" hangingPunct="1"/>
            <a:r>
              <a:rPr lang="ja-JP" altLang="en-US" dirty="0"/>
              <a:t>家計の管理法という意味である。</a:t>
            </a:r>
            <a:endParaRPr lang="ja-JP" altLang="ja-JP" dirty="0"/>
          </a:p>
          <a:p>
            <a:pPr eaLnBrk="1" hangingPunct="1"/>
            <a:endParaRPr lang="ja-JP" altLang="en-US" dirty="0"/>
          </a:p>
        </p:txBody>
      </p:sp>
    </p:spTree>
    <p:extLst>
      <p:ext uri="{BB962C8B-B14F-4D97-AF65-F5344CB8AC3E}">
        <p14:creationId xmlns:p14="http://schemas.microsoft.com/office/powerpoint/2010/main" val="1884006818"/>
      </p:ext>
    </p:extLst>
  </p:cSld>
  <p:clrMapOvr>
    <a:masterClrMapping/>
  </p:clrMapOvr>
  <mc:AlternateContent xmlns:mc="http://schemas.openxmlformats.org/markup-compatibility/2006" xmlns:p14="http://schemas.microsoft.com/office/powerpoint/2010/main">
    <mc:Choice Requires="p14">
      <p:transition spd="slow" p14:dur="2000" advTm="52288"/>
    </mc:Choice>
    <mc:Fallback xmlns="">
      <p:transition spd="slow" advTm="52288"/>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5375920" y="133915"/>
            <a:ext cx="4270375" cy="6389688"/>
          </a:xfrm>
          <a:prstGeom prst="rect">
            <a:avLst/>
          </a:prstGeom>
          <a:noFill/>
          <a:ln w="9525">
            <a:noFill/>
            <a:miter lim="800000"/>
            <a:headEnd/>
            <a:tailEnd/>
          </a:ln>
        </p:spPr>
      </p:pic>
      <p:pic>
        <p:nvPicPr>
          <p:cNvPr id="11267" name="Picture 3"/>
          <p:cNvPicPr>
            <a:picLocks noChangeAspect="1" noChangeArrowheads="1"/>
          </p:cNvPicPr>
          <p:nvPr/>
        </p:nvPicPr>
        <p:blipFill>
          <a:blip r:embed="rId3" cstate="print"/>
          <a:srcRect/>
          <a:stretch>
            <a:fillRect/>
          </a:stretch>
        </p:blipFill>
        <p:spPr bwMode="auto">
          <a:xfrm>
            <a:off x="1992314" y="260350"/>
            <a:ext cx="2879725" cy="6446838"/>
          </a:xfrm>
          <a:prstGeom prst="rect">
            <a:avLst/>
          </a:prstGeom>
          <a:noFill/>
          <a:ln w="9525">
            <a:noFill/>
            <a:miter lim="800000"/>
            <a:headEnd/>
            <a:tailEnd/>
          </a:ln>
        </p:spPr>
      </p:pic>
      <p:sp>
        <p:nvSpPr>
          <p:cNvPr id="4" name="正方形/長方形 3"/>
          <p:cNvSpPr/>
          <p:nvPr/>
        </p:nvSpPr>
        <p:spPr>
          <a:xfrm>
            <a:off x="2855914" y="1700213"/>
            <a:ext cx="936625" cy="2233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269" name="テキスト ボックス 4"/>
          <p:cNvSpPr txBox="1">
            <a:spLocks noChangeArrowheads="1"/>
          </p:cNvSpPr>
          <p:nvPr/>
        </p:nvSpPr>
        <p:spPr bwMode="auto">
          <a:xfrm>
            <a:off x="9696400" y="5877272"/>
            <a:ext cx="1872207" cy="646331"/>
          </a:xfrm>
          <a:prstGeom prst="rect">
            <a:avLst/>
          </a:prstGeom>
          <a:noFill/>
          <a:ln w="9525">
            <a:noFill/>
            <a:miter lim="800000"/>
            <a:headEnd/>
            <a:tailEnd/>
          </a:ln>
        </p:spPr>
        <p:txBody>
          <a:bodyPr wrap="square">
            <a:spAutoFit/>
          </a:bodyPr>
          <a:lstStyle/>
          <a:p>
            <a:r>
              <a:rPr lang="ja-JP" altLang="en-US" dirty="0"/>
              <a:t>随の時代西暦</a:t>
            </a:r>
            <a:r>
              <a:rPr lang="en-US" altLang="ja-JP" dirty="0"/>
              <a:t>600</a:t>
            </a:r>
            <a:r>
              <a:rPr lang="ja-JP" altLang="en-US" dirty="0"/>
              <a:t>年ころ</a:t>
            </a:r>
          </a:p>
        </p:txBody>
      </p:sp>
    </p:spTree>
    <p:extLst>
      <p:ext uri="{BB962C8B-B14F-4D97-AF65-F5344CB8AC3E}">
        <p14:creationId xmlns:p14="http://schemas.microsoft.com/office/powerpoint/2010/main" val="132851573"/>
      </p:ext>
    </p:extLst>
  </p:cSld>
  <p:clrMapOvr>
    <a:masterClrMapping/>
  </p:clrMapOvr>
  <mc:AlternateContent xmlns:mc="http://schemas.openxmlformats.org/markup-compatibility/2006" xmlns:p14="http://schemas.microsoft.com/office/powerpoint/2010/main">
    <mc:Choice Requires="p14">
      <p:transition spd="slow" p14:dur="2000" advTm="19283"/>
    </mc:Choice>
    <mc:Fallback xmlns="">
      <p:transition spd="slow" advTm="1928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pPr eaLnBrk="1" hangingPunct="1"/>
            <a:r>
              <a:rPr lang="ja-JP" altLang="en-US"/>
              <a:t>経済学とは</a:t>
            </a:r>
          </a:p>
        </p:txBody>
      </p:sp>
      <p:sp>
        <p:nvSpPr>
          <p:cNvPr id="13315" name="コンテンツ プレースホルダー 2"/>
          <p:cNvSpPr>
            <a:spLocks noGrp="1"/>
          </p:cNvSpPr>
          <p:nvPr>
            <p:ph idx="1"/>
          </p:nvPr>
        </p:nvSpPr>
        <p:spPr>
          <a:xfrm>
            <a:off x="609600" y="1600201"/>
            <a:ext cx="10972800" cy="4421087"/>
          </a:xfrm>
        </p:spPr>
        <p:txBody>
          <a:bodyPr rtlCol="0">
            <a:normAutofit/>
          </a:bodyPr>
          <a:lstStyle/>
          <a:p>
            <a:pPr marL="0" indent="0" eaLnBrk="1" fontAlgn="auto" hangingPunct="1">
              <a:spcAft>
                <a:spcPts val="0"/>
              </a:spcAft>
              <a:buNone/>
              <a:defRPr/>
            </a:pPr>
            <a:endParaRPr lang="en-US" altLang="ja-JP" dirty="0"/>
          </a:p>
          <a:p>
            <a:pPr eaLnBrk="1" fontAlgn="auto" hangingPunct="1">
              <a:spcAft>
                <a:spcPts val="0"/>
              </a:spcAft>
              <a:buFont typeface="Arial" panose="020B0604020202020204" pitchFamily="34" charset="0"/>
              <a:buChar char="•"/>
              <a:defRPr/>
            </a:pPr>
            <a:r>
              <a:rPr lang="ja-JP" altLang="en-US" dirty="0"/>
              <a:t>人間が「損得勘定で行動する」と仮定して、社会を分析しようとする学問。</a:t>
            </a:r>
            <a:endParaRPr lang="en-US" altLang="ja-JP" dirty="0"/>
          </a:p>
          <a:p>
            <a:pPr eaLnBrk="1" fontAlgn="auto" hangingPunct="1">
              <a:spcAft>
                <a:spcPts val="0"/>
              </a:spcAft>
              <a:buFont typeface="Arial" panose="020B0604020202020204" pitchFamily="34" charset="0"/>
              <a:buChar char="•"/>
              <a:defRPr/>
            </a:pPr>
            <a:endParaRPr lang="en-US" altLang="ja-JP" dirty="0"/>
          </a:p>
          <a:p>
            <a:pPr eaLnBrk="1" fontAlgn="auto" hangingPunct="1">
              <a:spcAft>
                <a:spcPts val="0"/>
              </a:spcAft>
              <a:buFont typeface="Arial" panose="020B0604020202020204" pitchFamily="34" charset="0"/>
              <a:buChar char="•"/>
              <a:defRPr/>
            </a:pPr>
            <a:r>
              <a:rPr lang="ja-JP" altLang="en-US" dirty="0"/>
              <a:t>損と得を比較して得が大きければ行動する→合理的な人間を仮定する。</a:t>
            </a:r>
          </a:p>
        </p:txBody>
      </p:sp>
    </p:spTree>
    <p:extLst>
      <p:ext uri="{BB962C8B-B14F-4D97-AF65-F5344CB8AC3E}">
        <p14:creationId xmlns:p14="http://schemas.microsoft.com/office/powerpoint/2010/main" val="3171531737"/>
      </p:ext>
    </p:extLst>
  </p:cSld>
  <p:clrMapOvr>
    <a:masterClrMapping/>
  </p:clrMapOvr>
  <mc:AlternateContent xmlns:mc="http://schemas.openxmlformats.org/markup-compatibility/2006" xmlns:p14="http://schemas.microsoft.com/office/powerpoint/2010/main">
    <mc:Choice Requires="p14">
      <p:transition spd="slow" p14:dur="2000" advTm="66812"/>
    </mc:Choice>
    <mc:Fallback xmlns="">
      <p:transition spd="slow" advTm="66812"/>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en-US" altLang="ja-JP" dirty="0"/>
              <a:t>Nicholas Gregory Mankiw</a:t>
            </a:r>
            <a:br>
              <a:rPr lang="en-US" altLang="ja-JP" dirty="0"/>
            </a:br>
            <a:r>
              <a:rPr lang="en-US" altLang="ja-JP" dirty="0"/>
              <a:t>1958</a:t>
            </a:r>
            <a:r>
              <a:rPr lang="ja-JP" altLang="en-US" dirty="0"/>
              <a:t>年</a:t>
            </a:r>
            <a:r>
              <a:rPr lang="en-US" altLang="ja-JP" dirty="0"/>
              <a:t>2</a:t>
            </a:r>
            <a:r>
              <a:rPr lang="ja-JP" altLang="en-US" dirty="0"/>
              <a:t>月</a:t>
            </a:r>
            <a:r>
              <a:rPr lang="en-US" altLang="ja-JP" dirty="0"/>
              <a:t>3</a:t>
            </a:r>
            <a:r>
              <a:rPr lang="ja-JP" altLang="en-US" dirty="0"/>
              <a:t>日 </a:t>
            </a:r>
            <a:r>
              <a:rPr lang="en-US" altLang="ja-JP" dirty="0"/>
              <a:t>- </a:t>
            </a:r>
            <a:endParaRPr lang="ja-JP" altLang="en-US" dirty="0"/>
          </a:p>
        </p:txBody>
      </p:sp>
      <p:pic>
        <p:nvPicPr>
          <p:cNvPr id="6148"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08888" y="1916114"/>
            <a:ext cx="106680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正方形/長方形 3"/>
          <p:cNvSpPr/>
          <p:nvPr/>
        </p:nvSpPr>
        <p:spPr>
          <a:xfrm>
            <a:off x="6672263" y="3429000"/>
            <a:ext cx="2842445" cy="369332"/>
          </a:xfrm>
          <a:prstGeom prst="rect">
            <a:avLst/>
          </a:prstGeom>
        </p:spPr>
        <p:txBody>
          <a:bodyPr wrap="none">
            <a:spAutoFit/>
          </a:bodyPr>
          <a:lstStyle/>
          <a:p>
            <a:pPr>
              <a:defRPr/>
            </a:pPr>
            <a:r>
              <a:rPr lang="en-US" altLang="ja-JP" b="1" cap="all" dirty="0">
                <a:latin typeface="Arial" charset="0"/>
                <a:ea typeface="ＭＳ Ｐゴシック" charset="-128"/>
                <a:hlinkClick r:id="rId3"/>
              </a:rPr>
              <a:t>GREG MANKIW'S BLOG</a:t>
            </a:r>
            <a:endParaRPr lang="en-US" altLang="ja-JP" b="1" cap="all" dirty="0">
              <a:latin typeface="Arial" charset="0"/>
              <a:ea typeface="ＭＳ Ｐゴシック" charset="-128"/>
            </a:endParaRPr>
          </a:p>
        </p:txBody>
      </p:sp>
      <p:pic>
        <p:nvPicPr>
          <p:cNvPr id="7" name="図 6">
            <a:extLst>
              <a:ext uri="{FF2B5EF4-FFF2-40B4-BE49-F238E27FC236}">
                <a16:creationId xmlns:a16="http://schemas.microsoft.com/office/drawing/2014/main" id="{1D430CEB-9AD1-0B75-6555-C2A4386233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3512" y="1889299"/>
            <a:ext cx="3177674" cy="4509120"/>
          </a:xfrm>
          <a:prstGeom prst="rect">
            <a:avLst/>
          </a:prstGeom>
        </p:spPr>
      </p:pic>
    </p:spTree>
    <p:extLst>
      <p:ext uri="{BB962C8B-B14F-4D97-AF65-F5344CB8AC3E}">
        <p14:creationId xmlns:p14="http://schemas.microsoft.com/office/powerpoint/2010/main" val="24850867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タイトル 1"/>
          <p:cNvSpPr>
            <a:spLocks noGrp="1"/>
          </p:cNvSpPr>
          <p:nvPr>
            <p:ph type="title"/>
          </p:nvPr>
        </p:nvSpPr>
        <p:spPr/>
        <p:txBody>
          <a:bodyPr/>
          <a:lstStyle/>
          <a:p>
            <a:r>
              <a:rPr lang="ja-JP" altLang="en-US" sz="3600"/>
              <a:t>経済学の１０大原理（マンキュー）</a:t>
            </a:r>
          </a:p>
        </p:txBody>
      </p:sp>
      <p:sp>
        <p:nvSpPr>
          <p:cNvPr id="3" name="コンテンツ プレースホルダー 2"/>
          <p:cNvSpPr>
            <a:spLocks noGrp="1"/>
          </p:cNvSpPr>
          <p:nvPr>
            <p:ph idx="1"/>
          </p:nvPr>
        </p:nvSpPr>
        <p:spPr>
          <a:xfrm>
            <a:off x="1055440" y="1600201"/>
            <a:ext cx="10009112" cy="4525963"/>
          </a:xfrm>
        </p:spPr>
        <p:txBody>
          <a:bodyPr>
            <a:normAutofit fontScale="92500" lnSpcReduction="10000"/>
          </a:bodyPr>
          <a:lstStyle/>
          <a:p>
            <a:pPr marL="0" indent="0">
              <a:buNone/>
              <a:defRPr/>
            </a:pPr>
            <a:r>
              <a:rPr lang="ja-JP" altLang="en-US" sz="2600" dirty="0"/>
              <a:t>１．人々はトレードオフに直面している。</a:t>
            </a:r>
          </a:p>
          <a:p>
            <a:pPr marL="0" indent="0">
              <a:buNone/>
              <a:defRPr/>
            </a:pPr>
            <a:r>
              <a:rPr lang="ja-JP" altLang="en-US" sz="2600" dirty="0"/>
              <a:t>２．あるものの費用は、それを得るために放棄したものの価値である。</a:t>
            </a:r>
          </a:p>
          <a:p>
            <a:pPr marL="0" indent="0">
              <a:buNone/>
              <a:defRPr/>
            </a:pPr>
            <a:r>
              <a:rPr lang="ja-JP" altLang="en-US" sz="2600" dirty="0"/>
              <a:t>３．合理的な人々は限界的な部分で考える</a:t>
            </a:r>
          </a:p>
          <a:p>
            <a:pPr marL="0" indent="0">
              <a:buNone/>
              <a:defRPr/>
            </a:pPr>
            <a:r>
              <a:rPr lang="ja-JP" altLang="en-US" sz="2600" dirty="0"/>
              <a:t>４．人々はさまざまなインセンティブ（誘因）に反応する。</a:t>
            </a:r>
          </a:p>
          <a:p>
            <a:pPr marL="0" indent="0">
              <a:buNone/>
              <a:defRPr/>
            </a:pPr>
            <a:r>
              <a:rPr lang="ja-JP" altLang="en-US" sz="2600" dirty="0"/>
              <a:t>５．交易（取引）はすべての人々をより豊かにする。</a:t>
            </a:r>
          </a:p>
          <a:p>
            <a:pPr marL="0" indent="0">
              <a:buNone/>
              <a:defRPr/>
            </a:pPr>
            <a:r>
              <a:rPr lang="ja-JP" altLang="en-US" sz="2600" dirty="0"/>
              <a:t>６．通常、市場は経済活動を組織する良策である。</a:t>
            </a:r>
          </a:p>
          <a:p>
            <a:pPr marL="0" indent="0">
              <a:buNone/>
              <a:defRPr/>
            </a:pPr>
            <a:r>
              <a:rPr lang="ja-JP" altLang="en-US" sz="2600" dirty="0"/>
              <a:t>７．政府は市場のもたらす成果を改善できることもある。</a:t>
            </a:r>
          </a:p>
          <a:p>
            <a:pPr marL="0" indent="0">
              <a:buNone/>
              <a:defRPr/>
            </a:pPr>
            <a:r>
              <a:rPr lang="ja-JP" altLang="en-US" sz="2600" dirty="0"/>
              <a:t>８．一国の生活水準は、財・サービスの生産能力に依存している</a:t>
            </a:r>
          </a:p>
          <a:p>
            <a:pPr marL="0" indent="0">
              <a:buNone/>
              <a:defRPr/>
            </a:pPr>
            <a:r>
              <a:rPr lang="ja-JP" altLang="en-US" sz="2600" dirty="0"/>
              <a:t>９．政府が紙幣を印刷しすぎると、物価が上昇する</a:t>
            </a:r>
          </a:p>
          <a:p>
            <a:pPr marL="0" indent="0">
              <a:buNone/>
              <a:defRPr/>
            </a:pPr>
            <a:r>
              <a:rPr lang="ja-JP" altLang="en-US" sz="2600" dirty="0"/>
              <a:t>１０</a:t>
            </a:r>
            <a:r>
              <a:rPr lang="en-US" altLang="ja-JP" sz="2600" dirty="0"/>
              <a:t>.</a:t>
            </a:r>
            <a:r>
              <a:rPr lang="ja-JP" altLang="en-US" sz="2600" dirty="0"/>
              <a:t>社会は、インフレ率と失業率の短期的トレードオフに直面している。</a:t>
            </a:r>
          </a:p>
          <a:p>
            <a:pPr>
              <a:buFont typeface="Arial" charset="0"/>
              <a:buChar char="•"/>
              <a:defRPr/>
            </a:pPr>
            <a:endParaRPr lang="ja-JP" altLang="en-US" sz="2900" dirty="0"/>
          </a:p>
        </p:txBody>
      </p:sp>
    </p:spTree>
    <p:extLst>
      <p:ext uri="{BB962C8B-B14F-4D97-AF65-F5344CB8AC3E}">
        <p14:creationId xmlns:p14="http://schemas.microsoft.com/office/powerpoint/2010/main" val="2517859714"/>
      </p:ext>
    </p:extLst>
  </p:cSld>
  <p:clrMapOvr>
    <a:masterClrMapping/>
  </p:clrMapOvr>
  <mc:AlternateContent xmlns:mc="http://schemas.openxmlformats.org/markup-compatibility/2006" xmlns:p14="http://schemas.microsoft.com/office/powerpoint/2010/main">
    <mc:Choice Requires="p14">
      <p:transition spd="slow" p14:dur="2000" advTm="35092"/>
    </mc:Choice>
    <mc:Fallback xmlns="">
      <p:transition spd="slow" advTm="3509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p:txBody>
          <a:bodyPr/>
          <a:lstStyle/>
          <a:p>
            <a:r>
              <a:rPr lang="ja-JP" altLang="en-US"/>
              <a:t>１．	トレードオフ</a:t>
            </a:r>
          </a:p>
        </p:txBody>
      </p:sp>
      <p:sp>
        <p:nvSpPr>
          <p:cNvPr id="3" name="コンテンツ プレースホルダー 2"/>
          <p:cNvSpPr>
            <a:spLocks noGrp="1"/>
          </p:cNvSpPr>
          <p:nvPr>
            <p:ph idx="1"/>
          </p:nvPr>
        </p:nvSpPr>
        <p:spPr/>
        <p:txBody>
          <a:bodyPr>
            <a:normAutofit fontScale="85000" lnSpcReduction="10000"/>
          </a:bodyPr>
          <a:lstStyle/>
          <a:p>
            <a:pPr>
              <a:buFont typeface="Arial" charset="0"/>
              <a:buChar char="•"/>
              <a:defRPr/>
            </a:pPr>
            <a:endParaRPr lang="ja-JP" altLang="en-US" dirty="0"/>
          </a:p>
          <a:p>
            <a:pPr>
              <a:buFont typeface="Arial" charset="0"/>
              <a:buChar char="•"/>
              <a:defRPr/>
            </a:pPr>
            <a:r>
              <a:rPr lang="ja-JP" altLang="en-US" dirty="0"/>
              <a:t>世の中の資源に</a:t>
            </a:r>
            <a:r>
              <a:rPr lang="ja-JP" altLang="en-US" dirty="0">
                <a:solidFill>
                  <a:srgbClr val="FF0000"/>
                </a:solidFill>
              </a:rPr>
              <a:t>無限にあるものはありません</a:t>
            </a:r>
            <a:r>
              <a:rPr lang="ja-JP" altLang="en-US" dirty="0"/>
              <a:t>。１日は２４時間と決まっています。経済学の勉強をすると、その間は英語の勉強はできません。大学の授業を受けに行っている間はアルバイトはできません。</a:t>
            </a:r>
          </a:p>
          <a:p>
            <a:pPr>
              <a:buFont typeface="Arial" charset="0"/>
              <a:buChar char="•"/>
              <a:defRPr/>
            </a:pPr>
            <a:r>
              <a:rPr lang="ja-JP" altLang="en-US" dirty="0"/>
              <a:t>社会人になって自分で給料を稼ぐようになっても、自由に好きなものが買えるわけではありません。給料には限りがあります。食べ物をたくさん買うと服が買えなくなります。もし食べ物も服も買ってしまったら、貯金をすることができなくなります。こうした「</a:t>
            </a:r>
            <a:r>
              <a:rPr lang="ja-JP" altLang="en-US" u="sng" dirty="0"/>
              <a:t>あちらをたてればこちらがたたず</a:t>
            </a:r>
            <a:r>
              <a:rPr lang="ja-JP" altLang="en-US" dirty="0"/>
              <a:t>」という状況を、</a:t>
            </a:r>
            <a:r>
              <a:rPr lang="ja-JP" altLang="en-US" dirty="0">
                <a:solidFill>
                  <a:srgbClr val="FF0000"/>
                </a:solidFill>
              </a:rPr>
              <a:t>トレードオフ</a:t>
            </a:r>
            <a:r>
              <a:rPr lang="ja-JP" altLang="en-US" dirty="0"/>
              <a:t>と呼びます。</a:t>
            </a:r>
          </a:p>
          <a:p>
            <a:pPr>
              <a:buFont typeface="Arial" charset="0"/>
              <a:buChar char="•"/>
              <a:defRPr/>
            </a:pPr>
            <a:r>
              <a:rPr lang="ja-JP" altLang="en-US" dirty="0"/>
              <a:t>これは国の政策などについても言えることです。「大砲かバターか」「環境保護か高所得か」「効率性か公平性か」などさまざまな問題点があります。</a:t>
            </a:r>
          </a:p>
          <a:p>
            <a:pPr>
              <a:buFont typeface="Arial" charset="0"/>
              <a:buChar char="•"/>
              <a:defRPr/>
            </a:pPr>
            <a:endParaRPr lang="ja-JP" altLang="en-US" dirty="0"/>
          </a:p>
          <a:p>
            <a:pPr>
              <a:buFont typeface="Arial" charset="0"/>
              <a:buChar char="•"/>
              <a:defRPr/>
            </a:pPr>
            <a:endParaRPr lang="ja-JP" altLang="en-US" dirty="0"/>
          </a:p>
          <a:p>
            <a:pPr>
              <a:buFont typeface="Arial" charset="0"/>
              <a:buChar char="•"/>
              <a:defRPr/>
            </a:pPr>
            <a:endParaRPr lang="ja-JP" altLang="en-US" dirty="0"/>
          </a:p>
        </p:txBody>
      </p:sp>
    </p:spTree>
    <p:extLst>
      <p:ext uri="{BB962C8B-B14F-4D97-AF65-F5344CB8AC3E}">
        <p14:creationId xmlns:p14="http://schemas.microsoft.com/office/powerpoint/2010/main" val="3315198871"/>
      </p:ext>
    </p:extLst>
  </p:cSld>
  <p:clrMapOvr>
    <a:masterClrMapping/>
  </p:clrMapOvr>
  <mc:AlternateContent xmlns:mc="http://schemas.openxmlformats.org/markup-compatibility/2006" xmlns:p14="http://schemas.microsoft.com/office/powerpoint/2010/main">
    <mc:Choice Requires="p14">
      <p:transition spd="slow" p14:dur="2000" advTm="143706"/>
    </mc:Choice>
    <mc:Fallback xmlns="">
      <p:transition spd="slow" advTm="14370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pPr>
              <a:defRPr/>
            </a:pPr>
            <a:r>
              <a:rPr lang="ja-JP" altLang="en-US" dirty="0"/>
              <a:t>２．機会費用</a:t>
            </a:r>
            <a:br>
              <a:rPr lang="ja-JP" altLang="en-US" dirty="0"/>
            </a:br>
            <a:endParaRPr lang="ja-JP" altLang="en-US" dirty="0"/>
          </a:p>
        </p:txBody>
      </p:sp>
      <p:sp>
        <p:nvSpPr>
          <p:cNvPr id="8195" name="コンテンツ プレースホルダー 2"/>
          <p:cNvSpPr>
            <a:spLocks noGrp="1"/>
          </p:cNvSpPr>
          <p:nvPr>
            <p:ph idx="1"/>
          </p:nvPr>
        </p:nvSpPr>
        <p:spPr>
          <a:xfrm>
            <a:off x="1981200" y="1484313"/>
            <a:ext cx="8229600" cy="4641850"/>
          </a:xfrm>
        </p:spPr>
        <p:txBody>
          <a:bodyPr/>
          <a:lstStyle/>
          <a:p>
            <a:r>
              <a:rPr lang="ja-JP" altLang="en-US" dirty="0"/>
              <a:t>「あるものの費用は、それを得るために放棄したものの価値である。」</a:t>
            </a:r>
            <a:endParaRPr lang="en-US" altLang="ja-JP" dirty="0"/>
          </a:p>
          <a:p>
            <a:r>
              <a:rPr lang="ja-JP" altLang="en-US" dirty="0"/>
              <a:t>「機会費用は、選択しなかったものの利益」のこと</a:t>
            </a:r>
          </a:p>
          <a:p>
            <a:r>
              <a:rPr lang="ja-JP" altLang="en-US" dirty="0"/>
              <a:t>大学に通うための費用は？</a:t>
            </a:r>
          </a:p>
          <a:p>
            <a:r>
              <a:rPr lang="ja-JP" altLang="en-US" dirty="0"/>
              <a:t>食費、住居費、授業料など </a:t>
            </a:r>
          </a:p>
          <a:p>
            <a:r>
              <a:rPr lang="ja-JP" altLang="en-US" dirty="0"/>
              <a:t>さらに大学に通うために得られなかった収入も含む</a:t>
            </a:r>
            <a:endParaRPr lang="en-US" altLang="ja-JP" dirty="0"/>
          </a:p>
        </p:txBody>
      </p:sp>
    </p:spTree>
    <p:custDataLst>
      <p:tags r:id="rId1"/>
    </p:custDataLst>
    <p:extLst>
      <p:ext uri="{BB962C8B-B14F-4D97-AF65-F5344CB8AC3E}">
        <p14:creationId xmlns:p14="http://schemas.microsoft.com/office/powerpoint/2010/main" val="3354189920"/>
      </p:ext>
    </p:extLst>
  </p:cSld>
  <p:clrMapOvr>
    <a:masterClrMapping/>
  </p:clrMapOvr>
  <mc:AlternateContent xmlns:mc="http://schemas.openxmlformats.org/markup-compatibility/2006" xmlns:p14="http://schemas.microsoft.com/office/powerpoint/2010/main">
    <mc:Choice Requires="p14">
      <p:transition spd="slow" p14:dur="2000" advTm="41931"/>
    </mc:Choice>
    <mc:Fallback xmlns="">
      <p:transition spd="slow" advTm="41931"/>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p:cNvSpPr>
            <a:spLocks noGrp="1"/>
          </p:cNvSpPr>
          <p:nvPr>
            <p:ph type="title"/>
          </p:nvPr>
        </p:nvSpPr>
        <p:spPr>
          <a:xfrm>
            <a:off x="2089150" y="260350"/>
            <a:ext cx="8229600" cy="936626"/>
          </a:xfrm>
        </p:spPr>
        <p:txBody>
          <a:bodyPr/>
          <a:lstStyle/>
          <a:p>
            <a:r>
              <a:rPr lang="ja-JP" altLang="en-US" dirty="0"/>
              <a:t>機会費用</a:t>
            </a:r>
          </a:p>
        </p:txBody>
      </p:sp>
      <p:sp>
        <p:nvSpPr>
          <p:cNvPr id="9219" name="テキスト プレースホルダー 2"/>
          <p:cNvSpPr>
            <a:spLocks noGrp="1"/>
          </p:cNvSpPr>
          <p:nvPr>
            <p:ph type="body" idx="1"/>
          </p:nvPr>
        </p:nvSpPr>
        <p:spPr>
          <a:xfrm>
            <a:off x="1916114" y="1196976"/>
            <a:ext cx="4040187" cy="639763"/>
          </a:xfrm>
        </p:spPr>
        <p:txBody>
          <a:bodyPr>
            <a:normAutofit fontScale="92500"/>
          </a:bodyPr>
          <a:lstStyle/>
          <a:p>
            <a:r>
              <a:rPr lang="en-US" altLang="ja-JP" dirty="0"/>
              <a:t>A</a:t>
            </a:r>
            <a:r>
              <a:rPr lang="ja-JP" altLang="en-US" dirty="0"/>
              <a:t>子</a:t>
            </a:r>
          </a:p>
        </p:txBody>
      </p:sp>
      <p:sp>
        <p:nvSpPr>
          <p:cNvPr id="4" name="コンテンツ プレースホルダー 3"/>
          <p:cNvSpPr>
            <a:spLocks noGrp="1"/>
          </p:cNvSpPr>
          <p:nvPr>
            <p:ph sz="half" idx="2"/>
          </p:nvPr>
        </p:nvSpPr>
        <p:spPr>
          <a:xfrm>
            <a:off x="1992314" y="1833563"/>
            <a:ext cx="4040187" cy="3441700"/>
          </a:xfrm>
          <a:ln>
            <a:solidFill>
              <a:schemeClr val="accent1">
                <a:shade val="50000"/>
              </a:schemeClr>
            </a:solidFill>
          </a:ln>
        </p:spPr>
        <p:txBody>
          <a:bodyPr/>
          <a:lstStyle/>
          <a:p>
            <a:pPr>
              <a:buFont typeface="Arial" charset="0"/>
              <a:buChar char="•"/>
              <a:defRPr/>
            </a:pPr>
            <a:r>
              <a:rPr lang="ja-JP" altLang="en-US" dirty="0"/>
              <a:t>Ｂ大学に入学</a:t>
            </a:r>
            <a:endParaRPr lang="en-US" altLang="ja-JP" dirty="0"/>
          </a:p>
          <a:p>
            <a:pPr>
              <a:buFont typeface="Arial" charset="0"/>
              <a:buChar char="•"/>
              <a:defRPr/>
            </a:pPr>
            <a:r>
              <a:rPr lang="ja-JP" altLang="en-US" dirty="0"/>
              <a:t>授業料</a:t>
            </a:r>
            <a:r>
              <a:rPr lang="en-US" altLang="ja-JP" dirty="0"/>
              <a:t>100</a:t>
            </a:r>
            <a:r>
              <a:rPr lang="ja-JP" altLang="en-US" dirty="0"/>
              <a:t>万円</a:t>
            </a:r>
            <a:endParaRPr lang="en-US" altLang="ja-JP" dirty="0"/>
          </a:p>
          <a:p>
            <a:pPr>
              <a:buFont typeface="Arial" charset="0"/>
              <a:buChar char="•"/>
              <a:defRPr/>
            </a:pPr>
            <a:r>
              <a:rPr lang="ja-JP" altLang="en-US" dirty="0"/>
              <a:t>交通費</a:t>
            </a:r>
            <a:r>
              <a:rPr lang="en-US" altLang="ja-JP" dirty="0"/>
              <a:t>10</a:t>
            </a:r>
            <a:r>
              <a:rPr lang="ja-JP" altLang="en-US" dirty="0"/>
              <a:t>万円</a:t>
            </a:r>
            <a:endParaRPr lang="en-US" altLang="ja-JP" dirty="0"/>
          </a:p>
          <a:p>
            <a:pPr>
              <a:buFont typeface="Arial" charset="0"/>
              <a:buChar char="•"/>
              <a:defRPr/>
            </a:pPr>
            <a:r>
              <a:rPr lang="ja-JP" altLang="en-US" dirty="0"/>
              <a:t>住居費</a:t>
            </a:r>
            <a:r>
              <a:rPr lang="en-US" altLang="ja-JP" dirty="0"/>
              <a:t>70</a:t>
            </a:r>
            <a:r>
              <a:rPr lang="ja-JP" altLang="en-US" dirty="0"/>
              <a:t>万円</a:t>
            </a:r>
            <a:endParaRPr lang="en-US" altLang="ja-JP" dirty="0"/>
          </a:p>
          <a:p>
            <a:pPr>
              <a:buFont typeface="Arial" charset="0"/>
              <a:buChar char="•"/>
              <a:defRPr/>
            </a:pPr>
            <a:r>
              <a:rPr lang="ja-JP" altLang="en-US" dirty="0"/>
              <a:t>衣服費</a:t>
            </a:r>
            <a:r>
              <a:rPr lang="en-US" altLang="ja-JP" dirty="0"/>
              <a:t>70</a:t>
            </a:r>
            <a:r>
              <a:rPr lang="ja-JP" altLang="en-US" dirty="0"/>
              <a:t>万円</a:t>
            </a:r>
          </a:p>
        </p:txBody>
      </p:sp>
      <p:sp>
        <p:nvSpPr>
          <p:cNvPr id="9221" name="テキスト プレースホルダー 4"/>
          <p:cNvSpPr>
            <a:spLocks noGrp="1"/>
          </p:cNvSpPr>
          <p:nvPr>
            <p:ph type="body" sz="quarter" idx="3"/>
          </p:nvPr>
        </p:nvSpPr>
        <p:spPr>
          <a:xfrm>
            <a:off x="6203951" y="1125539"/>
            <a:ext cx="4041775" cy="638175"/>
          </a:xfrm>
        </p:spPr>
        <p:txBody>
          <a:bodyPr>
            <a:normAutofit fontScale="92500"/>
          </a:bodyPr>
          <a:lstStyle/>
          <a:p>
            <a:r>
              <a:rPr lang="ja-JP" altLang="en-US"/>
              <a:t>もし大学に行かなかったら</a:t>
            </a:r>
            <a:r>
              <a:rPr lang="en-US" altLang="ja-JP"/>
              <a:t>…</a:t>
            </a:r>
            <a:endParaRPr lang="ja-JP" altLang="en-US"/>
          </a:p>
        </p:txBody>
      </p:sp>
      <p:sp>
        <p:nvSpPr>
          <p:cNvPr id="6" name="コンテンツ プレースホルダー 5"/>
          <p:cNvSpPr>
            <a:spLocks noGrp="1"/>
          </p:cNvSpPr>
          <p:nvPr>
            <p:ph sz="quarter" idx="4"/>
          </p:nvPr>
        </p:nvSpPr>
        <p:spPr>
          <a:xfrm>
            <a:off x="6203951" y="1858964"/>
            <a:ext cx="4041775" cy="3411537"/>
          </a:xfrm>
          <a:ln>
            <a:solidFill>
              <a:schemeClr val="accent1">
                <a:shade val="50000"/>
              </a:schemeClr>
            </a:solidFill>
          </a:ln>
        </p:spPr>
        <p:txBody>
          <a:bodyPr/>
          <a:lstStyle/>
          <a:p>
            <a:pPr>
              <a:buFont typeface="Arial" charset="0"/>
              <a:buChar char="•"/>
              <a:defRPr/>
            </a:pPr>
            <a:r>
              <a:rPr lang="ja-JP" altLang="en-US" dirty="0"/>
              <a:t>高校卒業後、服飾小売店に就職</a:t>
            </a:r>
            <a:endParaRPr lang="en-US" altLang="ja-JP" dirty="0"/>
          </a:p>
          <a:p>
            <a:pPr>
              <a:buFont typeface="Arial" charset="0"/>
              <a:buChar char="•"/>
              <a:defRPr/>
            </a:pPr>
            <a:endParaRPr lang="en-US" altLang="ja-JP" dirty="0"/>
          </a:p>
          <a:p>
            <a:pPr>
              <a:buFont typeface="Arial" charset="0"/>
              <a:buChar char="•"/>
              <a:defRPr/>
            </a:pPr>
            <a:r>
              <a:rPr lang="ja-JP" altLang="en-US" dirty="0"/>
              <a:t>年収</a:t>
            </a:r>
            <a:r>
              <a:rPr lang="en-US" altLang="ja-JP" dirty="0"/>
              <a:t>300</a:t>
            </a:r>
            <a:r>
              <a:rPr lang="ja-JP" altLang="en-US" dirty="0"/>
              <a:t>万円</a:t>
            </a:r>
            <a:endParaRPr lang="en-US" altLang="ja-JP" dirty="0"/>
          </a:p>
        </p:txBody>
      </p:sp>
      <p:sp>
        <p:nvSpPr>
          <p:cNvPr id="7" name="正方形/長方形 6"/>
          <p:cNvSpPr/>
          <p:nvPr/>
        </p:nvSpPr>
        <p:spPr>
          <a:xfrm>
            <a:off x="2566988" y="4437064"/>
            <a:ext cx="2233612" cy="5048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250</a:t>
            </a:r>
            <a:r>
              <a:rPr lang="ja-JP" altLang="en-US" dirty="0"/>
              <a:t>万円の費用</a:t>
            </a:r>
          </a:p>
        </p:txBody>
      </p:sp>
      <p:sp>
        <p:nvSpPr>
          <p:cNvPr id="9" name="正方形/長方形 8"/>
          <p:cNvSpPr/>
          <p:nvPr/>
        </p:nvSpPr>
        <p:spPr>
          <a:xfrm>
            <a:off x="6527800" y="4365626"/>
            <a:ext cx="1944688" cy="576263"/>
          </a:xfrm>
          <a:prstGeom prst="rect">
            <a:avLst/>
          </a:prstGeom>
          <a:solidFill>
            <a:schemeClr val="accent6">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300</a:t>
            </a:r>
            <a:r>
              <a:rPr lang="ja-JP" altLang="en-US" dirty="0"/>
              <a:t>万円の利益</a:t>
            </a:r>
          </a:p>
        </p:txBody>
      </p:sp>
      <p:sp>
        <p:nvSpPr>
          <p:cNvPr id="9225" name="テキスト ボックス 9"/>
          <p:cNvSpPr txBox="1">
            <a:spLocks noChangeArrowheads="1"/>
          </p:cNvSpPr>
          <p:nvPr/>
        </p:nvSpPr>
        <p:spPr bwMode="auto">
          <a:xfrm>
            <a:off x="8796337" y="4449910"/>
            <a:ext cx="1295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dirty="0">
                <a:solidFill>
                  <a:srgbClr val="FF0000"/>
                </a:solidFill>
                <a:latin typeface="Arial" panose="020B0604020202020204" pitchFamily="34" charset="0"/>
              </a:rPr>
              <a:t>機会費用</a:t>
            </a:r>
          </a:p>
        </p:txBody>
      </p:sp>
      <p:sp>
        <p:nvSpPr>
          <p:cNvPr id="11" name="正方形/長方形 10"/>
          <p:cNvSpPr/>
          <p:nvPr/>
        </p:nvSpPr>
        <p:spPr>
          <a:xfrm>
            <a:off x="4608514" y="5700713"/>
            <a:ext cx="2592387" cy="647700"/>
          </a:xfrm>
          <a:prstGeom prst="rect">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550</a:t>
            </a:r>
            <a:r>
              <a:rPr lang="ja-JP" altLang="en-US" dirty="0"/>
              <a:t>万円</a:t>
            </a:r>
          </a:p>
        </p:txBody>
      </p:sp>
      <p:cxnSp>
        <p:nvCxnSpPr>
          <p:cNvPr id="14" name="直線矢印コネクタ 13"/>
          <p:cNvCxnSpPr/>
          <p:nvPr/>
        </p:nvCxnSpPr>
        <p:spPr>
          <a:xfrm>
            <a:off x="4583114" y="5084763"/>
            <a:ext cx="625475" cy="53181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a:off x="6527801" y="5084763"/>
            <a:ext cx="504825" cy="531812"/>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229" name="テキスト ボックス 19"/>
          <p:cNvSpPr txBox="1">
            <a:spLocks noChangeArrowheads="1"/>
          </p:cNvSpPr>
          <p:nvPr/>
        </p:nvSpPr>
        <p:spPr bwMode="auto">
          <a:xfrm>
            <a:off x="3935414" y="6419850"/>
            <a:ext cx="4537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経済学で考える大学に通うための費用</a:t>
            </a:r>
          </a:p>
        </p:txBody>
      </p:sp>
      <p:sp>
        <p:nvSpPr>
          <p:cNvPr id="2" name="テキスト ボックス 1">
            <a:extLst>
              <a:ext uri="{FF2B5EF4-FFF2-40B4-BE49-F238E27FC236}">
                <a16:creationId xmlns:a16="http://schemas.microsoft.com/office/drawing/2014/main" id="{2D679081-06FF-9C5A-CBE8-7326A035DD4D}"/>
              </a:ext>
            </a:extLst>
          </p:cNvPr>
          <p:cNvSpPr txBox="1"/>
          <p:nvPr/>
        </p:nvSpPr>
        <p:spPr>
          <a:xfrm>
            <a:off x="7412486" y="5701397"/>
            <a:ext cx="4779514" cy="646331"/>
          </a:xfrm>
          <a:prstGeom prst="rect">
            <a:avLst/>
          </a:prstGeom>
          <a:noFill/>
          <a:ln>
            <a:solidFill>
              <a:schemeClr val="accent2"/>
            </a:solidFill>
          </a:ln>
        </p:spPr>
        <p:txBody>
          <a:bodyPr wrap="square" rtlCol="0">
            <a:spAutoFit/>
          </a:bodyPr>
          <a:lstStyle/>
          <a:p>
            <a:r>
              <a:rPr kumimoji="1" lang="ja-JP" altLang="en-US" dirty="0"/>
              <a:t>（１）大学に行かなかった場合　＋</a:t>
            </a:r>
            <a:r>
              <a:rPr kumimoji="1" lang="en-US" altLang="ja-JP" dirty="0"/>
              <a:t>300</a:t>
            </a:r>
            <a:r>
              <a:rPr kumimoji="1" lang="ja-JP" altLang="en-US" dirty="0"/>
              <a:t>万円</a:t>
            </a:r>
            <a:endParaRPr kumimoji="1" lang="en-US" altLang="ja-JP" dirty="0"/>
          </a:p>
          <a:p>
            <a:r>
              <a:rPr kumimoji="1" lang="ja-JP" altLang="en-US" dirty="0"/>
              <a:t>（２）大学に行った場合　　　　－</a:t>
            </a:r>
            <a:r>
              <a:rPr kumimoji="1" lang="en-US" altLang="ja-JP" dirty="0"/>
              <a:t>250</a:t>
            </a:r>
            <a:r>
              <a:rPr kumimoji="1" lang="ja-JP" altLang="en-US" dirty="0"/>
              <a:t>万円</a:t>
            </a:r>
          </a:p>
        </p:txBody>
      </p:sp>
    </p:spTree>
    <p:extLst>
      <p:ext uri="{BB962C8B-B14F-4D97-AF65-F5344CB8AC3E}">
        <p14:creationId xmlns:p14="http://schemas.microsoft.com/office/powerpoint/2010/main" val="2337815666"/>
      </p:ext>
    </p:extLst>
  </p:cSld>
  <p:clrMapOvr>
    <a:masterClrMapping/>
  </p:clrMapOvr>
  <mc:AlternateContent xmlns:mc="http://schemas.openxmlformats.org/markup-compatibility/2006" xmlns:p14="http://schemas.microsoft.com/office/powerpoint/2010/main">
    <mc:Choice Requires="p14">
      <p:transition spd="slow" p14:dur="2000" advTm="63922"/>
    </mc:Choice>
    <mc:Fallback xmlns="">
      <p:transition spd="slow" advTm="6392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p:cNvSpPr>
            <a:spLocks noGrp="1"/>
          </p:cNvSpPr>
          <p:nvPr>
            <p:ph type="title"/>
          </p:nvPr>
        </p:nvSpPr>
        <p:spPr/>
        <p:txBody>
          <a:bodyPr/>
          <a:lstStyle/>
          <a:p>
            <a:r>
              <a:rPr lang="ja-JP" altLang="en-US"/>
              <a:t>３．	限界</a:t>
            </a:r>
          </a:p>
        </p:txBody>
      </p:sp>
      <p:sp>
        <p:nvSpPr>
          <p:cNvPr id="3" name="コンテンツ プレースホルダー 2"/>
          <p:cNvSpPr>
            <a:spLocks noGrp="1"/>
          </p:cNvSpPr>
          <p:nvPr>
            <p:ph idx="1"/>
          </p:nvPr>
        </p:nvSpPr>
        <p:spPr/>
        <p:txBody>
          <a:bodyPr>
            <a:normAutofit/>
          </a:bodyPr>
          <a:lstStyle/>
          <a:p>
            <a:pPr>
              <a:buFont typeface="Arial" charset="0"/>
              <a:buChar char="•"/>
              <a:defRPr/>
            </a:pPr>
            <a:r>
              <a:rPr lang="ja-JP" altLang="en-US" dirty="0"/>
              <a:t>「合理的な人々は限界的な部分で考える。」</a:t>
            </a:r>
          </a:p>
          <a:p>
            <a:pPr>
              <a:buFont typeface="Arial" charset="0"/>
              <a:buChar char="•"/>
              <a:defRPr/>
            </a:pPr>
            <a:endParaRPr lang="ja-JP" altLang="en-US" dirty="0"/>
          </a:p>
          <a:p>
            <a:pPr>
              <a:buFont typeface="Arial" charset="0"/>
              <a:buChar char="•"/>
              <a:defRPr/>
            </a:pPr>
            <a:r>
              <a:rPr lang="ja-JP" altLang="en-US" dirty="0"/>
              <a:t>飛行機の例</a:t>
            </a:r>
          </a:p>
          <a:p>
            <a:pPr>
              <a:buFont typeface="Arial" charset="0"/>
              <a:buChar char="•"/>
              <a:defRPr/>
            </a:pPr>
            <a:r>
              <a:rPr lang="en-US" altLang="ja-JP" dirty="0"/>
              <a:t>200</a:t>
            </a:r>
            <a:r>
              <a:rPr lang="ja-JP" altLang="en-US" dirty="0"/>
              <a:t>人乗りの旅客機の費用</a:t>
            </a:r>
            <a:r>
              <a:rPr lang="en-US" altLang="ja-JP" dirty="0"/>
              <a:t>1000</a:t>
            </a:r>
            <a:r>
              <a:rPr lang="ja-JP" altLang="en-US" dirty="0"/>
              <a:t>万円</a:t>
            </a:r>
          </a:p>
          <a:p>
            <a:pPr>
              <a:buFont typeface="Arial" charset="0"/>
              <a:buChar char="•"/>
              <a:defRPr/>
            </a:pPr>
            <a:r>
              <a:rPr lang="en-US" altLang="ja-JP" dirty="0"/>
              <a:t>1</a:t>
            </a:r>
            <a:r>
              <a:rPr lang="ja-JP" altLang="en-US" dirty="0"/>
              <a:t>席当たりの費用＝</a:t>
            </a:r>
            <a:r>
              <a:rPr lang="en-US" altLang="ja-JP" dirty="0"/>
              <a:t>1000</a:t>
            </a:r>
            <a:r>
              <a:rPr lang="ja-JP" altLang="en-US" dirty="0"/>
              <a:t>万円</a:t>
            </a:r>
            <a:r>
              <a:rPr lang="en-US" altLang="ja-JP" dirty="0"/>
              <a:t>÷200</a:t>
            </a:r>
            <a:r>
              <a:rPr lang="ja-JP" altLang="en-US" dirty="0"/>
              <a:t>＝５万円</a:t>
            </a:r>
          </a:p>
          <a:p>
            <a:pPr>
              <a:buFont typeface="Arial" charset="0"/>
              <a:buChar char="•"/>
              <a:defRPr/>
            </a:pPr>
            <a:r>
              <a:rPr lang="en-US" altLang="ja-JP" dirty="0"/>
              <a:t>10</a:t>
            </a:r>
            <a:r>
              <a:rPr lang="ja-JP" altLang="en-US" dirty="0"/>
              <a:t>席残して出発しようとしたとき、</a:t>
            </a:r>
            <a:r>
              <a:rPr lang="en-US" altLang="ja-JP" dirty="0"/>
              <a:t>3</a:t>
            </a:r>
            <a:r>
              <a:rPr lang="ja-JP" altLang="en-US" dirty="0"/>
              <a:t>万円なら支払ってもよいと考えている客にチケットを売るべきか？</a:t>
            </a:r>
          </a:p>
          <a:p>
            <a:pPr>
              <a:buFont typeface="Arial" charset="0"/>
              <a:buChar char="•"/>
              <a:defRPr/>
            </a:pPr>
            <a:r>
              <a:rPr lang="ja-JP" altLang="en-US" dirty="0"/>
              <a:t>限界費用と限界収入で考える。</a:t>
            </a:r>
          </a:p>
          <a:p>
            <a:pPr>
              <a:buFont typeface="Arial" charset="0"/>
              <a:buChar char="•"/>
              <a:defRPr/>
            </a:pPr>
            <a:endParaRPr lang="ja-JP" altLang="en-US" dirty="0"/>
          </a:p>
          <a:p>
            <a:pPr>
              <a:buFont typeface="Arial" charset="0"/>
              <a:buChar char="•"/>
              <a:defRPr/>
            </a:pPr>
            <a:endParaRPr lang="ja-JP" altLang="en-US" dirty="0"/>
          </a:p>
          <a:p>
            <a:pPr>
              <a:buFont typeface="Arial" charset="0"/>
              <a:buChar char="•"/>
              <a:defRPr/>
            </a:pPr>
            <a:endParaRPr lang="ja-JP" altLang="en-US" dirty="0"/>
          </a:p>
          <a:p>
            <a:pPr>
              <a:buFont typeface="Arial" charset="0"/>
              <a:buChar char="•"/>
              <a:defRPr/>
            </a:pPr>
            <a:endParaRPr lang="ja-JP" altLang="en-US" dirty="0"/>
          </a:p>
        </p:txBody>
      </p:sp>
    </p:spTree>
    <p:custDataLst>
      <p:tags r:id="rId1"/>
    </p:custDataLst>
    <p:extLst>
      <p:ext uri="{BB962C8B-B14F-4D97-AF65-F5344CB8AC3E}">
        <p14:creationId xmlns:p14="http://schemas.microsoft.com/office/powerpoint/2010/main" val="775138536"/>
      </p:ext>
    </p:extLst>
  </p:cSld>
  <p:clrMapOvr>
    <a:masterClrMapping/>
  </p:clrMapOvr>
  <mc:AlternateContent xmlns:mc="http://schemas.openxmlformats.org/markup-compatibility/2006" xmlns:p14="http://schemas.microsoft.com/office/powerpoint/2010/main">
    <mc:Choice Requires="p14">
      <p:transition spd="slow" p14:dur="2000" advTm="46003"/>
    </mc:Choice>
    <mc:Fallback xmlns="">
      <p:transition spd="slow" advTm="46003"/>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19289" y="4797426"/>
            <a:ext cx="2136775" cy="1604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9" y="2420939"/>
            <a:ext cx="3584575"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268" name="テキスト ボックス 3"/>
          <p:cNvSpPr txBox="1">
            <a:spLocks noChangeArrowheads="1"/>
          </p:cNvSpPr>
          <p:nvPr/>
        </p:nvSpPr>
        <p:spPr bwMode="auto">
          <a:xfrm>
            <a:off x="2208214" y="444500"/>
            <a:ext cx="8135937"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pPr>
            <a:r>
              <a:rPr lang="en-US" altLang="ja-JP" sz="2800" dirty="0">
                <a:latin typeface="Arial" panose="020B0604020202020204" pitchFamily="34" charset="0"/>
              </a:rPr>
              <a:t>200</a:t>
            </a:r>
            <a:r>
              <a:rPr lang="ja-JP" altLang="en-US" sz="2800" dirty="0">
                <a:latin typeface="Arial" panose="020B0604020202020204" pitchFamily="34" charset="0"/>
              </a:rPr>
              <a:t>人乗り旅客機の費用</a:t>
            </a:r>
            <a:r>
              <a:rPr lang="en-US" altLang="ja-JP" sz="2800" dirty="0">
                <a:latin typeface="Arial" panose="020B0604020202020204" pitchFamily="34" charset="0"/>
              </a:rPr>
              <a:t>1000</a:t>
            </a:r>
            <a:r>
              <a:rPr lang="ja-JP" altLang="en-US" sz="2800" dirty="0">
                <a:latin typeface="Arial" panose="020B0604020202020204" pitchFamily="34" charset="0"/>
              </a:rPr>
              <a:t>万円</a:t>
            </a:r>
            <a:endParaRPr lang="en-US" altLang="ja-JP" sz="2800" dirty="0">
              <a:latin typeface="Arial" panose="020B0604020202020204" pitchFamily="34" charset="0"/>
            </a:endParaRPr>
          </a:p>
          <a:p>
            <a:pPr>
              <a:spcBef>
                <a:spcPct val="0"/>
              </a:spcBef>
            </a:pPr>
            <a:r>
              <a:rPr lang="en-US" altLang="ja-JP" sz="2800" dirty="0">
                <a:latin typeface="Arial" panose="020B0604020202020204" pitchFamily="34" charset="0"/>
              </a:rPr>
              <a:t>1</a:t>
            </a:r>
            <a:r>
              <a:rPr lang="ja-JP" altLang="en-US" sz="2800" dirty="0">
                <a:latin typeface="Arial" panose="020B0604020202020204" pitchFamily="34" charset="0"/>
              </a:rPr>
              <a:t>人当たりの費用</a:t>
            </a:r>
            <a:r>
              <a:rPr lang="en-US" altLang="ja-JP" sz="2800" dirty="0">
                <a:latin typeface="Arial" panose="020B0604020202020204" pitchFamily="34" charset="0"/>
              </a:rPr>
              <a:t>5</a:t>
            </a:r>
            <a:r>
              <a:rPr lang="ja-JP" altLang="en-US" sz="2800" dirty="0">
                <a:latin typeface="Arial" panose="020B0604020202020204" pitchFamily="34" charset="0"/>
              </a:rPr>
              <a:t>万円</a:t>
            </a:r>
            <a:endParaRPr lang="en-US" altLang="ja-JP" sz="2800" dirty="0">
              <a:latin typeface="Arial" panose="020B0604020202020204" pitchFamily="34" charset="0"/>
            </a:endParaRPr>
          </a:p>
          <a:p>
            <a:pPr>
              <a:spcBef>
                <a:spcPct val="0"/>
              </a:spcBef>
            </a:pPr>
            <a:r>
              <a:rPr lang="en-US" altLang="ja-JP" sz="2800" dirty="0">
                <a:latin typeface="Arial" panose="020B0604020202020204" pitchFamily="34" charset="0"/>
              </a:rPr>
              <a:t>10</a:t>
            </a:r>
            <a:r>
              <a:rPr lang="ja-JP" altLang="en-US" sz="2800" dirty="0">
                <a:latin typeface="Arial" panose="020B0604020202020204" pitchFamily="34" charset="0"/>
              </a:rPr>
              <a:t>席が空席</a:t>
            </a:r>
            <a:endParaRPr lang="en-US" altLang="ja-JP" sz="2800" dirty="0">
              <a:latin typeface="Arial" panose="020B0604020202020204" pitchFamily="34" charset="0"/>
            </a:endParaRPr>
          </a:p>
          <a:p>
            <a:pPr>
              <a:spcBef>
                <a:spcPct val="0"/>
              </a:spcBef>
            </a:pPr>
            <a:r>
              <a:rPr lang="en-US" altLang="ja-JP" sz="2800" dirty="0">
                <a:latin typeface="Arial" panose="020B0604020202020204" pitchFamily="34" charset="0"/>
              </a:rPr>
              <a:t>3</a:t>
            </a:r>
            <a:r>
              <a:rPr lang="ja-JP" altLang="en-US" sz="2800" dirty="0">
                <a:latin typeface="Arial" panose="020B0604020202020204" pitchFamily="34" charset="0"/>
              </a:rPr>
              <a:t>万円なら払ってもよいという客を乗せるべきか？</a:t>
            </a:r>
          </a:p>
        </p:txBody>
      </p:sp>
      <p:sp>
        <p:nvSpPr>
          <p:cNvPr id="11269" name="テキスト ボックス 4"/>
          <p:cNvSpPr txBox="1">
            <a:spLocks noChangeArrowheads="1"/>
          </p:cNvSpPr>
          <p:nvPr/>
        </p:nvSpPr>
        <p:spPr bwMode="auto">
          <a:xfrm>
            <a:off x="5808663" y="4868863"/>
            <a:ext cx="273526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2400">
                <a:latin typeface="Arial" panose="020B0604020202020204" pitchFamily="34" charset="0"/>
              </a:rPr>
              <a:t>限界費用　ほぼ０円</a:t>
            </a:r>
            <a:endParaRPr lang="en-US" altLang="ja-JP" sz="2400">
              <a:latin typeface="Arial" panose="020B0604020202020204" pitchFamily="34" charset="0"/>
            </a:endParaRPr>
          </a:p>
          <a:p>
            <a:pPr>
              <a:spcBef>
                <a:spcPct val="0"/>
              </a:spcBef>
              <a:buFontTx/>
              <a:buNone/>
            </a:pPr>
            <a:r>
              <a:rPr lang="ja-JP" altLang="en-US" sz="2400">
                <a:latin typeface="Arial" panose="020B0604020202020204" pitchFamily="34" charset="0"/>
              </a:rPr>
              <a:t>限界収入　</a:t>
            </a:r>
            <a:r>
              <a:rPr lang="en-US" altLang="ja-JP" sz="2400">
                <a:latin typeface="Arial" panose="020B0604020202020204" pitchFamily="34" charset="0"/>
              </a:rPr>
              <a:t>3</a:t>
            </a:r>
            <a:r>
              <a:rPr lang="ja-JP" altLang="en-US" sz="2400">
                <a:latin typeface="Arial" panose="020B0604020202020204" pitchFamily="34" charset="0"/>
              </a:rPr>
              <a:t>万円</a:t>
            </a:r>
          </a:p>
        </p:txBody>
      </p:sp>
      <p:sp>
        <p:nvSpPr>
          <p:cNvPr id="11270" name="テキスト ボックス 5"/>
          <p:cNvSpPr txBox="1">
            <a:spLocks noChangeArrowheads="1"/>
          </p:cNvSpPr>
          <p:nvPr/>
        </p:nvSpPr>
        <p:spPr bwMode="auto">
          <a:xfrm>
            <a:off x="4440238" y="6122988"/>
            <a:ext cx="5903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ja-JP" altLang="en-US" sz="1800">
                <a:latin typeface="Arial" panose="020B0604020202020204" pitchFamily="34" charset="0"/>
              </a:rPr>
              <a:t>限界収入が限界費用を上回っている場合は乗せるべき</a:t>
            </a:r>
          </a:p>
        </p:txBody>
      </p:sp>
    </p:spTree>
    <p:extLst>
      <p:ext uri="{BB962C8B-B14F-4D97-AF65-F5344CB8AC3E}">
        <p14:creationId xmlns:p14="http://schemas.microsoft.com/office/powerpoint/2010/main" val="3184645553"/>
      </p:ext>
    </p:extLst>
  </p:cSld>
  <p:clrMapOvr>
    <a:masterClrMapping/>
  </p:clrMapOvr>
  <mc:AlternateContent xmlns:mc="http://schemas.openxmlformats.org/markup-compatibility/2006" xmlns:p14="http://schemas.microsoft.com/office/powerpoint/2010/main">
    <mc:Choice Requires="p14">
      <p:transition spd="slow" p14:dur="2000" advTm="89359"/>
    </mc:Choice>
    <mc:Fallback xmlns="">
      <p:transition spd="slow" advTm="8935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3ECBFFF-A085-0F3E-2858-662A42A1325E}"/>
              </a:ext>
            </a:extLst>
          </p:cNvPr>
          <p:cNvSpPr>
            <a:spLocks noGrp="1"/>
          </p:cNvSpPr>
          <p:nvPr>
            <p:ph type="ctrTitle"/>
          </p:nvPr>
        </p:nvSpPr>
        <p:spPr/>
        <p:txBody>
          <a:bodyPr/>
          <a:lstStyle/>
          <a:p>
            <a:r>
              <a:rPr kumimoji="1" lang="ja-JP" altLang="en-US" dirty="0"/>
              <a:t>ディズニーランドの経済学概要</a:t>
            </a:r>
          </a:p>
        </p:txBody>
      </p:sp>
      <p:sp>
        <p:nvSpPr>
          <p:cNvPr id="3" name="字幕 2">
            <a:extLst>
              <a:ext uri="{FF2B5EF4-FFF2-40B4-BE49-F238E27FC236}">
                <a16:creationId xmlns:a16="http://schemas.microsoft.com/office/drawing/2014/main" id="{23ED78E8-3B9E-E42C-0745-9C4186765BC0}"/>
              </a:ext>
            </a:extLst>
          </p:cNvPr>
          <p:cNvSpPr>
            <a:spLocks noGrp="1"/>
          </p:cNvSpPr>
          <p:nvPr>
            <p:ph type="subTitle" idx="1"/>
          </p:nvPr>
        </p:nvSpPr>
        <p:spPr/>
        <p:txBody>
          <a:bodyPr/>
          <a:lstStyle/>
          <a:p>
            <a:endParaRPr kumimoji="1" lang="ja-JP" altLang="en-US" dirty="0"/>
          </a:p>
        </p:txBody>
      </p:sp>
    </p:spTree>
    <p:extLst>
      <p:ext uri="{BB962C8B-B14F-4D97-AF65-F5344CB8AC3E}">
        <p14:creationId xmlns:p14="http://schemas.microsoft.com/office/powerpoint/2010/main" val="148281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４．	インセンティブ（誘因）</a:t>
            </a:r>
            <a:br>
              <a:rPr lang="ja-JP" altLang="en-US" dirty="0"/>
            </a:br>
            <a:endParaRPr kumimoji="1" lang="ja-JP" altLang="en-US" dirty="0"/>
          </a:p>
        </p:txBody>
      </p:sp>
      <p:sp>
        <p:nvSpPr>
          <p:cNvPr id="3" name="コンテンツ プレースホルダー 2"/>
          <p:cNvSpPr>
            <a:spLocks noGrp="1"/>
          </p:cNvSpPr>
          <p:nvPr>
            <p:ph idx="1"/>
          </p:nvPr>
        </p:nvSpPr>
        <p:spPr/>
        <p:txBody>
          <a:bodyPr>
            <a:normAutofit fontScale="62500" lnSpcReduction="20000"/>
          </a:bodyPr>
          <a:lstStyle/>
          <a:p>
            <a:pPr marL="0" indent="0">
              <a:buNone/>
            </a:pPr>
            <a:r>
              <a:rPr lang="ja-JP" altLang="en-US" dirty="0"/>
              <a:t>　　　インセンティブ＝</a:t>
            </a:r>
            <a:r>
              <a:rPr lang="ja-JP" altLang="en-US" u="sng" dirty="0"/>
              <a:t>人々の行動に影響を与えるもの</a:t>
            </a:r>
            <a:r>
              <a:rPr lang="ja-JP" altLang="en-US" dirty="0"/>
              <a:t>→価格など</a:t>
            </a:r>
            <a:endParaRPr lang="en-US" altLang="ja-JP" dirty="0"/>
          </a:p>
          <a:p>
            <a:pPr marL="0" indent="0">
              <a:buNone/>
            </a:pPr>
            <a:endParaRPr lang="ja-JP" altLang="en-US" dirty="0"/>
          </a:p>
          <a:p>
            <a:pPr marL="0" indent="0">
              <a:buNone/>
            </a:pPr>
            <a:r>
              <a:rPr lang="ja-JP" altLang="en-US" dirty="0">
                <a:solidFill>
                  <a:srgbClr val="0000CC"/>
                </a:solidFill>
              </a:rPr>
              <a:t>ガソリンに課税</a:t>
            </a:r>
            <a:endParaRPr lang="en-US" altLang="ja-JP" dirty="0">
              <a:solidFill>
                <a:srgbClr val="0000CC"/>
              </a:solidFill>
            </a:endParaRPr>
          </a:p>
          <a:p>
            <a:pPr marL="0" indent="0">
              <a:buNone/>
            </a:pPr>
            <a:r>
              <a:rPr lang="ja-JP" altLang="en-US" dirty="0"/>
              <a:t>　　→燃費のいい車に乗る、公共交通機関を使う、電気自動車</a:t>
            </a:r>
          </a:p>
          <a:p>
            <a:pPr marL="0" indent="0">
              <a:buNone/>
            </a:pPr>
            <a:r>
              <a:rPr lang="ja-JP" altLang="en-US" dirty="0">
                <a:solidFill>
                  <a:srgbClr val="0000CC"/>
                </a:solidFill>
              </a:rPr>
              <a:t>シートベルトの義務化</a:t>
            </a:r>
            <a:endParaRPr lang="en-US" altLang="ja-JP" dirty="0">
              <a:solidFill>
                <a:srgbClr val="0000CC"/>
              </a:solidFill>
            </a:endParaRPr>
          </a:p>
          <a:p>
            <a:pPr marL="0" indent="0">
              <a:buNone/>
            </a:pPr>
            <a:r>
              <a:rPr lang="ja-JP" altLang="en-US" dirty="0"/>
              <a:t>　　→事故</a:t>
            </a:r>
            <a:r>
              <a:rPr lang="en-US" altLang="ja-JP" dirty="0"/>
              <a:t>1</a:t>
            </a:r>
            <a:r>
              <a:rPr lang="ja-JP" altLang="en-US" dirty="0"/>
              <a:t>件当たりの死亡者数は減少したが、事故件数を増やした　</a:t>
            </a:r>
            <a:endParaRPr lang="en-US" altLang="ja-JP" dirty="0"/>
          </a:p>
          <a:p>
            <a:pPr marL="0" indent="0">
              <a:buNone/>
            </a:pPr>
            <a:r>
              <a:rPr lang="ja-JP" altLang="en-US" dirty="0">
                <a:solidFill>
                  <a:srgbClr val="0000CC"/>
                </a:solidFill>
              </a:rPr>
              <a:t>シートベルトの義務化で安全運転する人が減った。</a:t>
            </a:r>
            <a:endParaRPr lang="en-US" altLang="ja-JP" dirty="0">
              <a:solidFill>
                <a:srgbClr val="0000CC"/>
              </a:solidFill>
            </a:endParaRPr>
          </a:p>
          <a:p>
            <a:pPr marL="0" indent="0">
              <a:buNone/>
            </a:pPr>
            <a:r>
              <a:rPr lang="ja-JP" altLang="en-US" dirty="0"/>
              <a:t>＜安全運転の便益と費用＞</a:t>
            </a:r>
          </a:p>
          <a:p>
            <a:pPr marL="0" indent="0">
              <a:buNone/>
            </a:pPr>
            <a:r>
              <a:rPr lang="ja-JP" altLang="en-US" dirty="0"/>
              <a:t>　　　　便益　事故が防げる。</a:t>
            </a:r>
          </a:p>
          <a:p>
            <a:pPr marL="0" indent="0">
              <a:buNone/>
            </a:pPr>
            <a:r>
              <a:rPr lang="ja-JP" altLang="en-US" dirty="0"/>
              <a:t>　	費用　時間とエネルギーがかかる</a:t>
            </a:r>
          </a:p>
          <a:p>
            <a:pPr marL="0" indent="0">
              <a:buNone/>
            </a:pPr>
            <a:r>
              <a:rPr lang="ja-JP" altLang="en-US" dirty="0"/>
              <a:t>シートベルトの効果</a:t>
            </a:r>
          </a:p>
          <a:p>
            <a:r>
              <a:rPr lang="ja-JP" altLang="en-US" dirty="0"/>
              <a:t>死亡事故の確率が減るので、安全運転の便益が下がる。</a:t>
            </a:r>
          </a:p>
          <a:p>
            <a:r>
              <a:rPr lang="ja-JP" altLang="en-US" dirty="0">
                <a:solidFill>
                  <a:srgbClr val="FF0000"/>
                </a:solidFill>
              </a:rPr>
              <a:t>安全運転をする人が減る</a:t>
            </a:r>
            <a:r>
              <a:rPr lang="ja-JP" altLang="en-US" dirty="0"/>
              <a:t>→事故件数の増加</a:t>
            </a:r>
          </a:p>
          <a:p>
            <a:endParaRPr lang="ja-JP" altLang="en-US" dirty="0"/>
          </a:p>
          <a:p>
            <a:endParaRPr kumimoji="1" lang="ja-JP" altLang="en-US" dirty="0"/>
          </a:p>
        </p:txBody>
      </p:sp>
      <p:sp>
        <p:nvSpPr>
          <p:cNvPr id="5" name="左中かっこ 4"/>
          <p:cNvSpPr/>
          <p:nvPr/>
        </p:nvSpPr>
        <p:spPr>
          <a:xfrm>
            <a:off x="1271464" y="4365104"/>
            <a:ext cx="144016"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189878045"/>
      </p:ext>
    </p:extLst>
  </p:cSld>
  <p:clrMapOvr>
    <a:masterClrMapping/>
  </p:clrMapOvr>
  <mc:AlternateContent xmlns:mc="http://schemas.openxmlformats.org/markup-compatibility/2006" xmlns:p14="http://schemas.microsoft.com/office/powerpoint/2010/main">
    <mc:Choice Requires="p14">
      <p:transition spd="slow" p14:dur="2000" advTm="210783"/>
    </mc:Choice>
    <mc:Fallback xmlns="">
      <p:transition spd="slow" advTm="21078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2A46083E-5B01-6777-C4D7-0DD0ED1BB810}"/>
              </a:ext>
            </a:extLst>
          </p:cNvPr>
          <p:cNvSpPr>
            <a:spLocks noGrp="1"/>
          </p:cNvSpPr>
          <p:nvPr>
            <p:ph type="title"/>
          </p:nvPr>
        </p:nvSpPr>
        <p:spPr/>
        <p:txBody>
          <a:bodyPr/>
          <a:lstStyle/>
          <a:p>
            <a:r>
              <a:rPr lang="ja-JP" altLang="en-US" dirty="0"/>
              <a:t>安全運転の便益</a:t>
            </a:r>
          </a:p>
        </p:txBody>
      </p:sp>
      <p:sp>
        <p:nvSpPr>
          <p:cNvPr id="3" name="コンテンツ プレースホルダー 2">
            <a:extLst>
              <a:ext uri="{FF2B5EF4-FFF2-40B4-BE49-F238E27FC236}">
                <a16:creationId xmlns:a16="http://schemas.microsoft.com/office/drawing/2014/main" id="{913EE93A-C7FD-D813-CAEC-7C72345B42A2}"/>
              </a:ext>
            </a:extLst>
          </p:cNvPr>
          <p:cNvSpPr>
            <a:spLocks noGrp="1"/>
          </p:cNvSpPr>
          <p:nvPr>
            <p:ph sz="half" idx="1"/>
          </p:nvPr>
        </p:nvSpPr>
        <p:spPr>
          <a:xfrm>
            <a:off x="782781" y="1771805"/>
            <a:ext cx="10515599" cy="1325563"/>
          </a:xfrm>
        </p:spPr>
        <p:txBody>
          <a:bodyPr>
            <a:normAutofit lnSpcReduction="10000"/>
          </a:bodyPr>
          <a:lstStyle/>
          <a:p>
            <a:r>
              <a:rPr kumimoji="1" lang="ja-JP" altLang="en-US" dirty="0"/>
              <a:t>安全運転をする便益とは</a:t>
            </a:r>
            <a:endParaRPr kumimoji="1" lang="en-US" altLang="ja-JP" dirty="0"/>
          </a:p>
          <a:p>
            <a:r>
              <a:rPr lang="ja-JP" altLang="en-US" dirty="0"/>
              <a:t>　安全運転しなかった場合に比べてどのくらい便益があるかということ。</a:t>
            </a:r>
            <a:endParaRPr kumimoji="1" lang="ja-JP" altLang="en-US" dirty="0"/>
          </a:p>
        </p:txBody>
      </p:sp>
      <p:sp>
        <p:nvSpPr>
          <p:cNvPr id="6" name="正方形/長方形 5">
            <a:extLst>
              <a:ext uri="{FF2B5EF4-FFF2-40B4-BE49-F238E27FC236}">
                <a16:creationId xmlns:a16="http://schemas.microsoft.com/office/drawing/2014/main" id="{6A8F61C2-5A71-765D-FD11-4F8D6BC2BA92}"/>
              </a:ext>
            </a:extLst>
          </p:cNvPr>
          <p:cNvSpPr/>
          <p:nvPr/>
        </p:nvSpPr>
        <p:spPr>
          <a:xfrm>
            <a:off x="3417455" y="4045527"/>
            <a:ext cx="905163" cy="18749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正方形/長方形 6">
            <a:extLst>
              <a:ext uri="{FF2B5EF4-FFF2-40B4-BE49-F238E27FC236}">
                <a16:creationId xmlns:a16="http://schemas.microsoft.com/office/drawing/2014/main" id="{C941A771-B6B2-B6A8-4B61-092848CD34D0}"/>
              </a:ext>
            </a:extLst>
          </p:cNvPr>
          <p:cNvSpPr/>
          <p:nvPr/>
        </p:nvSpPr>
        <p:spPr>
          <a:xfrm>
            <a:off x="8922327" y="4008581"/>
            <a:ext cx="886691" cy="123204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9" name="直線矢印コネクタ 8">
            <a:extLst>
              <a:ext uri="{FF2B5EF4-FFF2-40B4-BE49-F238E27FC236}">
                <a16:creationId xmlns:a16="http://schemas.microsoft.com/office/drawing/2014/main" id="{1BDAD062-FC69-00CA-0C03-A5CC6B383125}"/>
              </a:ext>
            </a:extLst>
          </p:cNvPr>
          <p:cNvCxnSpPr/>
          <p:nvPr/>
        </p:nvCxnSpPr>
        <p:spPr>
          <a:xfrm>
            <a:off x="2613814" y="4045527"/>
            <a:ext cx="0" cy="1786227"/>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0" name="テキスト ボックス 9">
            <a:extLst>
              <a:ext uri="{FF2B5EF4-FFF2-40B4-BE49-F238E27FC236}">
                <a16:creationId xmlns:a16="http://schemas.microsoft.com/office/drawing/2014/main" id="{F20B0A60-5BBB-6FE2-1782-3BBA71CD6778}"/>
              </a:ext>
            </a:extLst>
          </p:cNvPr>
          <p:cNvSpPr txBox="1"/>
          <p:nvPr/>
        </p:nvSpPr>
        <p:spPr>
          <a:xfrm>
            <a:off x="2152149" y="3842158"/>
            <a:ext cx="461665" cy="2308324"/>
          </a:xfrm>
          <a:prstGeom prst="rect">
            <a:avLst/>
          </a:prstGeom>
          <a:noFill/>
        </p:spPr>
        <p:txBody>
          <a:bodyPr vert="vert270" wrap="square" rtlCol="0">
            <a:spAutoFit/>
          </a:bodyPr>
          <a:lstStyle/>
          <a:p>
            <a:r>
              <a:rPr kumimoji="1" lang="ja-JP" altLang="en-US" dirty="0"/>
              <a:t>身体へのダメージ</a:t>
            </a:r>
          </a:p>
        </p:txBody>
      </p:sp>
      <p:sp>
        <p:nvSpPr>
          <p:cNvPr id="11" name="テキスト ボックス 10">
            <a:extLst>
              <a:ext uri="{FF2B5EF4-FFF2-40B4-BE49-F238E27FC236}">
                <a16:creationId xmlns:a16="http://schemas.microsoft.com/office/drawing/2014/main" id="{330C7DFA-6D9D-C15D-CBC1-2E5877055439}"/>
              </a:ext>
            </a:extLst>
          </p:cNvPr>
          <p:cNvSpPr txBox="1"/>
          <p:nvPr/>
        </p:nvSpPr>
        <p:spPr>
          <a:xfrm>
            <a:off x="1720272" y="3472826"/>
            <a:ext cx="1209964" cy="369332"/>
          </a:xfrm>
          <a:prstGeom prst="rect">
            <a:avLst/>
          </a:prstGeom>
          <a:noFill/>
        </p:spPr>
        <p:txBody>
          <a:bodyPr wrap="square" rtlCol="0">
            <a:spAutoFit/>
          </a:bodyPr>
          <a:lstStyle/>
          <a:p>
            <a:r>
              <a:rPr kumimoji="1" lang="ja-JP" altLang="en-US" dirty="0"/>
              <a:t>安全運転</a:t>
            </a:r>
          </a:p>
        </p:txBody>
      </p:sp>
      <p:sp>
        <p:nvSpPr>
          <p:cNvPr id="12" name="テキスト ボックス 11">
            <a:extLst>
              <a:ext uri="{FF2B5EF4-FFF2-40B4-BE49-F238E27FC236}">
                <a16:creationId xmlns:a16="http://schemas.microsoft.com/office/drawing/2014/main" id="{A12F21D8-5445-9D88-229D-F4B5F195D33E}"/>
              </a:ext>
            </a:extLst>
          </p:cNvPr>
          <p:cNvSpPr txBox="1"/>
          <p:nvPr/>
        </p:nvSpPr>
        <p:spPr>
          <a:xfrm>
            <a:off x="3398982" y="3472826"/>
            <a:ext cx="1209963" cy="369332"/>
          </a:xfrm>
          <a:prstGeom prst="rect">
            <a:avLst/>
          </a:prstGeom>
          <a:noFill/>
        </p:spPr>
        <p:txBody>
          <a:bodyPr wrap="square" rtlCol="0">
            <a:spAutoFit/>
          </a:bodyPr>
          <a:lstStyle/>
          <a:p>
            <a:r>
              <a:rPr kumimoji="1" lang="ja-JP" altLang="en-US" dirty="0"/>
              <a:t>危険運転</a:t>
            </a:r>
          </a:p>
        </p:txBody>
      </p:sp>
      <p:sp>
        <p:nvSpPr>
          <p:cNvPr id="13" name="テキスト ボックス 12">
            <a:extLst>
              <a:ext uri="{FF2B5EF4-FFF2-40B4-BE49-F238E27FC236}">
                <a16:creationId xmlns:a16="http://schemas.microsoft.com/office/drawing/2014/main" id="{E0A82F66-5424-577C-C01D-5E80F6F0C708}"/>
              </a:ext>
            </a:extLst>
          </p:cNvPr>
          <p:cNvSpPr txBox="1"/>
          <p:nvPr/>
        </p:nvSpPr>
        <p:spPr>
          <a:xfrm>
            <a:off x="7185891" y="3334327"/>
            <a:ext cx="1209962" cy="369332"/>
          </a:xfrm>
          <a:prstGeom prst="rect">
            <a:avLst/>
          </a:prstGeom>
          <a:noFill/>
        </p:spPr>
        <p:txBody>
          <a:bodyPr wrap="square" rtlCol="0">
            <a:spAutoFit/>
          </a:bodyPr>
          <a:lstStyle/>
          <a:p>
            <a:r>
              <a:rPr kumimoji="1" lang="ja-JP" altLang="en-US" dirty="0"/>
              <a:t>安全運転</a:t>
            </a:r>
          </a:p>
        </p:txBody>
      </p:sp>
      <p:sp>
        <p:nvSpPr>
          <p:cNvPr id="14" name="テキスト ボックス 13">
            <a:extLst>
              <a:ext uri="{FF2B5EF4-FFF2-40B4-BE49-F238E27FC236}">
                <a16:creationId xmlns:a16="http://schemas.microsoft.com/office/drawing/2014/main" id="{4E941EC4-A562-AB3F-1F31-1E65C4539945}"/>
              </a:ext>
            </a:extLst>
          </p:cNvPr>
          <p:cNvSpPr txBox="1"/>
          <p:nvPr/>
        </p:nvSpPr>
        <p:spPr>
          <a:xfrm>
            <a:off x="8802254" y="3326956"/>
            <a:ext cx="1126836" cy="369332"/>
          </a:xfrm>
          <a:prstGeom prst="rect">
            <a:avLst/>
          </a:prstGeom>
          <a:noFill/>
        </p:spPr>
        <p:txBody>
          <a:bodyPr wrap="square" rtlCol="0">
            <a:spAutoFit/>
          </a:bodyPr>
          <a:lstStyle/>
          <a:p>
            <a:r>
              <a:rPr kumimoji="1" lang="ja-JP" altLang="en-US" dirty="0"/>
              <a:t>危険運転</a:t>
            </a:r>
          </a:p>
        </p:txBody>
      </p:sp>
      <p:cxnSp>
        <p:nvCxnSpPr>
          <p:cNvPr id="16" name="直線コネクタ 15">
            <a:extLst>
              <a:ext uri="{FF2B5EF4-FFF2-40B4-BE49-F238E27FC236}">
                <a16:creationId xmlns:a16="http://schemas.microsoft.com/office/drawing/2014/main" id="{22BE025E-C591-28A2-E889-781841A3422A}"/>
              </a:ext>
            </a:extLst>
          </p:cNvPr>
          <p:cNvCxnSpPr/>
          <p:nvPr/>
        </p:nvCxnSpPr>
        <p:spPr>
          <a:xfrm>
            <a:off x="1805709" y="4045527"/>
            <a:ext cx="10575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直線コネクタ 17">
            <a:extLst>
              <a:ext uri="{FF2B5EF4-FFF2-40B4-BE49-F238E27FC236}">
                <a16:creationId xmlns:a16="http://schemas.microsoft.com/office/drawing/2014/main" id="{B9456EC0-7FCA-2154-3A4B-6CC13961B65E}"/>
              </a:ext>
            </a:extLst>
          </p:cNvPr>
          <p:cNvCxnSpPr/>
          <p:nvPr/>
        </p:nvCxnSpPr>
        <p:spPr>
          <a:xfrm>
            <a:off x="7185891" y="4008581"/>
            <a:ext cx="1108364"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D8CF4A6D-B844-A64E-D19F-300B86DBA4BA}"/>
              </a:ext>
            </a:extLst>
          </p:cNvPr>
          <p:cNvCxnSpPr>
            <a:cxnSpLocks/>
          </p:cNvCxnSpPr>
          <p:nvPr/>
        </p:nvCxnSpPr>
        <p:spPr>
          <a:xfrm>
            <a:off x="8058651" y="4089904"/>
            <a:ext cx="0" cy="1150722"/>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テキスト ボックス 21">
            <a:extLst>
              <a:ext uri="{FF2B5EF4-FFF2-40B4-BE49-F238E27FC236}">
                <a16:creationId xmlns:a16="http://schemas.microsoft.com/office/drawing/2014/main" id="{276696AA-CF85-C955-5A6D-05619D02B291}"/>
              </a:ext>
            </a:extLst>
          </p:cNvPr>
          <p:cNvSpPr txBox="1"/>
          <p:nvPr/>
        </p:nvSpPr>
        <p:spPr>
          <a:xfrm>
            <a:off x="7430580" y="3980464"/>
            <a:ext cx="461665" cy="2031711"/>
          </a:xfrm>
          <a:prstGeom prst="rect">
            <a:avLst/>
          </a:prstGeom>
          <a:noFill/>
        </p:spPr>
        <p:txBody>
          <a:bodyPr vert="vert270" wrap="square">
            <a:spAutoFit/>
          </a:bodyPr>
          <a:lstStyle/>
          <a:p>
            <a:r>
              <a:rPr kumimoji="1" lang="ja-JP" altLang="en-US" dirty="0"/>
              <a:t>身体へのダメージ</a:t>
            </a:r>
          </a:p>
        </p:txBody>
      </p:sp>
      <p:sp>
        <p:nvSpPr>
          <p:cNvPr id="24" name="テキスト ボックス 23">
            <a:extLst>
              <a:ext uri="{FF2B5EF4-FFF2-40B4-BE49-F238E27FC236}">
                <a16:creationId xmlns:a16="http://schemas.microsoft.com/office/drawing/2014/main" id="{3AE1A51C-9A90-6150-6DC0-A1D15C9F4156}"/>
              </a:ext>
            </a:extLst>
          </p:cNvPr>
          <p:cNvSpPr txBox="1"/>
          <p:nvPr/>
        </p:nvSpPr>
        <p:spPr>
          <a:xfrm>
            <a:off x="1995055" y="6363855"/>
            <a:ext cx="3066470" cy="369330"/>
          </a:xfrm>
          <a:prstGeom prst="rect">
            <a:avLst/>
          </a:prstGeom>
          <a:noFill/>
        </p:spPr>
        <p:txBody>
          <a:bodyPr wrap="square" rtlCol="0">
            <a:spAutoFit/>
          </a:bodyPr>
          <a:lstStyle/>
          <a:p>
            <a:r>
              <a:rPr kumimoji="1" lang="ja-JP" altLang="en-US" dirty="0">
                <a:solidFill>
                  <a:srgbClr val="FF0000"/>
                </a:solidFill>
              </a:rPr>
              <a:t>シートベルト義務化前</a:t>
            </a:r>
          </a:p>
        </p:txBody>
      </p:sp>
      <p:sp>
        <p:nvSpPr>
          <p:cNvPr id="25" name="テキスト ボックス 24">
            <a:extLst>
              <a:ext uri="{FF2B5EF4-FFF2-40B4-BE49-F238E27FC236}">
                <a16:creationId xmlns:a16="http://schemas.microsoft.com/office/drawing/2014/main" id="{D5FEA65D-A1A3-EFEA-DDD5-C53F5AB569B8}"/>
              </a:ext>
            </a:extLst>
          </p:cNvPr>
          <p:cNvSpPr txBox="1"/>
          <p:nvPr/>
        </p:nvSpPr>
        <p:spPr>
          <a:xfrm>
            <a:off x="8058651" y="6366757"/>
            <a:ext cx="2757126" cy="369328"/>
          </a:xfrm>
          <a:prstGeom prst="rect">
            <a:avLst/>
          </a:prstGeom>
          <a:noFill/>
        </p:spPr>
        <p:txBody>
          <a:bodyPr wrap="square" rtlCol="0">
            <a:spAutoFit/>
          </a:bodyPr>
          <a:lstStyle/>
          <a:p>
            <a:r>
              <a:rPr kumimoji="1" lang="ja-JP" altLang="en-US" dirty="0">
                <a:solidFill>
                  <a:srgbClr val="FF0000"/>
                </a:solidFill>
              </a:rPr>
              <a:t>シートベルト義務化後</a:t>
            </a:r>
          </a:p>
        </p:txBody>
      </p:sp>
    </p:spTree>
    <p:extLst>
      <p:ext uri="{BB962C8B-B14F-4D97-AF65-F5344CB8AC3E}">
        <p14:creationId xmlns:p14="http://schemas.microsoft.com/office/powerpoint/2010/main" val="22787757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536ACC48-804C-07D8-B6C4-ADC6855D59D3}"/>
              </a:ext>
            </a:extLst>
          </p:cNvPr>
          <p:cNvPicPr>
            <a:picLocks noChangeAspect="1"/>
          </p:cNvPicPr>
          <p:nvPr/>
        </p:nvPicPr>
        <p:blipFill>
          <a:blip r:embed="rId4"/>
          <a:stretch>
            <a:fillRect/>
          </a:stretch>
        </p:blipFill>
        <p:spPr>
          <a:xfrm>
            <a:off x="839416" y="1030543"/>
            <a:ext cx="10997178" cy="5600572"/>
          </a:xfrm>
          <a:prstGeom prst="rect">
            <a:avLst/>
          </a:prstGeom>
        </p:spPr>
      </p:pic>
      <p:sp>
        <p:nvSpPr>
          <p:cNvPr id="21507" name="Rectangle 2"/>
          <p:cNvSpPr>
            <a:spLocks noChangeArrowheads="1"/>
          </p:cNvSpPr>
          <p:nvPr/>
        </p:nvSpPr>
        <p:spPr bwMode="auto">
          <a:xfrm>
            <a:off x="6003635" y="169175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kumimoji="1">
                <a:solidFill>
                  <a:schemeClr val="tx1"/>
                </a:solidFill>
                <a:latin typeface="Garamond" pitchFamily="18" charset="0"/>
                <a:ea typeface="ＭＳ Ｐゴシック" charset="-128"/>
              </a:defRPr>
            </a:lvl1pPr>
            <a:lvl2pPr marL="742950" indent="-285750">
              <a:defRPr kumimoji="1">
                <a:solidFill>
                  <a:schemeClr val="tx1"/>
                </a:solidFill>
                <a:latin typeface="Garamond" pitchFamily="18" charset="0"/>
                <a:ea typeface="ＭＳ Ｐゴシック" charset="-128"/>
              </a:defRPr>
            </a:lvl2pPr>
            <a:lvl3pPr marL="1143000" indent="-228600">
              <a:defRPr kumimoji="1">
                <a:solidFill>
                  <a:schemeClr val="tx1"/>
                </a:solidFill>
                <a:latin typeface="Garamond" pitchFamily="18" charset="0"/>
                <a:ea typeface="ＭＳ Ｐゴシック" charset="-128"/>
              </a:defRPr>
            </a:lvl3pPr>
            <a:lvl4pPr marL="1600200" indent="-228600">
              <a:defRPr kumimoji="1">
                <a:solidFill>
                  <a:schemeClr val="tx1"/>
                </a:solidFill>
                <a:latin typeface="Garamond" pitchFamily="18" charset="0"/>
                <a:ea typeface="ＭＳ Ｐゴシック" charset="-128"/>
              </a:defRPr>
            </a:lvl4pPr>
            <a:lvl5pPr marL="2057400" indent="-228600">
              <a:defRPr kumimoji="1">
                <a:solidFill>
                  <a:schemeClr val="tx1"/>
                </a:solidFill>
                <a:latin typeface="Garamond" pitchFamily="18" charset="0"/>
                <a:ea typeface="ＭＳ Ｐゴシック" charset="-128"/>
              </a:defRPr>
            </a:lvl5pPr>
            <a:lvl6pPr marL="2514600" indent="-228600" eaLnBrk="0" fontAlgn="base" hangingPunct="0">
              <a:spcBef>
                <a:spcPct val="0"/>
              </a:spcBef>
              <a:spcAft>
                <a:spcPct val="0"/>
              </a:spcAft>
              <a:defRPr kumimoji="1">
                <a:solidFill>
                  <a:schemeClr val="tx1"/>
                </a:solidFill>
                <a:latin typeface="Garamond" pitchFamily="18" charset="0"/>
                <a:ea typeface="ＭＳ Ｐゴシック" charset="-128"/>
              </a:defRPr>
            </a:lvl6pPr>
            <a:lvl7pPr marL="2971800" indent="-228600" eaLnBrk="0" fontAlgn="base" hangingPunct="0">
              <a:spcBef>
                <a:spcPct val="0"/>
              </a:spcBef>
              <a:spcAft>
                <a:spcPct val="0"/>
              </a:spcAft>
              <a:defRPr kumimoji="1">
                <a:solidFill>
                  <a:schemeClr val="tx1"/>
                </a:solidFill>
                <a:latin typeface="Garamond" pitchFamily="18" charset="0"/>
                <a:ea typeface="ＭＳ Ｐゴシック" charset="-128"/>
              </a:defRPr>
            </a:lvl7pPr>
            <a:lvl8pPr marL="3429000" indent="-228600" eaLnBrk="0" fontAlgn="base" hangingPunct="0">
              <a:spcBef>
                <a:spcPct val="0"/>
              </a:spcBef>
              <a:spcAft>
                <a:spcPct val="0"/>
              </a:spcAft>
              <a:defRPr kumimoji="1">
                <a:solidFill>
                  <a:schemeClr val="tx1"/>
                </a:solidFill>
                <a:latin typeface="Garamond" pitchFamily="18" charset="0"/>
                <a:ea typeface="ＭＳ Ｐゴシック" charset="-128"/>
              </a:defRPr>
            </a:lvl8pPr>
            <a:lvl9pPr marL="3886200" indent="-228600" eaLnBrk="0" fontAlgn="base" hangingPunct="0">
              <a:spcBef>
                <a:spcPct val="0"/>
              </a:spcBef>
              <a:spcAft>
                <a:spcPct val="0"/>
              </a:spcAft>
              <a:defRPr kumimoji="1">
                <a:solidFill>
                  <a:schemeClr val="tx1"/>
                </a:solidFill>
                <a:latin typeface="Garamond" pitchFamily="18" charset="0"/>
                <a:ea typeface="ＭＳ Ｐゴシック" charset="-128"/>
              </a:defRPr>
            </a:lvl9pPr>
          </a:lstStyle>
          <a:p>
            <a:pPr algn="ctr"/>
            <a:endParaRPr lang="ja-JP" altLang="en-US"/>
          </a:p>
        </p:txBody>
      </p:sp>
      <p:sp>
        <p:nvSpPr>
          <p:cNvPr id="302086" name="AutoShape 6"/>
          <p:cNvSpPr>
            <a:spLocks noChangeArrowheads="1"/>
          </p:cNvSpPr>
          <p:nvPr/>
        </p:nvSpPr>
        <p:spPr bwMode="auto">
          <a:xfrm>
            <a:off x="1457891" y="4756523"/>
            <a:ext cx="2879725" cy="503237"/>
          </a:xfrm>
          <a:prstGeom prst="wedgeEllipseCallout">
            <a:avLst>
              <a:gd name="adj1" fmla="val 39731"/>
              <a:gd name="adj2" fmla="val -169876"/>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b="1" dirty="0">
                <a:solidFill>
                  <a:schemeClr val="accent1">
                    <a:lumMod val="75000"/>
                  </a:schemeClr>
                </a:solidFill>
                <a:ea typeface="ＭＳ Ｐゴシック" pitchFamily="50" charset="-128"/>
              </a:rPr>
              <a:t>1993</a:t>
            </a:r>
            <a:r>
              <a:rPr lang="ja-JP" altLang="en-US" b="1" dirty="0">
                <a:solidFill>
                  <a:schemeClr val="accent1">
                    <a:lumMod val="75000"/>
                  </a:schemeClr>
                </a:solidFill>
                <a:ea typeface="ＭＳ Ｐゴシック" pitchFamily="50" charset="-128"/>
              </a:rPr>
              <a:t>年　</a:t>
            </a:r>
            <a:r>
              <a:rPr lang="en-US" altLang="ja-JP" b="1" dirty="0">
                <a:solidFill>
                  <a:schemeClr val="accent1">
                    <a:lumMod val="75000"/>
                  </a:schemeClr>
                </a:solidFill>
                <a:ea typeface="ＭＳ Ｐゴシック" pitchFamily="50" charset="-128"/>
              </a:rPr>
              <a:t>10</a:t>
            </a:r>
            <a:r>
              <a:rPr lang="ja-JP" altLang="en-US" b="1" dirty="0">
                <a:solidFill>
                  <a:schemeClr val="accent1">
                    <a:lumMod val="75000"/>
                  </a:schemeClr>
                </a:solidFill>
                <a:ea typeface="ＭＳ Ｐゴシック" pitchFamily="50" charset="-128"/>
              </a:rPr>
              <a:t>周年</a:t>
            </a:r>
          </a:p>
        </p:txBody>
      </p:sp>
      <p:sp>
        <p:nvSpPr>
          <p:cNvPr id="21511" name="Text Box 9"/>
          <p:cNvSpPr txBox="1">
            <a:spLocks noChangeArrowheads="1"/>
          </p:cNvSpPr>
          <p:nvPr/>
        </p:nvSpPr>
        <p:spPr bwMode="auto">
          <a:xfrm>
            <a:off x="3000375" y="476251"/>
            <a:ext cx="5976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kumimoji="1" sz="2100">
                <a:solidFill>
                  <a:schemeClr val="tx1"/>
                </a:solidFill>
                <a:latin typeface="Calibri" pitchFamily="34" charset="0"/>
                <a:ea typeface="ＭＳ Ｐゴシック" charset="-128"/>
              </a:defRPr>
            </a:lvl1pPr>
            <a:lvl2pPr marL="742950" indent="-285750">
              <a:lnSpc>
                <a:spcPct val="90000"/>
              </a:lnSpc>
              <a:spcBef>
                <a:spcPts val="375"/>
              </a:spcBef>
              <a:buFont typeface="Arial" charset="0"/>
              <a:buChar char="•"/>
              <a:defRPr kumimoji="1">
                <a:solidFill>
                  <a:schemeClr val="tx1"/>
                </a:solidFill>
                <a:latin typeface="Calibri" pitchFamily="34" charset="0"/>
                <a:ea typeface="ＭＳ Ｐゴシック" charset="-128"/>
              </a:defRPr>
            </a:lvl2pPr>
            <a:lvl3pPr marL="1143000" indent="-228600">
              <a:lnSpc>
                <a:spcPct val="90000"/>
              </a:lnSpc>
              <a:spcBef>
                <a:spcPts val="375"/>
              </a:spcBef>
              <a:buFont typeface="Arial" charset="0"/>
              <a:buChar char="•"/>
              <a:defRPr kumimoji="1" sz="1500">
                <a:solidFill>
                  <a:schemeClr val="tx1"/>
                </a:solidFill>
                <a:latin typeface="Calibri" pitchFamily="34" charset="0"/>
                <a:ea typeface="ＭＳ Ｐゴシック" charset="-128"/>
              </a:defRPr>
            </a:lvl3pPr>
            <a:lvl4pPr marL="1600200" indent="-228600">
              <a:lnSpc>
                <a:spcPct val="90000"/>
              </a:lnSpc>
              <a:spcBef>
                <a:spcPts val="375"/>
              </a:spcBef>
              <a:buFont typeface="Arial" charset="0"/>
              <a:buChar char="•"/>
              <a:defRPr kumimoji="1" sz="1300">
                <a:solidFill>
                  <a:schemeClr val="tx1"/>
                </a:solidFill>
                <a:latin typeface="Calibri" pitchFamily="34" charset="0"/>
                <a:ea typeface="ＭＳ Ｐゴシック" charset="-128"/>
              </a:defRPr>
            </a:lvl4pPr>
            <a:lvl5pPr marL="2057400" indent="-228600">
              <a:lnSpc>
                <a:spcPct val="90000"/>
              </a:lnSpc>
              <a:spcBef>
                <a:spcPts val="375"/>
              </a:spcBef>
              <a:buFont typeface="Arial" charset="0"/>
              <a:buChar char="•"/>
              <a:defRPr kumimoji="1" sz="1300">
                <a:solidFill>
                  <a:schemeClr val="tx1"/>
                </a:solidFill>
                <a:latin typeface="Calibri" pitchFamily="34" charset="0"/>
                <a:ea typeface="ＭＳ Ｐゴシック" charset="-128"/>
              </a:defRPr>
            </a:lvl5pPr>
            <a:lvl6pPr marL="25146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6pPr>
            <a:lvl7pPr marL="29718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7pPr>
            <a:lvl8pPr marL="34290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8pPr>
            <a:lvl9pPr marL="38862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9pPr>
          </a:lstStyle>
          <a:p>
            <a:pPr eaLnBrk="1" hangingPunct="1">
              <a:lnSpc>
                <a:spcPct val="100000"/>
              </a:lnSpc>
              <a:spcBef>
                <a:spcPct val="50000"/>
              </a:spcBef>
              <a:buFontTx/>
              <a:buNone/>
            </a:pPr>
            <a:endParaRPr lang="ja-JP" altLang="en-US" sz="1800">
              <a:latin typeface="Arial" charset="0"/>
            </a:endParaRPr>
          </a:p>
        </p:txBody>
      </p:sp>
      <p:sp>
        <p:nvSpPr>
          <p:cNvPr id="21512" name="Text Box 10"/>
          <p:cNvSpPr txBox="1">
            <a:spLocks noChangeArrowheads="1"/>
          </p:cNvSpPr>
          <p:nvPr/>
        </p:nvSpPr>
        <p:spPr bwMode="auto">
          <a:xfrm>
            <a:off x="3049589" y="260350"/>
            <a:ext cx="68421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750"/>
              </a:spcBef>
              <a:buFont typeface="Arial" charset="0"/>
              <a:buChar char="•"/>
              <a:defRPr kumimoji="1" sz="2100">
                <a:solidFill>
                  <a:schemeClr val="tx1"/>
                </a:solidFill>
                <a:latin typeface="Calibri" pitchFamily="34" charset="0"/>
                <a:ea typeface="ＭＳ Ｐゴシック" charset="-128"/>
              </a:defRPr>
            </a:lvl1pPr>
            <a:lvl2pPr marL="742950" indent="-285750">
              <a:lnSpc>
                <a:spcPct val="90000"/>
              </a:lnSpc>
              <a:spcBef>
                <a:spcPts val="375"/>
              </a:spcBef>
              <a:buFont typeface="Arial" charset="0"/>
              <a:buChar char="•"/>
              <a:defRPr kumimoji="1">
                <a:solidFill>
                  <a:schemeClr val="tx1"/>
                </a:solidFill>
                <a:latin typeface="Calibri" pitchFamily="34" charset="0"/>
                <a:ea typeface="ＭＳ Ｐゴシック" charset="-128"/>
              </a:defRPr>
            </a:lvl2pPr>
            <a:lvl3pPr marL="1143000" indent="-228600">
              <a:lnSpc>
                <a:spcPct val="90000"/>
              </a:lnSpc>
              <a:spcBef>
                <a:spcPts val="375"/>
              </a:spcBef>
              <a:buFont typeface="Arial" charset="0"/>
              <a:buChar char="•"/>
              <a:defRPr kumimoji="1" sz="1500">
                <a:solidFill>
                  <a:schemeClr val="tx1"/>
                </a:solidFill>
                <a:latin typeface="Calibri" pitchFamily="34" charset="0"/>
                <a:ea typeface="ＭＳ Ｐゴシック" charset="-128"/>
              </a:defRPr>
            </a:lvl3pPr>
            <a:lvl4pPr marL="1600200" indent="-228600">
              <a:lnSpc>
                <a:spcPct val="90000"/>
              </a:lnSpc>
              <a:spcBef>
                <a:spcPts val="375"/>
              </a:spcBef>
              <a:buFont typeface="Arial" charset="0"/>
              <a:buChar char="•"/>
              <a:defRPr kumimoji="1" sz="1300">
                <a:solidFill>
                  <a:schemeClr val="tx1"/>
                </a:solidFill>
                <a:latin typeface="Calibri" pitchFamily="34" charset="0"/>
                <a:ea typeface="ＭＳ Ｐゴシック" charset="-128"/>
              </a:defRPr>
            </a:lvl4pPr>
            <a:lvl5pPr marL="2057400" indent="-228600">
              <a:lnSpc>
                <a:spcPct val="90000"/>
              </a:lnSpc>
              <a:spcBef>
                <a:spcPts val="375"/>
              </a:spcBef>
              <a:buFont typeface="Arial" charset="0"/>
              <a:buChar char="•"/>
              <a:defRPr kumimoji="1" sz="1300">
                <a:solidFill>
                  <a:schemeClr val="tx1"/>
                </a:solidFill>
                <a:latin typeface="Calibri" pitchFamily="34" charset="0"/>
                <a:ea typeface="ＭＳ Ｐゴシック" charset="-128"/>
              </a:defRPr>
            </a:lvl5pPr>
            <a:lvl6pPr marL="25146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6pPr>
            <a:lvl7pPr marL="29718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7pPr>
            <a:lvl8pPr marL="34290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8pPr>
            <a:lvl9pPr marL="3886200" indent="-228600" eaLnBrk="0" fontAlgn="base" hangingPunct="0">
              <a:lnSpc>
                <a:spcPct val="90000"/>
              </a:lnSpc>
              <a:spcBef>
                <a:spcPts val="375"/>
              </a:spcBef>
              <a:spcAft>
                <a:spcPct val="0"/>
              </a:spcAft>
              <a:buFont typeface="Arial" charset="0"/>
              <a:buChar char="•"/>
              <a:defRPr kumimoji="1" sz="1300">
                <a:solidFill>
                  <a:schemeClr val="tx1"/>
                </a:solidFill>
                <a:latin typeface="Calibri" pitchFamily="34" charset="0"/>
                <a:ea typeface="ＭＳ Ｐゴシック" charset="-128"/>
              </a:defRPr>
            </a:lvl9pPr>
          </a:lstStyle>
          <a:p>
            <a:pPr eaLnBrk="1" hangingPunct="1">
              <a:lnSpc>
                <a:spcPct val="100000"/>
              </a:lnSpc>
              <a:spcBef>
                <a:spcPct val="50000"/>
              </a:spcBef>
              <a:buFontTx/>
              <a:buNone/>
            </a:pPr>
            <a:r>
              <a:rPr lang="ja-JP" altLang="en-US" sz="3600">
                <a:latin typeface="Arial" charset="0"/>
              </a:rPr>
              <a:t>ディズニーリゾート入場者数</a:t>
            </a:r>
          </a:p>
        </p:txBody>
      </p:sp>
      <p:sp>
        <p:nvSpPr>
          <p:cNvPr id="2" name="AutoShape 6"/>
          <p:cNvSpPr>
            <a:spLocks noChangeArrowheads="1"/>
          </p:cNvSpPr>
          <p:nvPr/>
        </p:nvSpPr>
        <p:spPr bwMode="auto">
          <a:xfrm>
            <a:off x="4303704" y="5068862"/>
            <a:ext cx="4968552" cy="503237"/>
          </a:xfrm>
          <a:prstGeom prst="wedgeEllipseCallout">
            <a:avLst>
              <a:gd name="adj1" fmla="val -16587"/>
              <a:gd name="adj2" fmla="val -253110"/>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sz="1600" b="1" dirty="0">
                <a:solidFill>
                  <a:srgbClr val="002060"/>
                </a:solidFill>
                <a:ea typeface="ＭＳ Ｐゴシック" pitchFamily="50" charset="-128"/>
              </a:rPr>
              <a:t>2000</a:t>
            </a:r>
            <a:r>
              <a:rPr lang="ja-JP" altLang="en-US" sz="1600" b="1" dirty="0">
                <a:solidFill>
                  <a:srgbClr val="002060"/>
                </a:solidFill>
                <a:ea typeface="ＭＳ Ｐゴシック" pitchFamily="50" charset="-128"/>
              </a:rPr>
              <a:t>年</a:t>
            </a:r>
            <a:r>
              <a:rPr lang="en-US" altLang="ja-JP" sz="1600" b="1" dirty="0">
                <a:solidFill>
                  <a:srgbClr val="002060"/>
                </a:solidFill>
                <a:ea typeface="ＭＳ Ｐゴシック" pitchFamily="50" charset="-128"/>
              </a:rPr>
              <a:t>9</a:t>
            </a:r>
            <a:r>
              <a:rPr lang="ja-JP" altLang="en-US" sz="1600" b="1" dirty="0">
                <a:solidFill>
                  <a:srgbClr val="002060"/>
                </a:solidFill>
                <a:ea typeface="ＭＳ Ｐゴシック" pitchFamily="50" charset="-128"/>
              </a:rPr>
              <a:t>月　プーさんのハニーハント</a:t>
            </a:r>
          </a:p>
        </p:txBody>
      </p:sp>
      <p:sp>
        <p:nvSpPr>
          <p:cNvPr id="3" name="AutoShape 6"/>
          <p:cNvSpPr>
            <a:spLocks noChangeArrowheads="1"/>
          </p:cNvSpPr>
          <p:nvPr/>
        </p:nvSpPr>
        <p:spPr bwMode="auto">
          <a:xfrm>
            <a:off x="504372" y="1679873"/>
            <a:ext cx="4655940" cy="503238"/>
          </a:xfrm>
          <a:prstGeom prst="wedgeEllipseCallout">
            <a:avLst>
              <a:gd name="adj1" fmla="val 62470"/>
              <a:gd name="adj2" fmla="val 242331"/>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sz="1600" b="1" dirty="0">
                <a:solidFill>
                  <a:srgbClr val="002060"/>
                </a:solidFill>
                <a:ea typeface="ＭＳ Ｐゴシック" pitchFamily="50" charset="-128"/>
              </a:rPr>
              <a:t>2001</a:t>
            </a:r>
            <a:r>
              <a:rPr lang="ja-JP" altLang="en-US" sz="1600" b="1" dirty="0">
                <a:solidFill>
                  <a:srgbClr val="002060"/>
                </a:solidFill>
                <a:ea typeface="ＭＳ Ｐゴシック" pitchFamily="50" charset="-128"/>
              </a:rPr>
              <a:t>年</a:t>
            </a:r>
            <a:r>
              <a:rPr lang="en-US" altLang="ja-JP" sz="1600" b="1" dirty="0">
                <a:solidFill>
                  <a:srgbClr val="002060"/>
                </a:solidFill>
                <a:ea typeface="ＭＳ Ｐゴシック" pitchFamily="50" charset="-128"/>
              </a:rPr>
              <a:t>9</a:t>
            </a:r>
            <a:r>
              <a:rPr lang="ja-JP" altLang="en-US" sz="1600" b="1" dirty="0">
                <a:solidFill>
                  <a:srgbClr val="002060"/>
                </a:solidFill>
                <a:ea typeface="ＭＳ Ｐゴシック" pitchFamily="50" charset="-128"/>
              </a:rPr>
              <a:t>月　東京ディズニーシー</a:t>
            </a:r>
          </a:p>
        </p:txBody>
      </p:sp>
      <p:sp>
        <p:nvSpPr>
          <p:cNvPr id="4" name="AutoShape 6"/>
          <p:cNvSpPr>
            <a:spLocks noChangeArrowheads="1"/>
          </p:cNvSpPr>
          <p:nvPr/>
        </p:nvSpPr>
        <p:spPr bwMode="auto">
          <a:xfrm>
            <a:off x="5331246" y="1388834"/>
            <a:ext cx="3646067" cy="720725"/>
          </a:xfrm>
          <a:prstGeom prst="wedgeEllipseCallout">
            <a:avLst>
              <a:gd name="adj1" fmla="val -1156"/>
              <a:gd name="adj2" fmla="val 135253"/>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sz="1600" b="1" dirty="0">
                <a:solidFill>
                  <a:schemeClr val="accent1">
                    <a:lumMod val="75000"/>
                  </a:schemeClr>
                </a:solidFill>
                <a:ea typeface="ＭＳ Ｐゴシック" pitchFamily="50" charset="-128"/>
              </a:rPr>
              <a:t>2006</a:t>
            </a:r>
            <a:r>
              <a:rPr lang="ja-JP" altLang="en-US" sz="1600" b="1" dirty="0">
                <a:solidFill>
                  <a:schemeClr val="accent1">
                    <a:lumMod val="75000"/>
                  </a:schemeClr>
                </a:solidFill>
                <a:ea typeface="ＭＳ Ｐゴシック" pitchFamily="50" charset="-128"/>
              </a:rPr>
              <a:t>年</a:t>
            </a:r>
            <a:r>
              <a:rPr lang="en-US" altLang="ja-JP" sz="1600" b="1" dirty="0">
                <a:solidFill>
                  <a:schemeClr val="accent1">
                    <a:lumMod val="75000"/>
                  </a:schemeClr>
                </a:solidFill>
                <a:ea typeface="ＭＳ Ｐゴシック" pitchFamily="50" charset="-128"/>
              </a:rPr>
              <a:t>8</a:t>
            </a:r>
            <a:r>
              <a:rPr lang="ja-JP" altLang="en-US" sz="1600" b="1" dirty="0">
                <a:solidFill>
                  <a:schemeClr val="accent1">
                    <a:lumMod val="75000"/>
                  </a:schemeClr>
                </a:solidFill>
                <a:ea typeface="ＭＳ Ｐゴシック" pitchFamily="50" charset="-128"/>
              </a:rPr>
              <a:t>月タワーオブテラー</a:t>
            </a:r>
          </a:p>
        </p:txBody>
      </p:sp>
      <p:sp>
        <p:nvSpPr>
          <p:cNvPr id="14" name="AutoShape 6"/>
          <p:cNvSpPr>
            <a:spLocks noChangeArrowheads="1"/>
          </p:cNvSpPr>
          <p:nvPr/>
        </p:nvSpPr>
        <p:spPr bwMode="auto">
          <a:xfrm>
            <a:off x="603264" y="2664377"/>
            <a:ext cx="3719101" cy="503237"/>
          </a:xfrm>
          <a:prstGeom prst="wedgeEllipseCallout">
            <a:avLst>
              <a:gd name="adj1" fmla="val 59426"/>
              <a:gd name="adj2" fmla="val 143745"/>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b="1" dirty="0">
                <a:solidFill>
                  <a:schemeClr val="accent1">
                    <a:lumMod val="75000"/>
                  </a:schemeClr>
                </a:solidFill>
                <a:ea typeface="ＭＳ Ｐゴシック" pitchFamily="50" charset="-128"/>
              </a:rPr>
              <a:t>1996</a:t>
            </a:r>
            <a:r>
              <a:rPr lang="ja-JP" altLang="en-US" b="1" dirty="0">
                <a:solidFill>
                  <a:schemeClr val="accent1">
                    <a:lumMod val="75000"/>
                  </a:schemeClr>
                </a:solidFill>
                <a:ea typeface="ＭＳ Ｐゴシック" pitchFamily="50" charset="-128"/>
              </a:rPr>
              <a:t>年</a:t>
            </a:r>
            <a:r>
              <a:rPr lang="en-US" altLang="ja-JP" b="1" dirty="0">
                <a:solidFill>
                  <a:schemeClr val="accent1">
                    <a:lumMod val="75000"/>
                  </a:schemeClr>
                </a:solidFill>
                <a:ea typeface="ＭＳ Ｐゴシック" pitchFamily="50" charset="-128"/>
              </a:rPr>
              <a:t>4</a:t>
            </a:r>
            <a:r>
              <a:rPr lang="ja-JP" altLang="en-US" b="1" dirty="0">
                <a:solidFill>
                  <a:schemeClr val="accent1">
                    <a:lumMod val="75000"/>
                  </a:schemeClr>
                </a:solidFill>
                <a:ea typeface="ＭＳ Ｐゴシック" pitchFamily="50" charset="-128"/>
              </a:rPr>
              <a:t>月トゥーンタウン</a:t>
            </a:r>
          </a:p>
        </p:txBody>
      </p:sp>
      <p:sp>
        <p:nvSpPr>
          <p:cNvPr id="16" name="AutoShape 8"/>
          <p:cNvSpPr>
            <a:spLocks noChangeArrowheads="1"/>
          </p:cNvSpPr>
          <p:nvPr/>
        </p:nvSpPr>
        <p:spPr bwMode="auto">
          <a:xfrm>
            <a:off x="7628064" y="4003799"/>
            <a:ext cx="4511824" cy="503238"/>
          </a:xfrm>
          <a:prstGeom prst="wedgeEllipseCallout">
            <a:avLst>
              <a:gd name="adj1" fmla="val -26704"/>
              <a:gd name="adj2" fmla="val -270937"/>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b="1" dirty="0">
                <a:solidFill>
                  <a:schemeClr val="accent1">
                    <a:lumMod val="75000"/>
                  </a:schemeClr>
                </a:solidFill>
                <a:ea typeface="ＭＳ Ｐゴシック" pitchFamily="50" charset="-128"/>
              </a:rPr>
              <a:t>2012</a:t>
            </a:r>
            <a:r>
              <a:rPr lang="ja-JP" altLang="en-US" b="1" dirty="0">
                <a:solidFill>
                  <a:schemeClr val="accent1">
                    <a:lumMod val="75000"/>
                  </a:schemeClr>
                </a:solidFill>
                <a:ea typeface="ＭＳ Ｐゴシック" pitchFamily="50" charset="-128"/>
              </a:rPr>
              <a:t>年</a:t>
            </a:r>
            <a:r>
              <a:rPr lang="en-US" altLang="ja-JP" b="1" dirty="0">
                <a:solidFill>
                  <a:schemeClr val="accent1">
                    <a:lumMod val="75000"/>
                  </a:schemeClr>
                </a:solidFill>
                <a:ea typeface="ＭＳ Ｐゴシック" pitchFamily="50" charset="-128"/>
              </a:rPr>
              <a:t>7</a:t>
            </a:r>
            <a:r>
              <a:rPr lang="ja-JP" altLang="en-US" b="1" dirty="0">
                <a:solidFill>
                  <a:schemeClr val="accent1">
                    <a:lumMod val="75000"/>
                  </a:schemeClr>
                </a:solidFill>
                <a:ea typeface="ＭＳ Ｐゴシック" pitchFamily="50" charset="-128"/>
              </a:rPr>
              <a:t>月トイストーリーマニア</a:t>
            </a:r>
          </a:p>
        </p:txBody>
      </p:sp>
      <p:sp>
        <p:nvSpPr>
          <p:cNvPr id="20" name="AutoShape 6">
            <a:extLst>
              <a:ext uri="{FF2B5EF4-FFF2-40B4-BE49-F238E27FC236}">
                <a16:creationId xmlns:a16="http://schemas.microsoft.com/office/drawing/2014/main" id="{9E6A9E65-0F0A-43CF-8000-0607E0D363DA}"/>
              </a:ext>
            </a:extLst>
          </p:cNvPr>
          <p:cNvSpPr>
            <a:spLocks noChangeArrowheads="1"/>
          </p:cNvSpPr>
          <p:nvPr/>
        </p:nvSpPr>
        <p:spPr bwMode="auto">
          <a:xfrm>
            <a:off x="8068680" y="575390"/>
            <a:ext cx="3646067" cy="720725"/>
          </a:xfrm>
          <a:prstGeom prst="wedgeEllipseCallout">
            <a:avLst>
              <a:gd name="adj1" fmla="val 5614"/>
              <a:gd name="adj2" fmla="val 202702"/>
            </a:avLst>
          </a:prstGeom>
          <a:ln>
            <a:headEnd/>
            <a:tailEnd/>
          </a:ln>
        </p:spPr>
        <p:style>
          <a:lnRef idx="2">
            <a:schemeClr val="accent5"/>
          </a:lnRef>
          <a:fillRef idx="1">
            <a:schemeClr val="lt1"/>
          </a:fillRef>
          <a:effectRef idx="0">
            <a:schemeClr val="accent5"/>
          </a:effectRef>
          <a:fontRef idx="minor">
            <a:schemeClr val="dk1"/>
          </a:fontRef>
        </p:style>
        <p:txBody>
          <a:bodyPr/>
          <a:lstStyle/>
          <a:p>
            <a:pPr algn="ctr">
              <a:defRPr/>
            </a:pPr>
            <a:r>
              <a:rPr lang="en-US" altLang="ja-JP" sz="1600" b="1" dirty="0">
                <a:solidFill>
                  <a:schemeClr val="accent1">
                    <a:lumMod val="75000"/>
                  </a:schemeClr>
                </a:solidFill>
                <a:ea typeface="ＭＳ Ｐゴシック" pitchFamily="50" charset="-128"/>
              </a:rPr>
              <a:t>2019</a:t>
            </a:r>
            <a:r>
              <a:rPr lang="ja-JP" altLang="en-US" sz="1600" b="1" dirty="0">
                <a:solidFill>
                  <a:schemeClr val="accent1">
                    <a:lumMod val="75000"/>
                  </a:schemeClr>
                </a:solidFill>
                <a:ea typeface="ＭＳ Ｐゴシック" pitchFamily="50" charset="-128"/>
              </a:rPr>
              <a:t>年７月　ソアリン</a:t>
            </a:r>
          </a:p>
        </p:txBody>
      </p:sp>
    </p:spTree>
    <p:custDataLst>
      <p:tags r:id="rId1"/>
    </p:custDataLst>
    <p:extLst>
      <p:ext uri="{BB962C8B-B14F-4D97-AF65-F5344CB8AC3E}">
        <p14:creationId xmlns:p14="http://schemas.microsoft.com/office/powerpoint/2010/main" val="2221651072"/>
      </p:ext>
    </p:extLst>
  </p:cSld>
  <p:clrMapOvr>
    <a:masterClrMapping/>
  </p:clrMapOvr>
  <mc:AlternateContent xmlns:mc="http://schemas.openxmlformats.org/markup-compatibility/2006" xmlns:p14="http://schemas.microsoft.com/office/powerpoint/2010/main">
    <mc:Choice Requires="p14">
      <p:transition spd="slow" p14:dur="2000" advTm="166550"/>
    </mc:Choice>
    <mc:Fallback xmlns="">
      <p:transition spd="slow" advTm="16655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02086"/>
                                        </p:tgtEl>
                                        <p:attrNameLst>
                                          <p:attrName>style.visibility</p:attrName>
                                        </p:attrNameLst>
                                      </p:cBhvr>
                                      <p:to>
                                        <p:strVal val="visible"/>
                                      </p:to>
                                    </p:set>
                                    <p:anim calcmode="lin" valueType="num">
                                      <p:cBhvr>
                                        <p:cTn id="7" dur="500" fill="hold"/>
                                        <p:tgtEl>
                                          <p:spTgt spid="302086"/>
                                        </p:tgtEl>
                                        <p:attrNameLst>
                                          <p:attrName>ppt_w</p:attrName>
                                        </p:attrNameLst>
                                      </p:cBhvr>
                                      <p:tavLst>
                                        <p:tav tm="0">
                                          <p:val>
                                            <p:strVal val="#ppt_w*0.05"/>
                                          </p:val>
                                        </p:tav>
                                        <p:tav tm="100000">
                                          <p:val>
                                            <p:strVal val="#ppt_w"/>
                                          </p:val>
                                        </p:tav>
                                      </p:tavLst>
                                    </p:anim>
                                    <p:anim calcmode="lin" valueType="num">
                                      <p:cBhvr>
                                        <p:cTn id="8" dur="500" fill="hold"/>
                                        <p:tgtEl>
                                          <p:spTgt spid="302086"/>
                                        </p:tgtEl>
                                        <p:attrNameLst>
                                          <p:attrName>ppt_h</p:attrName>
                                        </p:attrNameLst>
                                      </p:cBhvr>
                                      <p:tavLst>
                                        <p:tav tm="0">
                                          <p:val>
                                            <p:strVal val="#ppt_h"/>
                                          </p:val>
                                        </p:tav>
                                        <p:tav tm="100000">
                                          <p:val>
                                            <p:strVal val="#ppt_h"/>
                                          </p:val>
                                        </p:tav>
                                      </p:tavLst>
                                    </p:anim>
                                    <p:anim calcmode="lin" valueType="num">
                                      <p:cBhvr>
                                        <p:cTn id="9" dur="500" fill="hold"/>
                                        <p:tgtEl>
                                          <p:spTgt spid="302086"/>
                                        </p:tgtEl>
                                        <p:attrNameLst>
                                          <p:attrName>ppt_x</p:attrName>
                                        </p:attrNameLst>
                                      </p:cBhvr>
                                      <p:tavLst>
                                        <p:tav tm="0">
                                          <p:val>
                                            <p:strVal val="#ppt_x-.2"/>
                                          </p:val>
                                        </p:tav>
                                        <p:tav tm="100000">
                                          <p:val>
                                            <p:strVal val="#ppt_x"/>
                                          </p:val>
                                        </p:tav>
                                      </p:tavLst>
                                    </p:anim>
                                    <p:anim calcmode="lin" valueType="num">
                                      <p:cBhvr>
                                        <p:cTn id="10" dur="500" fill="hold"/>
                                        <p:tgtEl>
                                          <p:spTgt spid="302086"/>
                                        </p:tgtEl>
                                        <p:attrNameLst>
                                          <p:attrName>ppt_y</p:attrName>
                                        </p:attrNameLst>
                                      </p:cBhvr>
                                      <p:tavLst>
                                        <p:tav tm="0">
                                          <p:val>
                                            <p:strVal val="#ppt_y"/>
                                          </p:val>
                                        </p:tav>
                                        <p:tav tm="100000">
                                          <p:val>
                                            <p:strVal val="#ppt_y"/>
                                          </p:val>
                                        </p:tav>
                                      </p:tavLst>
                                    </p:anim>
                                    <p:animEffect transition="in" filter="fade">
                                      <p:cBhvr>
                                        <p:cTn id="11" dur="500"/>
                                        <p:tgtEl>
                                          <p:spTgt spid="30208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p:cTn id="16" dur="500" fill="hold"/>
                                        <p:tgtEl>
                                          <p:spTgt spid="14"/>
                                        </p:tgtEl>
                                        <p:attrNameLst>
                                          <p:attrName>ppt_w</p:attrName>
                                        </p:attrNameLst>
                                      </p:cBhvr>
                                      <p:tavLst>
                                        <p:tav tm="0">
                                          <p:val>
                                            <p:strVal val="#ppt_w*0.05"/>
                                          </p:val>
                                        </p:tav>
                                        <p:tav tm="100000">
                                          <p:val>
                                            <p:strVal val="#ppt_w"/>
                                          </p:val>
                                        </p:tav>
                                      </p:tavLst>
                                    </p:anim>
                                    <p:anim calcmode="lin" valueType="num">
                                      <p:cBhvr>
                                        <p:cTn id="17" dur="500" fill="hold"/>
                                        <p:tgtEl>
                                          <p:spTgt spid="14"/>
                                        </p:tgtEl>
                                        <p:attrNameLst>
                                          <p:attrName>ppt_h</p:attrName>
                                        </p:attrNameLst>
                                      </p:cBhvr>
                                      <p:tavLst>
                                        <p:tav tm="0">
                                          <p:val>
                                            <p:strVal val="#ppt_h"/>
                                          </p:val>
                                        </p:tav>
                                        <p:tav tm="100000">
                                          <p:val>
                                            <p:strVal val="#ppt_h"/>
                                          </p:val>
                                        </p:tav>
                                      </p:tavLst>
                                    </p:anim>
                                    <p:anim calcmode="lin" valueType="num">
                                      <p:cBhvr>
                                        <p:cTn id="18" dur="500" fill="hold"/>
                                        <p:tgtEl>
                                          <p:spTgt spid="14"/>
                                        </p:tgtEl>
                                        <p:attrNameLst>
                                          <p:attrName>ppt_x</p:attrName>
                                        </p:attrNameLst>
                                      </p:cBhvr>
                                      <p:tavLst>
                                        <p:tav tm="0">
                                          <p:val>
                                            <p:strVal val="#ppt_x-.2"/>
                                          </p:val>
                                        </p:tav>
                                        <p:tav tm="100000">
                                          <p:val>
                                            <p:strVal val="#ppt_x"/>
                                          </p:val>
                                        </p:tav>
                                      </p:tavLst>
                                    </p:anim>
                                    <p:anim calcmode="lin" valueType="num">
                                      <p:cBhvr>
                                        <p:cTn id="19" dur="500" fill="hold"/>
                                        <p:tgtEl>
                                          <p:spTgt spid="14"/>
                                        </p:tgtEl>
                                        <p:attrNameLst>
                                          <p:attrName>ppt_y</p:attrName>
                                        </p:attrNameLst>
                                      </p:cBhvr>
                                      <p:tavLst>
                                        <p:tav tm="0">
                                          <p:val>
                                            <p:strVal val="#ppt_y"/>
                                          </p:val>
                                        </p:tav>
                                        <p:tav tm="100000">
                                          <p:val>
                                            <p:strVal val="#ppt_y"/>
                                          </p:val>
                                        </p:tav>
                                      </p:tavLst>
                                    </p:anim>
                                    <p:animEffect transition="in" filter="fade">
                                      <p:cBhvr>
                                        <p:cTn id="20" dur="500"/>
                                        <p:tgtEl>
                                          <p:spTgt spid="1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strVal val="#ppt_w*0.05"/>
                                          </p:val>
                                        </p:tav>
                                        <p:tav tm="100000">
                                          <p:val>
                                            <p:strVal val="#ppt_w"/>
                                          </p:val>
                                        </p:tav>
                                      </p:tavLst>
                                    </p:anim>
                                    <p:anim calcmode="lin" valueType="num">
                                      <p:cBhvr>
                                        <p:cTn id="26" dur="500" fill="hold"/>
                                        <p:tgtEl>
                                          <p:spTgt spid="2"/>
                                        </p:tgtEl>
                                        <p:attrNameLst>
                                          <p:attrName>ppt_h</p:attrName>
                                        </p:attrNameLst>
                                      </p:cBhvr>
                                      <p:tavLst>
                                        <p:tav tm="0">
                                          <p:val>
                                            <p:strVal val="#ppt_h"/>
                                          </p:val>
                                        </p:tav>
                                        <p:tav tm="100000">
                                          <p:val>
                                            <p:strVal val="#ppt_h"/>
                                          </p:val>
                                        </p:tav>
                                      </p:tavLst>
                                    </p:anim>
                                    <p:anim calcmode="lin" valueType="num">
                                      <p:cBhvr>
                                        <p:cTn id="27" dur="500" fill="hold"/>
                                        <p:tgtEl>
                                          <p:spTgt spid="2"/>
                                        </p:tgtEl>
                                        <p:attrNameLst>
                                          <p:attrName>ppt_x</p:attrName>
                                        </p:attrNameLst>
                                      </p:cBhvr>
                                      <p:tavLst>
                                        <p:tav tm="0">
                                          <p:val>
                                            <p:strVal val="#ppt_x-.2"/>
                                          </p:val>
                                        </p:tav>
                                        <p:tav tm="100000">
                                          <p:val>
                                            <p:strVal val="#ppt_x"/>
                                          </p:val>
                                        </p:tav>
                                      </p:tavLst>
                                    </p:anim>
                                    <p:anim calcmode="lin" valueType="num">
                                      <p:cBhvr>
                                        <p:cTn id="28" dur="500" fill="hold"/>
                                        <p:tgtEl>
                                          <p:spTgt spid="2"/>
                                        </p:tgtEl>
                                        <p:attrNameLst>
                                          <p:attrName>ppt_y</p:attrName>
                                        </p:attrNameLst>
                                      </p:cBhvr>
                                      <p:tavLst>
                                        <p:tav tm="0">
                                          <p:val>
                                            <p:strVal val="#ppt_y"/>
                                          </p:val>
                                        </p:tav>
                                        <p:tav tm="100000">
                                          <p:val>
                                            <p:strVal val="#ppt_y"/>
                                          </p:val>
                                        </p:tav>
                                      </p:tavLst>
                                    </p:anim>
                                    <p:animEffect transition="in" filter="fade">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strVal val="#ppt_w*0.05"/>
                                          </p:val>
                                        </p:tav>
                                        <p:tav tm="100000">
                                          <p:val>
                                            <p:strVal val="#ppt_w"/>
                                          </p:val>
                                        </p:tav>
                                      </p:tavLst>
                                    </p:anim>
                                    <p:anim calcmode="lin" valueType="num">
                                      <p:cBhvr>
                                        <p:cTn id="35" dur="500" fill="hold"/>
                                        <p:tgtEl>
                                          <p:spTgt spid="3"/>
                                        </p:tgtEl>
                                        <p:attrNameLst>
                                          <p:attrName>ppt_h</p:attrName>
                                        </p:attrNameLst>
                                      </p:cBhvr>
                                      <p:tavLst>
                                        <p:tav tm="0">
                                          <p:val>
                                            <p:strVal val="#ppt_h"/>
                                          </p:val>
                                        </p:tav>
                                        <p:tav tm="100000">
                                          <p:val>
                                            <p:strVal val="#ppt_h"/>
                                          </p:val>
                                        </p:tav>
                                      </p:tavLst>
                                    </p:anim>
                                    <p:anim calcmode="lin" valueType="num">
                                      <p:cBhvr>
                                        <p:cTn id="36" dur="500" fill="hold"/>
                                        <p:tgtEl>
                                          <p:spTgt spid="3"/>
                                        </p:tgtEl>
                                        <p:attrNameLst>
                                          <p:attrName>ppt_x</p:attrName>
                                        </p:attrNameLst>
                                      </p:cBhvr>
                                      <p:tavLst>
                                        <p:tav tm="0">
                                          <p:val>
                                            <p:strVal val="#ppt_x-.2"/>
                                          </p:val>
                                        </p:tav>
                                        <p:tav tm="100000">
                                          <p:val>
                                            <p:strVal val="#ppt_x"/>
                                          </p:val>
                                        </p:tav>
                                      </p:tavLst>
                                    </p:anim>
                                    <p:anim calcmode="lin" valueType="num">
                                      <p:cBhvr>
                                        <p:cTn id="37" dur="500" fill="hold"/>
                                        <p:tgtEl>
                                          <p:spTgt spid="3"/>
                                        </p:tgtEl>
                                        <p:attrNameLst>
                                          <p:attrName>ppt_y</p:attrName>
                                        </p:attrNameLst>
                                      </p:cBhvr>
                                      <p:tavLst>
                                        <p:tav tm="0">
                                          <p:val>
                                            <p:strVal val="#ppt_y"/>
                                          </p:val>
                                        </p:tav>
                                        <p:tav tm="100000">
                                          <p:val>
                                            <p:strVal val="#ppt_y"/>
                                          </p:val>
                                        </p:tav>
                                      </p:tavLst>
                                    </p:anim>
                                    <p:animEffect transition="in" filter="fade">
                                      <p:cBhvr>
                                        <p:cTn id="38" dur="500"/>
                                        <p:tgtEl>
                                          <p:spTgt spid="3"/>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500" fill="hold"/>
                                        <p:tgtEl>
                                          <p:spTgt spid="4"/>
                                        </p:tgtEl>
                                        <p:attrNameLst>
                                          <p:attrName>ppt_w</p:attrName>
                                        </p:attrNameLst>
                                      </p:cBhvr>
                                      <p:tavLst>
                                        <p:tav tm="0">
                                          <p:val>
                                            <p:strVal val="#ppt_w*0.05"/>
                                          </p:val>
                                        </p:tav>
                                        <p:tav tm="100000">
                                          <p:val>
                                            <p:strVal val="#ppt_w"/>
                                          </p:val>
                                        </p:tav>
                                      </p:tavLst>
                                    </p:anim>
                                    <p:anim calcmode="lin" valueType="num">
                                      <p:cBhvr>
                                        <p:cTn id="44" dur="500" fill="hold"/>
                                        <p:tgtEl>
                                          <p:spTgt spid="4"/>
                                        </p:tgtEl>
                                        <p:attrNameLst>
                                          <p:attrName>ppt_h</p:attrName>
                                        </p:attrNameLst>
                                      </p:cBhvr>
                                      <p:tavLst>
                                        <p:tav tm="0">
                                          <p:val>
                                            <p:strVal val="#ppt_h"/>
                                          </p:val>
                                        </p:tav>
                                        <p:tav tm="100000">
                                          <p:val>
                                            <p:strVal val="#ppt_h"/>
                                          </p:val>
                                        </p:tav>
                                      </p:tavLst>
                                    </p:anim>
                                    <p:anim calcmode="lin" valueType="num">
                                      <p:cBhvr>
                                        <p:cTn id="45" dur="500" fill="hold"/>
                                        <p:tgtEl>
                                          <p:spTgt spid="4"/>
                                        </p:tgtEl>
                                        <p:attrNameLst>
                                          <p:attrName>ppt_x</p:attrName>
                                        </p:attrNameLst>
                                      </p:cBhvr>
                                      <p:tavLst>
                                        <p:tav tm="0">
                                          <p:val>
                                            <p:strVal val="#ppt_x-.2"/>
                                          </p:val>
                                        </p:tav>
                                        <p:tav tm="100000">
                                          <p:val>
                                            <p:strVal val="#ppt_x"/>
                                          </p:val>
                                        </p:tav>
                                      </p:tavLst>
                                    </p:anim>
                                    <p:anim calcmode="lin" valueType="num">
                                      <p:cBhvr>
                                        <p:cTn id="46" dur="500" fill="hold"/>
                                        <p:tgtEl>
                                          <p:spTgt spid="4"/>
                                        </p:tgtEl>
                                        <p:attrNameLst>
                                          <p:attrName>ppt_y</p:attrName>
                                        </p:attrNameLst>
                                      </p:cBhvr>
                                      <p:tavLst>
                                        <p:tav tm="0">
                                          <p:val>
                                            <p:strVal val="#ppt_y"/>
                                          </p:val>
                                        </p:tav>
                                        <p:tav tm="100000">
                                          <p:val>
                                            <p:strVal val="#ppt_y"/>
                                          </p:val>
                                        </p:tav>
                                      </p:tavLst>
                                    </p:anim>
                                    <p:animEffect transition="in" filter="fade">
                                      <p:cBhvr>
                                        <p:cTn id="47" dur="500"/>
                                        <p:tgtEl>
                                          <p:spTgt spid="4"/>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80">
                                          <p:stCondLst>
                                            <p:cond delay="0"/>
                                          </p:stCondLst>
                                        </p:cTn>
                                        <p:tgtEl>
                                          <p:spTgt spid="16"/>
                                        </p:tgtEl>
                                      </p:cBhvr>
                                    </p:animEffect>
                                    <p:anim calcmode="lin" valueType="num">
                                      <p:cBhvr>
                                        <p:cTn id="5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58" dur="26">
                                          <p:stCondLst>
                                            <p:cond delay="650"/>
                                          </p:stCondLst>
                                        </p:cTn>
                                        <p:tgtEl>
                                          <p:spTgt spid="16"/>
                                        </p:tgtEl>
                                      </p:cBhvr>
                                      <p:to x="100000" y="60000"/>
                                    </p:animScale>
                                    <p:animScale>
                                      <p:cBhvr>
                                        <p:cTn id="59" dur="166" decel="50000">
                                          <p:stCondLst>
                                            <p:cond delay="676"/>
                                          </p:stCondLst>
                                        </p:cTn>
                                        <p:tgtEl>
                                          <p:spTgt spid="16"/>
                                        </p:tgtEl>
                                      </p:cBhvr>
                                      <p:to x="100000" y="100000"/>
                                    </p:animScale>
                                    <p:animScale>
                                      <p:cBhvr>
                                        <p:cTn id="60" dur="26">
                                          <p:stCondLst>
                                            <p:cond delay="1312"/>
                                          </p:stCondLst>
                                        </p:cTn>
                                        <p:tgtEl>
                                          <p:spTgt spid="16"/>
                                        </p:tgtEl>
                                      </p:cBhvr>
                                      <p:to x="100000" y="80000"/>
                                    </p:animScale>
                                    <p:animScale>
                                      <p:cBhvr>
                                        <p:cTn id="61" dur="166" decel="50000">
                                          <p:stCondLst>
                                            <p:cond delay="1338"/>
                                          </p:stCondLst>
                                        </p:cTn>
                                        <p:tgtEl>
                                          <p:spTgt spid="16"/>
                                        </p:tgtEl>
                                      </p:cBhvr>
                                      <p:to x="100000" y="100000"/>
                                    </p:animScale>
                                    <p:animScale>
                                      <p:cBhvr>
                                        <p:cTn id="62" dur="26">
                                          <p:stCondLst>
                                            <p:cond delay="1642"/>
                                          </p:stCondLst>
                                        </p:cTn>
                                        <p:tgtEl>
                                          <p:spTgt spid="16"/>
                                        </p:tgtEl>
                                      </p:cBhvr>
                                      <p:to x="100000" y="90000"/>
                                    </p:animScale>
                                    <p:animScale>
                                      <p:cBhvr>
                                        <p:cTn id="63" dur="166" decel="50000">
                                          <p:stCondLst>
                                            <p:cond delay="1668"/>
                                          </p:stCondLst>
                                        </p:cTn>
                                        <p:tgtEl>
                                          <p:spTgt spid="16"/>
                                        </p:tgtEl>
                                      </p:cBhvr>
                                      <p:to x="100000" y="100000"/>
                                    </p:animScale>
                                    <p:animScale>
                                      <p:cBhvr>
                                        <p:cTn id="64" dur="26">
                                          <p:stCondLst>
                                            <p:cond delay="1808"/>
                                          </p:stCondLst>
                                        </p:cTn>
                                        <p:tgtEl>
                                          <p:spTgt spid="16"/>
                                        </p:tgtEl>
                                      </p:cBhvr>
                                      <p:to x="100000" y="95000"/>
                                    </p:animScale>
                                    <p:animScale>
                                      <p:cBhvr>
                                        <p:cTn id="65" dur="166" decel="50000">
                                          <p:stCondLst>
                                            <p:cond delay="1834"/>
                                          </p:stCondLst>
                                        </p:cTn>
                                        <p:tgtEl>
                                          <p:spTgt spid="16"/>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54" presetClass="entr" presetSubtype="0" accel="100000" fill="hold" grpId="0"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500" fill="hold"/>
                                        <p:tgtEl>
                                          <p:spTgt spid="20"/>
                                        </p:tgtEl>
                                        <p:attrNameLst>
                                          <p:attrName>ppt_w</p:attrName>
                                        </p:attrNameLst>
                                      </p:cBhvr>
                                      <p:tavLst>
                                        <p:tav tm="0">
                                          <p:val>
                                            <p:strVal val="#ppt_w*0.05"/>
                                          </p:val>
                                        </p:tav>
                                        <p:tav tm="100000">
                                          <p:val>
                                            <p:strVal val="#ppt_w"/>
                                          </p:val>
                                        </p:tav>
                                      </p:tavLst>
                                    </p:anim>
                                    <p:anim calcmode="lin" valueType="num">
                                      <p:cBhvr>
                                        <p:cTn id="71" dur="500" fill="hold"/>
                                        <p:tgtEl>
                                          <p:spTgt spid="20"/>
                                        </p:tgtEl>
                                        <p:attrNameLst>
                                          <p:attrName>ppt_h</p:attrName>
                                        </p:attrNameLst>
                                      </p:cBhvr>
                                      <p:tavLst>
                                        <p:tav tm="0">
                                          <p:val>
                                            <p:strVal val="#ppt_h"/>
                                          </p:val>
                                        </p:tav>
                                        <p:tav tm="100000">
                                          <p:val>
                                            <p:strVal val="#ppt_h"/>
                                          </p:val>
                                        </p:tav>
                                      </p:tavLst>
                                    </p:anim>
                                    <p:anim calcmode="lin" valueType="num">
                                      <p:cBhvr>
                                        <p:cTn id="72" dur="500" fill="hold"/>
                                        <p:tgtEl>
                                          <p:spTgt spid="20"/>
                                        </p:tgtEl>
                                        <p:attrNameLst>
                                          <p:attrName>ppt_x</p:attrName>
                                        </p:attrNameLst>
                                      </p:cBhvr>
                                      <p:tavLst>
                                        <p:tav tm="0">
                                          <p:val>
                                            <p:strVal val="#ppt_x-.2"/>
                                          </p:val>
                                        </p:tav>
                                        <p:tav tm="100000">
                                          <p:val>
                                            <p:strVal val="#ppt_x"/>
                                          </p:val>
                                        </p:tav>
                                      </p:tavLst>
                                    </p:anim>
                                    <p:anim calcmode="lin" valueType="num">
                                      <p:cBhvr>
                                        <p:cTn id="73" dur="500" fill="hold"/>
                                        <p:tgtEl>
                                          <p:spTgt spid="20"/>
                                        </p:tgtEl>
                                        <p:attrNameLst>
                                          <p:attrName>ppt_y</p:attrName>
                                        </p:attrNameLst>
                                      </p:cBhvr>
                                      <p:tavLst>
                                        <p:tav tm="0">
                                          <p:val>
                                            <p:strVal val="#ppt_y"/>
                                          </p:val>
                                        </p:tav>
                                        <p:tav tm="100000">
                                          <p:val>
                                            <p:strVal val="#ppt_y"/>
                                          </p:val>
                                        </p:tav>
                                      </p:tavLst>
                                    </p:anim>
                                    <p:animEffect transition="in" filter="fade">
                                      <p:cBhvr>
                                        <p:cTn id="7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086" grpId="0" animBg="1"/>
      <p:bldP spid="2" grpId="0" animBg="1"/>
      <p:bldP spid="3" grpId="0" animBg="1"/>
      <p:bldP spid="4" grpId="0" animBg="1"/>
      <p:bldP spid="14" grpId="0" animBg="1"/>
      <p:bldP spid="16"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3" name="Rectangle 5"/>
          <p:cNvSpPr>
            <a:spLocks noGrp="1" noRot="1" noChangeArrowheads="1"/>
          </p:cNvSpPr>
          <p:nvPr>
            <p:ph type="title"/>
          </p:nvPr>
        </p:nvSpPr>
        <p:spPr/>
        <p:txBody>
          <a:bodyPr rtlCol="0">
            <a:normAutofit/>
          </a:bodyPr>
          <a:lstStyle/>
          <a:p>
            <a:pPr eaLnBrk="1" fontAlgn="auto" hangingPunct="1">
              <a:spcAft>
                <a:spcPts val="0"/>
              </a:spcAft>
              <a:defRPr/>
            </a:pPr>
            <a:r>
              <a:rPr lang="ja-JP" altLang="en-US" dirty="0"/>
              <a:t>強化遠近法</a:t>
            </a:r>
            <a:br>
              <a:rPr lang="ja-JP" altLang="en-US" dirty="0"/>
            </a:br>
            <a:r>
              <a:rPr lang="ja-JP" altLang="en-US" sz="4000" dirty="0"/>
              <a:t>（遠くに行くほど道幅が狭くなっている）</a:t>
            </a:r>
          </a:p>
        </p:txBody>
      </p:sp>
      <p:pic>
        <p:nvPicPr>
          <p:cNvPr id="20483" name="Picture 4" descr="IMGP0386"/>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Rot="1" noChangeArrowheads="1"/>
          </p:cNvSpPr>
          <p:nvPr>
            <p:ph type="title"/>
          </p:nvPr>
        </p:nvSpPr>
        <p:spPr/>
        <p:txBody>
          <a:bodyPr/>
          <a:lstStyle/>
          <a:p>
            <a:pPr eaLnBrk="1" hangingPunct="1"/>
            <a:r>
              <a:rPr lang="ja-JP" altLang="en-US"/>
              <a:t>反対側から</a:t>
            </a:r>
          </a:p>
        </p:txBody>
      </p:sp>
      <p:pic>
        <p:nvPicPr>
          <p:cNvPr id="21507" name="Picture 4" descr="IMGP0395"/>
          <p:cNvPicPr>
            <a:picLocks noGrp="1" noChangeAspect="1" noChangeArrowheads="1"/>
          </p:cNvPicPr>
          <p:nvPr>
            <p:ph idx="1"/>
          </p:nvPr>
        </p:nvPicPr>
        <p:blipFill>
          <a:blip r:embed="rId3" cstate="print"/>
          <a:srcRect/>
          <a:stretch>
            <a:fillRect/>
          </a:stretch>
        </p:blipFill>
        <p:spPr>
          <a:xfrm>
            <a:off x="2567608" y="1723816"/>
            <a:ext cx="5848350" cy="4191000"/>
          </a:xfrm>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Rot="1" noChangeArrowheads="1"/>
          </p:cNvSpPr>
          <p:nvPr>
            <p:ph type="title"/>
          </p:nvPr>
        </p:nvSpPr>
        <p:spPr/>
        <p:txBody>
          <a:bodyPr/>
          <a:lstStyle/>
          <a:p>
            <a:pPr eaLnBrk="1" hangingPunct="1"/>
            <a:r>
              <a:rPr lang="ja-JP" altLang="en-US"/>
              <a:t>ワールドバザールの街並み</a:t>
            </a:r>
          </a:p>
        </p:txBody>
      </p:sp>
      <p:pic>
        <p:nvPicPr>
          <p:cNvPr id="22531" name="Picture 4" descr="IMGP0393"/>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Rot="1" noChangeArrowheads="1"/>
          </p:cNvSpPr>
          <p:nvPr>
            <p:ph type="title"/>
          </p:nvPr>
        </p:nvSpPr>
        <p:spPr/>
        <p:txBody>
          <a:bodyPr rtlCol="0">
            <a:normAutofit/>
          </a:bodyPr>
          <a:lstStyle/>
          <a:p>
            <a:pPr eaLnBrk="1" fontAlgn="auto" hangingPunct="1">
              <a:spcAft>
                <a:spcPts val="0"/>
              </a:spcAft>
              <a:defRPr/>
            </a:pPr>
            <a:r>
              <a:rPr lang="ja-JP" altLang="en-US" sz="3600"/>
              <a:t>縮尺（</a:t>
            </a:r>
            <a:r>
              <a:rPr lang="en-US" altLang="ja-JP" sz="3600"/>
              <a:t>1</a:t>
            </a:r>
            <a:r>
              <a:rPr lang="ja-JP" altLang="en-US" sz="3600"/>
              <a:t>階</a:t>
            </a:r>
            <a:r>
              <a:rPr lang="en-US" altLang="ja-JP" sz="3600"/>
              <a:t>7/8</a:t>
            </a:r>
            <a:r>
              <a:rPr lang="ja-JP" altLang="en-US" sz="3600"/>
              <a:t>、</a:t>
            </a:r>
            <a:r>
              <a:rPr lang="en-US" altLang="ja-JP" sz="3600"/>
              <a:t>2</a:t>
            </a:r>
            <a:r>
              <a:rPr lang="ja-JP" altLang="en-US" sz="3600"/>
              <a:t>階</a:t>
            </a:r>
            <a:r>
              <a:rPr lang="en-US" altLang="ja-JP" sz="3600"/>
              <a:t>5/8</a:t>
            </a:r>
            <a:r>
              <a:rPr lang="ja-JP" altLang="en-US" sz="3600"/>
              <a:t>、</a:t>
            </a:r>
            <a:r>
              <a:rPr lang="en-US" altLang="ja-JP" sz="3600"/>
              <a:t>3</a:t>
            </a:r>
            <a:r>
              <a:rPr lang="ja-JP" altLang="en-US" sz="3600"/>
              <a:t>階</a:t>
            </a:r>
            <a:r>
              <a:rPr lang="en-US" altLang="ja-JP" sz="3600"/>
              <a:t>4/8</a:t>
            </a:r>
            <a:r>
              <a:rPr lang="ja-JP" altLang="en-US" sz="3600"/>
              <a:t>）</a:t>
            </a:r>
            <a:br>
              <a:rPr lang="ja-JP" altLang="en-US" sz="3600"/>
            </a:br>
            <a:r>
              <a:rPr lang="ja-JP" altLang="en-US" sz="3600"/>
              <a:t>⇒自分が大きく見える </a:t>
            </a:r>
          </a:p>
        </p:txBody>
      </p:sp>
      <p:pic>
        <p:nvPicPr>
          <p:cNvPr id="23555" name="Picture 4" descr="IMGP0388"/>
          <p:cNvPicPr>
            <a:picLocks noGrp="1" noChangeAspect="1" noChangeArrowheads="1"/>
          </p:cNvPicPr>
          <p:nvPr>
            <p:ph sz="half" idx="1"/>
          </p:nvPr>
        </p:nvPicPr>
        <p:blipFill>
          <a:blip r:embed="rId3" cstate="print"/>
          <a:srcRect/>
          <a:stretch>
            <a:fillRect/>
          </a:stretch>
        </p:blipFill>
        <p:spPr>
          <a:xfrm>
            <a:off x="2347914" y="1766888"/>
            <a:ext cx="3305175" cy="4191000"/>
          </a:xfrm>
        </p:spPr>
      </p:pic>
      <p:pic>
        <p:nvPicPr>
          <p:cNvPr id="23556" name="Picture 9" descr="IMGP0389"/>
          <p:cNvPicPr>
            <a:picLocks noGrp="1" noChangeAspect="1" noChangeArrowheads="1"/>
          </p:cNvPicPr>
          <p:nvPr>
            <p:ph sz="half" idx="2"/>
          </p:nvPr>
        </p:nvPicPr>
        <p:blipFill>
          <a:blip r:embed="rId4" cstate="print"/>
          <a:srcRect/>
          <a:stretch>
            <a:fillRect/>
          </a:stretch>
        </p:blipFill>
        <p:spPr>
          <a:xfrm>
            <a:off x="6538914" y="1766888"/>
            <a:ext cx="3305175" cy="4191000"/>
          </a:xfrm>
        </p:spPr>
      </p:pic>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p:cNvSpPr>
            <a:spLocks noGrp="1"/>
          </p:cNvSpPr>
          <p:nvPr>
            <p:ph type="title"/>
          </p:nvPr>
        </p:nvSpPr>
        <p:spPr>
          <a:xfrm>
            <a:off x="2063750" y="620714"/>
            <a:ext cx="8229600" cy="852487"/>
          </a:xfrm>
        </p:spPr>
        <p:txBody>
          <a:bodyPr>
            <a:normAutofit fontScale="90000"/>
          </a:bodyPr>
          <a:lstStyle/>
          <a:p>
            <a:pPr eaLnBrk="1" hangingPunct="1"/>
            <a:r>
              <a:rPr lang="ja-JP" altLang="en-US"/>
              <a:t>ディズニーランドの建物は小さい</a:t>
            </a:r>
          </a:p>
        </p:txBody>
      </p:sp>
      <p:pic>
        <p:nvPicPr>
          <p:cNvPr id="24579" name="Picture 2"/>
          <p:cNvPicPr>
            <a:picLocks noGrp="1" noChangeAspect="1" noChangeArrowheads="1"/>
          </p:cNvPicPr>
          <p:nvPr>
            <p:ph idx="1"/>
          </p:nvPr>
        </p:nvPicPr>
        <p:blipFill>
          <a:blip r:embed="rId2" cstate="print"/>
          <a:srcRect/>
          <a:stretch>
            <a:fillRect/>
          </a:stretch>
        </p:blipFill>
        <p:spPr>
          <a:xfrm>
            <a:off x="2838450" y="1412876"/>
            <a:ext cx="6624638" cy="5040313"/>
          </a:xfr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p:cNvSpPr>
            <a:spLocks noGrp="1"/>
          </p:cNvSpPr>
          <p:nvPr>
            <p:ph type="title"/>
          </p:nvPr>
        </p:nvSpPr>
        <p:spPr>
          <a:xfrm>
            <a:off x="1974850" y="260350"/>
            <a:ext cx="8229600" cy="1143000"/>
          </a:xfrm>
        </p:spPr>
        <p:txBody>
          <a:bodyPr/>
          <a:lstStyle/>
          <a:p>
            <a:pPr eaLnBrk="1" hangingPunct="1"/>
            <a:r>
              <a:rPr lang="ja-JP" altLang="en-US"/>
              <a:t>シンデレラ城の石垣</a:t>
            </a:r>
          </a:p>
        </p:txBody>
      </p:sp>
      <p:pic>
        <p:nvPicPr>
          <p:cNvPr id="25603" name="コンテンツ プレースホルダ 3" descr="お城の石垣.jpg"/>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3968751" y="1628775"/>
            <a:ext cx="3744913" cy="4992688"/>
          </a:xfr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hlinkClick r:id="rId2"/>
              </a:rPr>
              <a:t>龍安寺</a:t>
            </a:r>
            <a:endParaRPr kumimoji="1" lang="ja-JP" altLang="en-US" dirty="0"/>
          </a:p>
        </p:txBody>
      </p:sp>
      <p:pic>
        <p:nvPicPr>
          <p:cNvPr id="2052"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3460" y="1196753"/>
            <a:ext cx="5178641" cy="5040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テキスト ボックス 4"/>
          <p:cNvSpPr txBox="1"/>
          <p:nvPr/>
        </p:nvSpPr>
        <p:spPr>
          <a:xfrm>
            <a:off x="2711624" y="6237313"/>
            <a:ext cx="6336704" cy="369332"/>
          </a:xfrm>
          <a:prstGeom prst="rect">
            <a:avLst/>
          </a:prstGeom>
          <a:noFill/>
        </p:spPr>
        <p:txBody>
          <a:bodyPr wrap="square" rtlCol="0">
            <a:spAutoFit/>
          </a:bodyPr>
          <a:lstStyle/>
          <a:p>
            <a:r>
              <a:rPr kumimoji="1" lang="ja-JP" altLang="en-US" dirty="0">
                <a:hlinkClick r:id="rId4"/>
              </a:rPr>
              <a:t>謎</a:t>
            </a:r>
            <a:r>
              <a:rPr lang="ja-JP" altLang="en-US" dirty="0">
                <a:hlinkClick r:id="rId4"/>
              </a:rPr>
              <a:t>深き庭龍安寺石庭</a:t>
            </a:r>
            <a:endParaRPr kumimoji="1" lang="ja-JP" altLang="en-US" dirty="0"/>
          </a:p>
        </p:txBody>
      </p:sp>
    </p:spTree>
    <p:extLst>
      <p:ext uri="{BB962C8B-B14F-4D97-AF65-F5344CB8AC3E}">
        <p14:creationId xmlns:p14="http://schemas.microsoft.com/office/powerpoint/2010/main" val="3118559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71F5C2BC-DF20-8BF0-4173-DEE9DAF3BBD5}"/>
              </a:ext>
            </a:extLst>
          </p:cNvPr>
          <p:cNvPicPr>
            <a:picLocks noChangeAspect="1"/>
          </p:cNvPicPr>
          <p:nvPr/>
        </p:nvPicPr>
        <p:blipFill>
          <a:blip r:embed="rId2"/>
          <a:stretch>
            <a:fillRect/>
          </a:stretch>
        </p:blipFill>
        <p:spPr>
          <a:xfrm>
            <a:off x="2012298" y="0"/>
            <a:ext cx="8167404" cy="6858000"/>
          </a:xfrm>
          <a:prstGeom prst="rect">
            <a:avLst/>
          </a:prstGeom>
        </p:spPr>
      </p:pic>
    </p:spTree>
    <p:extLst>
      <p:ext uri="{BB962C8B-B14F-4D97-AF65-F5344CB8AC3E}">
        <p14:creationId xmlns:p14="http://schemas.microsoft.com/office/powerpoint/2010/main" val="2813425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5"/>
          <p:cNvSpPr>
            <a:spLocks noGrp="1" noRot="1" noChangeArrowheads="1"/>
          </p:cNvSpPr>
          <p:nvPr>
            <p:ph type="title"/>
          </p:nvPr>
        </p:nvSpPr>
        <p:spPr/>
        <p:txBody>
          <a:bodyPr rtlCol="0">
            <a:normAutofit fontScale="90000"/>
          </a:bodyPr>
          <a:lstStyle/>
          <a:p>
            <a:pPr eaLnBrk="1" fontAlgn="auto" hangingPunct="1">
              <a:spcAft>
                <a:spcPts val="0"/>
              </a:spcAft>
              <a:defRPr/>
            </a:pPr>
            <a:r>
              <a:rPr lang="ja-JP" altLang="en-US" sz="3200"/>
              <a:t>エイジング</a:t>
            </a:r>
            <a:br>
              <a:rPr lang="ja-JP" altLang="en-US" sz="3200"/>
            </a:br>
            <a:r>
              <a:rPr lang="ja-JP" altLang="en-US" sz="3200"/>
              <a:t>（新しく出来た建物を古く見せる技法）</a:t>
            </a:r>
            <a:br>
              <a:rPr lang="ja-JP" altLang="en-US" sz="3200"/>
            </a:br>
            <a:r>
              <a:rPr lang="ja-JP" altLang="en-US" sz="3200"/>
              <a:t>↑これも映画の技術</a:t>
            </a:r>
          </a:p>
        </p:txBody>
      </p:sp>
      <p:pic>
        <p:nvPicPr>
          <p:cNvPr id="26627" name="Picture 10" descr="IMGP0458"/>
          <p:cNvPicPr>
            <a:picLocks noGrp="1" noChangeAspect="1" noChangeArrowheads="1"/>
          </p:cNvPicPr>
          <p:nvPr>
            <p:ph idx="1"/>
          </p:nvPr>
        </p:nvPicPr>
        <p:blipFill>
          <a:blip r:embed="rId3" cstate="print"/>
          <a:srcRect/>
          <a:stretch>
            <a:fillRect/>
          </a:stretch>
        </p:blipFill>
        <p:spPr>
          <a:xfrm>
            <a:off x="5591944" y="2060574"/>
            <a:ext cx="5657561" cy="4248745"/>
          </a:xfrm>
        </p:spPr>
      </p:pic>
      <p:pic>
        <p:nvPicPr>
          <p:cNvPr id="26628" name="Picture 5" descr="http://farm8.staticflickr.com/7164/6647126823_afa8a97720_z.jpg">
            <a:hlinkClick r:id="rId4" tooltip="怒りの古代遺跡（ロストリバーデルタ）"/>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47528" y="2060575"/>
            <a:ext cx="2901950" cy="4357687"/>
          </a:xfrm>
          <a:prstGeom prst="rect">
            <a:avLst/>
          </a:prstGeom>
          <a:noFill/>
          <a:ln w="9525">
            <a:noFill/>
            <a:miter lim="800000"/>
            <a:headEnd/>
            <a:tailEnd/>
          </a:ln>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p:cNvSpPr>
            <a:spLocks noGrp="1"/>
          </p:cNvSpPr>
          <p:nvPr>
            <p:ph type="title"/>
          </p:nvPr>
        </p:nvSpPr>
        <p:spPr/>
        <p:txBody>
          <a:bodyPr/>
          <a:lstStyle/>
          <a:p>
            <a:pPr eaLnBrk="1" hangingPunct="1"/>
            <a:r>
              <a:rPr lang="ja-JP" altLang="en-US"/>
              <a:t>エイジング　（ディズニーシー）</a:t>
            </a:r>
          </a:p>
        </p:txBody>
      </p:sp>
      <p:pic>
        <p:nvPicPr>
          <p:cNvPr id="3" name="図 2">
            <a:extLst>
              <a:ext uri="{FF2B5EF4-FFF2-40B4-BE49-F238E27FC236}">
                <a16:creationId xmlns:a16="http://schemas.microsoft.com/office/drawing/2014/main" id="{2E1DCE44-50D1-4B39-977E-60F69C7A0F7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3432" y="1772815"/>
            <a:ext cx="3384376" cy="4512501"/>
          </a:xfrm>
          <a:prstGeom prst="rect">
            <a:avLst/>
          </a:prstGeom>
        </p:spPr>
      </p:pic>
      <p:pic>
        <p:nvPicPr>
          <p:cNvPr id="4" name="図 3">
            <a:extLst>
              <a:ext uri="{FF2B5EF4-FFF2-40B4-BE49-F238E27FC236}">
                <a16:creationId xmlns:a16="http://schemas.microsoft.com/office/drawing/2014/main" id="{8644E6E1-946C-4DEA-B405-14ED898A738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1904" y="1772815"/>
            <a:ext cx="5976664" cy="4482498"/>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Rot="1" noChangeArrowheads="1"/>
          </p:cNvSpPr>
          <p:nvPr>
            <p:ph type="title"/>
          </p:nvPr>
        </p:nvSpPr>
        <p:spPr/>
        <p:txBody>
          <a:bodyPr/>
          <a:lstStyle/>
          <a:p>
            <a:pPr eaLnBrk="1" hangingPunct="1"/>
            <a:r>
              <a:rPr lang="ja-JP" altLang="en-US"/>
              <a:t>色彩の心理学</a:t>
            </a:r>
          </a:p>
        </p:txBody>
      </p:sp>
      <p:pic>
        <p:nvPicPr>
          <p:cNvPr id="28675" name="Picture 4" descr="IMGP0385"/>
          <p:cNvPicPr>
            <a:picLocks noGrp="1" noChangeAspect="1" noChangeArrowheads="1"/>
          </p:cNvPicPr>
          <p:nvPr>
            <p:ph idx="1"/>
          </p:nvPr>
        </p:nvPicPr>
        <p:blipFill>
          <a:blip r:embed="rId3" cstate="print"/>
          <a:srcRect/>
          <a:stretch>
            <a:fillRect/>
          </a:stretch>
        </p:blipFill>
        <p:spPr>
          <a:xfrm>
            <a:off x="2567608" y="1700808"/>
            <a:ext cx="6631937" cy="4752528"/>
          </a:xfrm>
        </p:spPr>
      </p:pic>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タイトル 1"/>
          <p:cNvSpPr>
            <a:spLocks noGrp="1"/>
          </p:cNvSpPr>
          <p:nvPr>
            <p:ph type="title"/>
          </p:nvPr>
        </p:nvSpPr>
        <p:spPr/>
        <p:txBody>
          <a:bodyPr/>
          <a:lstStyle/>
          <a:p>
            <a:pPr eaLnBrk="1" hangingPunct="1"/>
            <a:r>
              <a:rPr lang="ja-JP" altLang="en-US"/>
              <a:t>（参考）ディズニーランド・パリ</a:t>
            </a:r>
          </a:p>
        </p:txBody>
      </p:sp>
      <p:pic>
        <p:nvPicPr>
          <p:cNvPr id="29699" name="Picture 4" descr="DSC00945"/>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2639616" y="1700808"/>
            <a:ext cx="6336704" cy="4753900"/>
          </a:xfr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4000" dirty="0"/>
              <a:t>（参考）ウォルトディズニーワールド</a:t>
            </a:r>
          </a:p>
        </p:txBody>
      </p:sp>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72922" y="1600201"/>
            <a:ext cx="8046156" cy="4525963"/>
          </a:xfrm>
        </p:spPr>
      </p:pic>
    </p:spTree>
    <p:extLst>
      <p:ext uri="{BB962C8B-B14F-4D97-AF65-F5344CB8AC3E}">
        <p14:creationId xmlns:p14="http://schemas.microsoft.com/office/powerpoint/2010/main" val="2537006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p:cNvSpPr>
            <a:spLocks noGrp="1"/>
          </p:cNvSpPr>
          <p:nvPr>
            <p:ph type="title"/>
          </p:nvPr>
        </p:nvSpPr>
        <p:spPr/>
        <p:txBody>
          <a:bodyPr/>
          <a:lstStyle/>
          <a:p>
            <a:pPr eaLnBrk="1" hangingPunct="1"/>
            <a:r>
              <a:rPr lang="ja-JP" altLang="en-US"/>
              <a:t>（参考）香港ディズニーランド</a:t>
            </a:r>
          </a:p>
        </p:txBody>
      </p:sp>
      <p:pic>
        <p:nvPicPr>
          <p:cNvPr id="30723"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xfrm>
            <a:off x="1415480" y="1556792"/>
            <a:ext cx="5997575" cy="4497387"/>
          </a:xfrm>
        </p:spPr>
      </p:pic>
      <p:pic>
        <p:nvPicPr>
          <p:cNvPr id="2" name="図 1">
            <a:extLst>
              <a:ext uri="{FF2B5EF4-FFF2-40B4-BE49-F238E27FC236}">
                <a16:creationId xmlns:a16="http://schemas.microsoft.com/office/drawing/2014/main" id="{CD997BD8-68BB-4437-8456-507DA5A501A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24428" y="2888556"/>
            <a:ext cx="3257972" cy="1833858"/>
          </a:xfrm>
          <a:prstGeom prst="rect">
            <a:avLst/>
          </a:prstGeom>
        </p:spPr>
      </p:pic>
      <p:sp>
        <p:nvSpPr>
          <p:cNvPr id="3" name="テキスト ボックス 2">
            <a:extLst>
              <a:ext uri="{FF2B5EF4-FFF2-40B4-BE49-F238E27FC236}">
                <a16:creationId xmlns:a16="http://schemas.microsoft.com/office/drawing/2014/main" id="{D81B49DF-3C33-4EEA-AEA8-17C42E3EC4AB}"/>
              </a:ext>
            </a:extLst>
          </p:cNvPr>
          <p:cNvSpPr txBox="1"/>
          <p:nvPr/>
        </p:nvSpPr>
        <p:spPr>
          <a:xfrm>
            <a:off x="8400256" y="5013176"/>
            <a:ext cx="3096344" cy="369332"/>
          </a:xfrm>
          <a:prstGeom prst="rect">
            <a:avLst/>
          </a:prstGeom>
          <a:noFill/>
        </p:spPr>
        <p:txBody>
          <a:bodyPr wrap="square" rtlCol="0">
            <a:spAutoFit/>
          </a:bodyPr>
          <a:lstStyle/>
          <a:p>
            <a:r>
              <a:rPr kumimoji="1" lang="en-US" altLang="ja-JP" dirty="0"/>
              <a:t>2020</a:t>
            </a:r>
            <a:r>
              <a:rPr kumimoji="1" lang="ja-JP" altLang="en-US" dirty="0"/>
              <a:t>年にリニューアル</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C028E1D-BD7E-4598-B90F-F1A7DA9D2FCE}"/>
              </a:ext>
            </a:extLst>
          </p:cNvPr>
          <p:cNvSpPr>
            <a:spLocks noGrp="1"/>
          </p:cNvSpPr>
          <p:nvPr>
            <p:ph type="title"/>
          </p:nvPr>
        </p:nvSpPr>
        <p:spPr/>
        <p:txBody>
          <a:bodyPr/>
          <a:lstStyle/>
          <a:p>
            <a:r>
              <a:rPr kumimoji="1" lang="ja-JP" altLang="en-US" dirty="0"/>
              <a:t>上海ディズニーランド</a:t>
            </a:r>
          </a:p>
        </p:txBody>
      </p:sp>
      <p:pic>
        <p:nvPicPr>
          <p:cNvPr id="5" name="図 4">
            <a:extLst>
              <a:ext uri="{FF2B5EF4-FFF2-40B4-BE49-F238E27FC236}">
                <a16:creationId xmlns:a16="http://schemas.microsoft.com/office/drawing/2014/main" id="{CAAF53EE-30C5-454A-B8E7-B5F7D2743756}"/>
              </a:ext>
            </a:extLst>
          </p:cNvPr>
          <p:cNvPicPr>
            <a:picLocks noChangeAspect="1"/>
          </p:cNvPicPr>
          <p:nvPr/>
        </p:nvPicPr>
        <p:blipFill>
          <a:blip r:embed="rId2"/>
          <a:stretch>
            <a:fillRect/>
          </a:stretch>
        </p:blipFill>
        <p:spPr>
          <a:xfrm>
            <a:off x="2135560" y="1556792"/>
            <a:ext cx="7582597" cy="4268118"/>
          </a:xfrm>
          <a:prstGeom prst="rect">
            <a:avLst/>
          </a:prstGeom>
        </p:spPr>
      </p:pic>
      <p:sp>
        <p:nvSpPr>
          <p:cNvPr id="8" name="テキスト ボックス 7">
            <a:extLst>
              <a:ext uri="{FF2B5EF4-FFF2-40B4-BE49-F238E27FC236}">
                <a16:creationId xmlns:a16="http://schemas.microsoft.com/office/drawing/2014/main" id="{39A2DED7-AF05-4F20-93F1-238CAA4C3678}"/>
              </a:ext>
            </a:extLst>
          </p:cNvPr>
          <p:cNvSpPr txBox="1"/>
          <p:nvPr/>
        </p:nvSpPr>
        <p:spPr>
          <a:xfrm>
            <a:off x="7536160" y="6093296"/>
            <a:ext cx="3744416" cy="369332"/>
          </a:xfrm>
          <a:prstGeom prst="rect">
            <a:avLst/>
          </a:prstGeom>
          <a:noFill/>
        </p:spPr>
        <p:txBody>
          <a:bodyPr wrap="square" rtlCol="0">
            <a:spAutoFit/>
          </a:bodyPr>
          <a:lstStyle/>
          <a:p>
            <a:r>
              <a:rPr kumimoji="1" lang="ja-JP" altLang="en-US" dirty="0"/>
              <a:t>すべてのプリンセスが集まるお城</a:t>
            </a:r>
          </a:p>
        </p:txBody>
      </p:sp>
    </p:spTree>
    <p:extLst>
      <p:ext uri="{BB962C8B-B14F-4D97-AF65-F5344CB8AC3E}">
        <p14:creationId xmlns:p14="http://schemas.microsoft.com/office/powerpoint/2010/main" val="5374272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5"/>
          <p:cNvSpPr>
            <a:spLocks noGrp="1" noRot="1" noChangeArrowheads="1"/>
          </p:cNvSpPr>
          <p:nvPr>
            <p:ph type="title"/>
          </p:nvPr>
        </p:nvSpPr>
        <p:spPr/>
        <p:txBody>
          <a:bodyPr/>
          <a:lstStyle/>
          <a:p>
            <a:pPr eaLnBrk="1" hangingPunct="1"/>
            <a:r>
              <a:rPr lang="ja-JP" altLang="en-US"/>
              <a:t>音の心理学</a:t>
            </a:r>
          </a:p>
        </p:txBody>
      </p:sp>
      <p:pic>
        <p:nvPicPr>
          <p:cNvPr id="52227" name="Picture 4" descr="IMGP0408"/>
          <p:cNvPicPr>
            <a:picLocks noGrp="1" noChangeAspect="1" noChangeArrowheads="1"/>
          </p:cNvPicPr>
          <p:nvPr>
            <p:ph idx="1"/>
          </p:nvPr>
        </p:nvPicPr>
        <p:blipFill>
          <a:blip r:embed="rId3" cstate="print"/>
          <a:srcRect/>
          <a:stretch>
            <a:fillRect/>
          </a:stretch>
        </p:blipFill>
        <p:spPr>
          <a:xfrm>
            <a:off x="3171825" y="1766888"/>
            <a:ext cx="5848350" cy="4191000"/>
          </a:xfrm>
        </p:spPr>
      </p:pic>
    </p:spTree>
    <p:extLst>
      <p:ext uri="{BB962C8B-B14F-4D97-AF65-F5344CB8AC3E}">
        <p14:creationId xmlns:p14="http://schemas.microsoft.com/office/powerpoint/2010/main" val="170591294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2"/>
          <p:cNvSpPr>
            <a:spLocks noGrp="1" noRot="1" noChangeArrowheads="1"/>
          </p:cNvSpPr>
          <p:nvPr>
            <p:ph type="title"/>
          </p:nvPr>
        </p:nvSpPr>
        <p:spPr/>
        <p:txBody>
          <a:bodyPr rtlCol="0">
            <a:normAutofit/>
          </a:bodyPr>
          <a:lstStyle/>
          <a:p>
            <a:pPr eaLnBrk="1" fontAlgn="auto" hangingPunct="1">
              <a:spcAft>
                <a:spcPts val="0"/>
              </a:spcAft>
              <a:defRPr/>
            </a:pPr>
            <a:r>
              <a:rPr lang="ja-JP" altLang="en-US"/>
              <a:t>トゥモローランドとファンタジーランドの境界線</a:t>
            </a:r>
          </a:p>
        </p:txBody>
      </p:sp>
      <p:pic>
        <p:nvPicPr>
          <p:cNvPr id="53251" name="Picture 3" descr="IMGP0442"/>
          <p:cNvPicPr>
            <a:picLocks noGrp="1" noChangeAspect="1" noChangeArrowheads="1"/>
          </p:cNvPicPr>
          <p:nvPr>
            <p:ph idx="1"/>
          </p:nvPr>
        </p:nvPicPr>
        <p:blipFill>
          <a:blip r:embed="rId3" cstate="print"/>
          <a:srcRect/>
          <a:stretch>
            <a:fillRect/>
          </a:stretch>
        </p:blipFill>
        <p:spPr>
          <a:xfrm>
            <a:off x="2826137" y="1772816"/>
            <a:ext cx="6539725" cy="4686448"/>
          </a:xfrm>
        </p:spPr>
      </p:pic>
    </p:spTree>
    <p:extLst>
      <p:ext uri="{BB962C8B-B14F-4D97-AF65-F5344CB8AC3E}">
        <p14:creationId xmlns:p14="http://schemas.microsoft.com/office/powerpoint/2010/main" val="3384225103"/>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Grp="1" noRot="1" noChangeArrowheads="1"/>
          </p:cNvSpPr>
          <p:nvPr>
            <p:ph type="title"/>
          </p:nvPr>
        </p:nvSpPr>
        <p:spPr/>
        <p:txBody>
          <a:bodyPr/>
          <a:lstStyle/>
          <a:p>
            <a:pPr eaLnBrk="1" hangingPunct="1"/>
            <a:r>
              <a:rPr lang="ja-JP" altLang="en-US"/>
              <a:t>音を遮るもの</a:t>
            </a:r>
          </a:p>
        </p:txBody>
      </p:sp>
      <p:pic>
        <p:nvPicPr>
          <p:cNvPr id="54275" name="Picture 4" descr="IMGP0415"/>
          <p:cNvPicPr>
            <a:picLocks noGrp="1" noChangeAspect="1" noChangeArrowheads="1"/>
          </p:cNvPicPr>
          <p:nvPr>
            <p:ph idx="1"/>
          </p:nvPr>
        </p:nvPicPr>
        <p:blipFill>
          <a:blip r:embed="rId3" cstate="print"/>
          <a:srcRect/>
          <a:stretch>
            <a:fillRect/>
          </a:stretch>
        </p:blipFill>
        <p:spPr>
          <a:xfrm>
            <a:off x="853281" y="2060848"/>
            <a:ext cx="5277525" cy="3781940"/>
          </a:xfrm>
        </p:spPr>
      </p:pic>
      <p:pic>
        <p:nvPicPr>
          <p:cNvPr id="2" name="図 1">
            <a:extLst>
              <a:ext uri="{FF2B5EF4-FFF2-40B4-BE49-F238E27FC236}">
                <a16:creationId xmlns:a16="http://schemas.microsoft.com/office/drawing/2014/main" id="{5ECAEA7D-7A3F-348A-D42F-4E79FA33C355}"/>
              </a:ext>
            </a:extLst>
          </p:cNvPr>
          <p:cNvPicPr>
            <a:picLocks noChangeAspect="1"/>
          </p:cNvPicPr>
          <p:nvPr/>
        </p:nvPicPr>
        <p:blipFill>
          <a:blip r:embed="rId4"/>
          <a:stretch>
            <a:fillRect/>
          </a:stretch>
        </p:blipFill>
        <p:spPr>
          <a:xfrm>
            <a:off x="8076564" y="1141370"/>
            <a:ext cx="3524034" cy="4701418"/>
          </a:xfrm>
          <a:prstGeom prst="rect">
            <a:avLst/>
          </a:prstGeom>
        </p:spPr>
      </p:pic>
    </p:spTree>
    <p:extLst>
      <p:ext uri="{BB962C8B-B14F-4D97-AF65-F5344CB8AC3E}">
        <p14:creationId xmlns:p14="http://schemas.microsoft.com/office/powerpoint/2010/main" val="149879752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AE378C-2617-EC99-34CF-A5E98B43B308}"/>
              </a:ext>
            </a:extLst>
          </p:cNvPr>
          <p:cNvSpPr>
            <a:spLocks noGrp="1"/>
          </p:cNvSpPr>
          <p:nvPr>
            <p:ph type="title"/>
          </p:nvPr>
        </p:nvSpPr>
        <p:spPr/>
        <p:txBody>
          <a:bodyPr/>
          <a:lstStyle/>
          <a:p>
            <a:r>
              <a:rPr kumimoji="1" lang="ja-JP" altLang="en-US" dirty="0"/>
              <a:t>参考書について</a:t>
            </a:r>
          </a:p>
        </p:txBody>
      </p:sp>
      <p:pic>
        <p:nvPicPr>
          <p:cNvPr id="5" name="コンテンツ プレースホルダー 4">
            <a:extLst>
              <a:ext uri="{FF2B5EF4-FFF2-40B4-BE49-F238E27FC236}">
                <a16:creationId xmlns:a16="http://schemas.microsoft.com/office/drawing/2014/main" id="{A810386E-5BEB-1CFB-646C-6B9429F8052D}"/>
              </a:ext>
            </a:extLst>
          </p:cNvPr>
          <p:cNvPicPr>
            <a:picLocks noGrp="1" noChangeAspect="1"/>
          </p:cNvPicPr>
          <p:nvPr>
            <p:ph sz="half" idx="1"/>
          </p:nvPr>
        </p:nvPicPr>
        <p:blipFill>
          <a:blip r:embed="rId2"/>
          <a:stretch>
            <a:fillRect/>
          </a:stretch>
        </p:blipFill>
        <p:spPr>
          <a:xfrm>
            <a:off x="1884275" y="1825625"/>
            <a:ext cx="3089449" cy="4351338"/>
          </a:xfrm>
          <a:prstGeom prst="rect">
            <a:avLst/>
          </a:prstGeom>
        </p:spPr>
      </p:pic>
      <p:pic>
        <p:nvPicPr>
          <p:cNvPr id="6" name="コンテンツ プレースホルダー 5">
            <a:extLst>
              <a:ext uri="{FF2B5EF4-FFF2-40B4-BE49-F238E27FC236}">
                <a16:creationId xmlns:a16="http://schemas.microsoft.com/office/drawing/2014/main" id="{0834CA22-DB19-6504-6D2B-C6377F4A8F56}"/>
              </a:ext>
            </a:extLst>
          </p:cNvPr>
          <p:cNvPicPr>
            <a:picLocks noGrp="1" noChangeAspect="1"/>
          </p:cNvPicPr>
          <p:nvPr>
            <p:ph sz="half" idx="2"/>
          </p:nvPr>
        </p:nvPicPr>
        <p:blipFill>
          <a:blip r:embed="rId3"/>
          <a:stretch>
            <a:fillRect/>
          </a:stretch>
        </p:blipFill>
        <p:spPr>
          <a:xfrm>
            <a:off x="7242207" y="1825625"/>
            <a:ext cx="3041585" cy="4351338"/>
          </a:xfrm>
          <a:prstGeom prst="rect">
            <a:avLst/>
          </a:prstGeom>
        </p:spPr>
      </p:pic>
    </p:spTree>
    <p:extLst>
      <p:ext uri="{BB962C8B-B14F-4D97-AF65-F5344CB8AC3E}">
        <p14:creationId xmlns:p14="http://schemas.microsoft.com/office/powerpoint/2010/main" val="32816330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rrowheads="1"/>
          </p:cNvSpPr>
          <p:nvPr>
            <p:ph type="title"/>
          </p:nvPr>
        </p:nvSpPr>
        <p:spPr/>
        <p:txBody>
          <a:bodyPr/>
          <a:lstStyle/>
          <a:p>
            <a:pPr eaLnBrk="1" hangingPunct="1"/>
            <a:r>
              <a:rPr lang="ja-JP" altLang="en-US"/>
              <a:t>コンセプトの勝利</a:t>
            </a:r>
          </a:p>
        </p:txBody>
      </p:sp>
      <p:sp>
        <p:nvSpPr>
          <p:cNvPr id="31747" name="Rectangle 3"/>
          <p:cNvSpPr>
            <a:spLocks noGrp="1" noRot="1" noChangeArrowheads="1"/>
          </p:cNvSpPr>
          <p:nvPr>
            <p:ph idx="1"/>
          </p:nvPr>
        </p:nvSpPr>
        <p:spPr/>
        <p:txBody>
          <a:bodyPr/>
          <a:lstStyle/>
          <a:p>
            <a:pPr eaLnBrk="1" hangingPunct="1"/>
            <a:r>
              <a:rPr lang="ja-JP" altLang="en-US"/>
              <a:t>「現在」はない</a:t>
            </a:r>
            <a:br>
              <a:rPr lang="ja-JP" altLang="en-US"/>
            </a:br>
            <a:r>
              <a:rPr lang="ja-JP" altLang="en-US"/>
              <a:t>→過去か未来か空想</a:t>
            </a:r>
          </a:p>
          <a:p>
            <a:pPr eaLnBrk="1" hangingPunct="1"/>
            <a:r>
              <a:rPr lang="ja-JP" altLang="en-US"/>
              <a:t>完璧主義</a:t>
            </a:r>
          </a:p>
          <a:p>
            <a:pPr eaLnBrk="1" hangingPunct="1"/>
            <a:r>
              <a:rPr lang="ja-JP" altLang="en-US"/>
              <a:t>待ち時間の工夫</a:t>
            </a:r>
          </a:p>
          <a:p>
            <a:pPr eaLnBrk="1" hangingPunct="1">
              <a:buFont typeface="Wingdings" pitchFamily="2" charset="2"/>
              <a:buNone/>
            </a:pPr>
            <a:endParaRPr lang="ja-JP" altLang="en-US"/>
          </a:p>
          <a:p>
            <a:pPr eaLnBrk="1" hangingPunct="1"/>
            <a:endParaRPr lang="ja-JP" altLang="en-US"/>
          </a:p>
          <a:p>
            <a:pPr eaLnBrk="1" hangingPunct="1"/>
            <a:endParaRPr lang="en-US" altLang="ja-JP"/>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3"/>
          <p:cNvSpPr>
            <a:spLocks noChangeAspect="1" noChangeArrowheads="1" noTextEdit="1"/>
          </p:cNvSpPr>
          <p:nvPr/>
        </p:nvSpPr>
        <p:spPr bwMode="auto">
          <a:xfrm>
            <a:off x="1524001" y="0"/>
            <a:ext cx="9648825" cy="6858000"/>
          </a:xfrm>
          <a:prstGeom prst="rect">
            <a:avLst/>
          </a:prstGeom>
          <a:noFill/>
          <a:ln w="9525">
            <a:noFill/>
            <a:miter lim="800000"/>
            <a:headEnd/>
            <a:tailEnd/>
          </a:ln>
        </p:spPr>
        <p:txBody>
          <a:bodyPr/>
          <a:lstStyle/>
          <a:p>
            <a:endParaRPr lang="ja-JP" altLang="en-US"/>
          </a:p>
        </p:txBody>
      </p:sp>
      <p:sp>
        <p:nvSpPr>
          <p:cNvPr id="32771" name="Oval 4"/>
          <p:cNvSpPr>
            <a:spLocks noChangeArrowheads="1"/>
          </p:cNvSpPr>
          <p:nvPr/>
        </p:nvSpPr>
        <p:spPr bwMode="auto">
          <a:xfrm>
            <a:off x="1728788" y="244475"/>
            <a:ext cx="9034462" cy="6122988"/>
          </a:xfrm>
          <a:prstGeom prst="ellipse">
            <a:avLst/>
          </a:prstGeom>
          <a:solidFill>
            <a:srgbClr val="CCFF33"/>
          </a:solidFill>
          <a:ln w="9525">
            <a:solidFill>
              <a:srgbClr val="000000"/>
            </a:solidFill>
            <a:round/>
            <a:headEnd/>
            <a:tailEnd/>
          </a:ln>
        </p:spPr>
        <p:txBody>
          <a:bodyPr lIns="74295" tIns="8890" rIns="74295" bIns="8890"/>
          <a:lstStyle/>
          <a:p>
            <a:pPr algn="ctr"/>
            <a:endParaRPr lang="ja-JP" altLang="en-US"/>
          </a:p>
        </p:txBody>
      </p:sp>
      <p:sp>
        <p:nvSpPr>
          <p:cNvPr id="304133" name="Oval 5"/>
          <p:cNvSpPr>
            <a:spLocks noChangeArrowheads="1"/>
          </p:cNvSpPr>
          <p:nvPr/>
        </p:nvSpPr>
        <p:spPr bwMode="auto">
          <a:xfrm>
            <a:off x="5424488" y="2693988"/>
            <a:ext cx="1847850" cy="1225550"/>
          </a:xfrm>
          <a:prstGeom prst="ellipse">
            <a:avLst/>
          </a:prstGeom>
          <a:solidFill>
            <a:schemeClr val="accent1"/>
          </a:solidFill>
          <a:ln w="9525">
            <a:solidFill>
              <a:srgbClr val="000000"/>
            </a:solidFill>
            <a:round/>
            <a:headEnd/>
            <a:tailEnd/>
          </a:ln>
        </p:spPr>
        <p:txBody>
          <a:bodyPr lIns="74295" tIns="8890" rIns="74295" bIns="8890"/>
          <a:lstStyle/>
          <a:p>
            <a:endParaRPr lang="ja-JP" altLang="en-US">
              <a:solidFill>
                <a:schemeClr val="bg2"/>
              </a:solidFill>
              <a:ea typeface="ＭＳ ゴシック" pitchFamily="49" charset="-128"/>
            </a:endParaRPr>
          </a:p>
        </p:txBody>
      </p:sp>
      <p:sp>
        <p:nvSpPr>
          <p:cNvPr id="304134" name="Line 6"/>
          <p:cNvSpPr>
            <a:spLocks noChangeShapeType="1"/>
          </p:cNvSpPr>
          <p:nvPr/>
        </p:nvSpPr>
        <p:spPr bwMode="auto">
          <a:xfrm flipH="1">
            <a:off x="5424488" y="3919539"/>
            <a:ext cx="615950" cy="2447925"/>
          </a:xfrm>
          <a:prstGeom prst="line">
            <a:avLst/>
          </a:prstGeom>
          <a:noFill/>
          <a:ln w="9525">
            <a:solidFill>
              <a:srgbClr val="000000"/>
            </a:solidFill>
            <a:round/>
            <a:headEnd/>
            <a:tailEnd/>
          </a:ln>
        </p:spPr>
        <p:txBody>
          <a:bodyPr/>
          <a:lstStyle/>
          <a:p>
            <a:endParaRPr lang="ja-JP" altLang="en-US"/>
          </a:p>
        </p:txBody>
      </p:sp>
      <p:sp>
        <p:nvSpPr>
          <p:cNvPr id="304135" name="Line 7"/>
          <p:cNvSpPr>
            <a:spLocks noChangeShapeType="1"/>
          </p:cNvSpPr>
          <p:nvPr/>
        </p:nvSpPr>
        <p:spPr bwMode="auto">
          <a:xfrm>
            <a:off x="6656388" y="3919539"/>
            <a:ext cx="615950" cy="2447925"/>
          </a:xfrm>
          <a:prstGeom prst="line">
            <a:avLst/>
          </a:prstGeom>
          <a:noFill/>
          <a:ln w="9525">
            <a:solidFill>
              <a:srgbClr val="000000"/>
            </a:solidFill>
            <a:round/>
            <a:headEnd/>
            <a:tailEnd/>
          </a:ln>
        </p:spPr>
        <p:txBody>
          <a:bodyPr/>
          <a:lstStyle/>
          <a:p>
            <a:endParaRPr lang="ja-JP" altLang="en-US"/>
          </a:p>
        </p:txBody>
      </p:sp>
      <p:sp>
        <p:nvSpPr>
          <p:cNvPr id="304136" name="Text Box 8"/>
          <p:cNvSpPr txBox="1">
            <a:spLocks noChangeArrowheads="1"/>
          </p:cNvSpPr>
          <p:nvPr/>
        </p:nvSpPr>
        <p:spPr bwMode="auto">
          <a:xfrm>
            <a:off x="5218114" y="490539"/>
            <a:ext cx="2670175" cy="1470025"/>
          </a:xfrm>
          <a:prstGeom prst="rect">
            <a:avLst/>
          </a:prstGeom>
          <a:solidFill>
            <a:srgbClr val="FFFFFF"/>
          </a:solidFill>
          <a:ln w="9525">
            <a:no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ファンタジーランド</a:t>
            </a:r>
            <a:endParaRPr lang="ja-JP" altLang="en-US" sz="2000">
              <a:solidFill>
                <a:srgbClr val="0000CC"/>
              </a:solidFill>
              <a:ea typeface="ＭＳ ゴシック" pitchFamily="49" charset="-128"/>
            </a:endParaRPr>
          </a:p>
          <a:p>
            <a:pPr eaLnBrk="0" hangingPunct="0"/>
            <a:r>
              <a:rPr lang="ja-JP" altLang="en-US" sz="2000">
                <a:solidFill>
                  <a:srgbClr val="0000CC"/>
                </a:solidFill>
                <a:latin typeface="Century" pitchFamily="18" charset="0"/>
                <a:ea typeface="ＭＳ ゴシック" pitchFamily="49" charset="-128"/>
              </a:rPr>
              <a:t>（ホーンテッド</a:t>
            </a:r>
          </a:p>
          <a:p>
            <a:pPr eaLnBrk="0" hangingPunct="0"/>
            <a:r>
              <a:rPr lang="ja-JP" altLang="en-US" sz="2000">
                <a:solidFill>
                  <a:srgbClr val="0000CC"/>
                </a:solidFill>
                <a:latin typeface="Century" pitchFamily="18" charset="0"/>
                <a:ea typeface="ＭＳ ゴシック" pitchFamily="49" charset="-128"/>
              </a:rPr>
              <a:t>　　　マンション）</a:t>
            </a:r>
            <a:endParaRPr lang="ja-JP" altLang="en-US" sz="2000">
              <a:solidFill>
                <a:srgbClr val="0000CC"/>
              </a:solidFill>
              <a:ea typeface="ＭＳ ゴシック" pitchFamily="49" charset="-128"/>
            </a:endParaRPr>
          </a:p>
        </p:txBody>
      </p:sp>
      <p:sp>
        <p:nvSpPr>
          <p:cNvPr id="304137" name="Text Box 9"/>
          <p:cNvSpPr txBox="1">
            <a:spLocks noChangeArrowheads="1"/>
          </p:cNvSpPr>
          <p:nvPr/>
        </p:nvSpPr>
        <p:spPr bwMode="auto">
          <a:xfrm>
            <a:off x="2125663" y="735013"/>
            <a:ext cx="2462212" cy="735012"/>
          </a:xfrm>
          <a:prstGeom prst="rect">
            <a:avLst/>
          </a:prstGeom>
          <a:solidFill>
            <a:srgbClr val="FFFFFF"/>
          </a:solidFill>
          <a:ln w="9525">
            <a:solidFill>
              <a:srgbClr val="0000FF"/>
            </a:solid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クリッター</a:t>
            </a:r>
          </a:p>
          <a:p>
            <a:pPr algn="ctr"/>
            <a:r>
              <a:rPr lang="ja-JP" altLang="en-US" sz="2000">
                <a:solidFill>
                  <a:srgbClr val="0000CC"/>
                </a:solidFill>
                <a:latin typeface="Century" pitchFamily="18" charset="0"/>
                <a:ea typeface="ＭＳ ゴシック" pitchFamily="49" charset="-128"/>
              </a:rPr>
              <a:t>カントリー</a:t>
            </a:r>
            <a:endParaRPr lang="ja-JP" altLang="en-US" sz="2000">
              <a:solidFill>
                <a:srgbClr val="0000CC"/>
              </a:solidFill>
              <a:ea typeface="ＭＳ ゴシック" pitchFamily="49" charset="-128"/>
            </a:endParaRPr>
          </a:p>
        </p:txBody>
      </p:sp>
      <p:sp>
        <p:nvSpPr>
          <p:cNvPr id="304138" name="Text Box 10"/>
          <p:cNvSpPr txBox="1">
            <a:spLocks noChangeArrowheads="1"/>
          </p:cNvSpPr>
          <p:nvPr/>
        </p:nvSpPr>
        <p:spPr bwMode="auto">
          <a:xfrm>
            <a:off x="8709025" y="735013"/>
            <a:ext cx="1847850" cy="736600"/>
          </a:xfrm>
          <a:prstGeom prst="rect">
            <a:avLst/>
          </a:prstGeom>
          <a:solidFill>
            <a:srgbClr val="FFFFFF"/>
          </a:solidFill>
          <a:ln w="9525">
            <a:solidFill>
              <a:srgbClr val="0000FF"/>
            </a:solid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トゥーン</a:t>
            </a:r>
          </a:p>
          <a:p>
            <a:pPr algn="ctr"/>
            <a:r>
              <a:rPr lang="ja-JP" altLang="en-US" sz="2000">
                <a:solidFill>
                  <a:srgbClr val="0000CC"/>
                </a:solidFill>
                <a:latin typeface="Century" pitchFamily="18" charset="0"/>
                <a:ea typeface="ＭＳ ゴシック" pitchFamily="49" charset="-128"/>
              </a:rPr>
              <a:t>タウン</a:t>
            </a:r>
            <a:endParaRPr lang="ja-JP" altLang="en-US" sz="2000">
              <a:solidFill>
                <a:srgbClr val="0000CC"/>
              </a:solidFill>
              <a:ea typeface="ＭＳ ゴシック" pitchFamily="49" charset="-128"/>
            </a:endParaRPr>
          </a:p>
        </p:txBody>
      </p:sp>
      <p:sp>
        <p:nvSpPr>
          <p:cNvPr id="304139" name="Text Box 11"/>
          <p:cNvSpPr txBox="1">
            <a:spLocks noChangeArrowheads="1"/>
          </p:cNvSpPr>
          <p:nvPr/>
        </p:nvSpPr>
        <p:spPr bwMode="auto">
          <a:xfrm>
            <a:off x="2344738" y="1958975"/>
            <a:ext cx="3079750" cy="1227138"/>
          </a:xfrm>
          <a:prstGeom prst="rect">
            <a:avLst/>
          </a:prstGeom>
          <a:solidFill>
            <a:srgbClr val="FFFFFF"/>
          </a:solidFill>
          <a:ln w="9525">
            <a:no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ウエスタンランド</a:t>
            </a:r>
            <a:endParaRPr lang="ja-JP" altLang="en-US" sz="2000">
              <a:solidFill>
                <a:srgbClr val="0000CC"/>
              </a:solidFill>
              <a:ea typeface="ＭＳ ゴシック" pitchFamily="49" charset="-128"/>
            </a:endParaRPr>
          </a:p>
          <a:p>
            <a:pPr eaLnBrk="0" hangingPunct="0"/>
            <a:r>
              <a:rPr lang="ja-JP" altLang="en-US" sz="2000">
                <a:solidFill>
                  <a:srgbClr val="0000CC"/>
                </a:solidFill>
                <a:latin typeface="Century" pitchFamily="18" charset="0"/>
                <a:ea typeface="ＭＳ ゴシック" pitchFamily="49" charset="-128"/>
              </a:rPr>
              <a:t>（ビッグサンダー</a:t>
            </a:r>
          </a:p>
          <a:p>
            <a:pPr eaLnBrk="0" hangingPunct="0"/>
            <a:r>
              <a:rPr lang="ja-JP" altLang="en-US" sz="2000">
                <a:solidFill>
                  <a:srgbClr val="0000CC"/>
                </a:solidFill>
                <a:latin typeface="Century" pitchFamily="18" charset="0"/>
                <a:ea typeface="ＭＳ ゴシック" pitchFamily="49" charset="-128"/>
              </a:rPr>
              <a:t>　　　　　マウンテン）</a:t>
            </a:r>
            <a:endParaRPr lang="ja-JP" altLang="en-US" sz="2000">
              <a:solidFill>
                <a:srgbClr val="0000CC"/>
              </a:solidFill>
              <a:ea typeface="ＭＳ ゴシック" pitchFamily="49" charset="-128"/>
            </a:endParaRPr>
          </a:p>
        </p:txBody>
      </p:sp>
      <p:sp>
        <p:nvSpPr>
          <p:cNvPr id="304140" name="Text Box 12"/>
          <p:cNvSpPr txBox="1">
            <a:spLocks noChangeArrowheads="1"/>
          </p:cNvSpPr>
          <p:nvPr/>
        </p:nvSpPr>
        <p:spPr bwMode="auto">
          <a:xfrm>
            <a:off x="2960689" y="3919538"/>
            <a:ext cx="2257425" cy="1223962"/>
          </a:xfrm>
          <a:prstGeom prst="rect">
            <a:avLst/>
          </a:prstGeom>
          <a:solidFill>
            <a:srgbClr val="FFFFFF"/>
          </a:solidFill>
          <a:ln w="9525">
            <a:noFill/>
            <a:miter lim="800000"/>
            <a:headEnd/>
            <a:tailEnd/>
          </a:ln>
        </p:spPr>
        <p:txBody>
          <a:bodyPr lIns="74295" tIns="8890" rIns="74295" bIns="8890"/>
          <a:lstStyle/>
          <a:p>
            <a:pPr algn="ctr"/>
            <a:r>
              <a:rPr lang="ja-JP" altLang="en-US" sz="2000">
                <a:solidFill>
                  <a:srgbClr val="0000CC"/>
                </a:solidFill>
                <a:latin typeface="Century" pitchFamily="18" charset="0"/>
                <a:ea typeface="ＭＳ ゴシック" pitchFamily="49" charset="-128"/>
              </a:rPr>
              <a:t>アドベンチャー</a:t>
            </a:r>
          </a:p>
          <a:p>
            <a:pPr algn="ctr"/>
            <a:r>
              <a:rPr lang="ja-JP" altLang="en-US" sz="2000">
                <a:solidFill>
                  <a:srgbClr val="0000CC"/>
                </a:solidFill>
                <a:latin typeface="Century" pitchFamily="18" charset="0"/>
                <a:ea typeface="ＭＳ ゴシック" pitchFamily="49" charset="-128"/>
              </a:rPr>
              <a:t>ランド</a:t>
            </a:r>
            <a:endParaRPr lang="ja-JP" altLang="en-US" sz="2000">
              <a:solidFill>
                <a:srgbClr val="0000CC"/>
              </a:solidFill>
              <a:ea typeface="ＭＳ ゴシック" pitchFamily="49" charset="-128"/>
            </a:endParaRPr>
          </a:p>
          <a:p>
            <a:pPr algn="ctr" eaLnBrk="0" hangingPunct="0"/>
            <a:r>
              <a:rPr lang="ja-JP" altLang="en-US" sz="2000">
                <a:solidFill>
                  <a:srgbClr val="0000CC"/>
                </a:solidFill>
                <a:latin typeface="Century" pitchFamily="18" charset="0"/>
                <a:ea typeface="ＭＳ ゴシック" pitchFamily="49" charset="-128"/>
              </a:rPr>
              <a:t>（カリブの海賊）</a:t>
            </a:r>
            <a:endParaRPr lang="ja-JP" altLang="en-US" sz="2000">
              <a:solidFill>
                <a:srgbClr val="0000CC"/>
              </a:solidFill>
              <a:ea typeface="ＭＳ ゴシック" pitchFamily="49" charset="-128"/>
            </a:endParaRPr>
          </a:p>
        </p:txBody>
      </p:sp>
      <p:sp>
        <p:nvSpPr>
          <p:cNvPr id="304141" name="Text Box 13"/>
          <p:cNvSpPr txBox="1">
            <a:spLocks noChangeArrowheads="1"/>
          </p:cNvSpPr>
          <p:nvPr/>
        </p:nvSpPr>
        <p:spPr bwMode="auto">
          <a:xfrm>
            <a:off x="7272338" y="3673475"/>
            <a:ext cx="2463800" cy="1225550"/>
          </a:xfrm>
          <a:prstGeom prst="rect">
            <a:avLst/>
          </a:prstGeom>
          <a:solidFill>
            <a:srgbClr val="FFFFFF"/>
          </a:solidFill>
          <a:ln w="9525">
            <a:noFill/>
            <a:miter lim="800000"/>
            <a:headEnd/>
            <a:tailEnd/>
          </a:ln>
        </p:spPr>
        <p:txBody>
          <a:bodyPr lIns="74295" tIns="8890" rIns="74295" bIns="8890"/>
          <a:lstStyle/>
          <a:p>
            <a:r>
              <a:rPr lang="ja-JP" altLang="en-US" sz="2000">
                <a:solidFill>
                  <a:srgbClr val="0000CC"/>
                </a:solidFill>
                <a:latin typeface="Century" pitchFamily="18" charset="0"/>
                <a:ea typeface="ＭＳ ゴシック" pitchFamily="49" charset="-128"/>
              </a:rPr>
              <a:t>トゥモローランド</a:t>
            </a:r>
            <a:r>
              <a:rPr lang="ja-JP" altLang="en-US" sz="2000">
                <a:solidFill>
                  <a:srgbClr val="0000CC"/>
                </a:solidFill>
                <a:ea typeface="ＭＳ ゴシック" pitchFamily="49" charset="-128"/>
              </a:rPr>
              <a:t>　　　</a:t>
            </a:r>
            <a:r>
              <a:rPr lang="ja-JP" altLang="en-US" sz="2000">
                <a:solidFill>
                  <a:srgbClr val="0000CC"/>
                </a:solidFill>
                <a:latin typeface="Century" pitchFamily="18" charset="0"/>
                <a:ea typeface="ＭＳ ゴシック" pitchFamily="49" charset="-128"/>
              </a:rPr>
              <a:t>（スペース</a:t>
            </a:r>
          </a:p>
          <a:p>
            <a:r>
              <a:rPr lang="ja-JP" altLang="en-US" sz="2000">
                <a:solidFill>
                  <a:srgbClr val="0000CC"/>
                </a:solidFill>
                <a:latin typeface="Century" pitchFamily="18" charset="0"/>
                <a:ea typeface="ＭＳ ゴシック" pitchFamily="49" charset="-128"/>
              </a:rPr>
              <a:t>　　　マウンテン）</a:t>
            </a:r>
            <a:endParaRPr lang="ja-JP" altLang="en-US" sz="2000">
              <a:solidFill>
                <a:srgbClr val="0000CC"/>
              </a:solidFill>
              <a:ea typeface="ＭＳ ゴシック" pitchFamily="49" charset="-128"/>
            </a:endParaRPr>
          </a:p>
        </p:txBody>
      </p:sp>
      <p:sp>
        <p:nvSpPr>
          <p:cNvPr id="32781" name="Text Box 14"/>
          <p:cNvSpPr txBox="1">
            <a:spLocks noChangeArrowheads="1"/>
          </p:cNvSpPr>
          <p:nvPr/>
        </p:nvSpPr>
        <p:spPr bwMode="auto">
          <a:xfrm>
            <a:off x="5835651" y="6122989"/>
            <a:ext cx="1025525" cy="490537"/>
          </a:xfrm>
          <a:prstGeom prst="rect">
            <a:avLst/>
          </a:prstGeom>
          <a:solidFill>
            <a:srgbClr val="00FFFF"/>
          </a:solidFill>
          <a:ln w="9525">
            <a:solidFill>
              <a:srgbClr val="0000FF"/>
            </a:solidFill>
            <a:miter lim="800000"/>
            <a:headEnd/>
            <a:tailEnd/>
          </a:ln>
        </p:spPr>
        <p:txBody>
          <a:bodyPr lIns="74295" tIns="8890" rIns="74295" bIns="8890"/>
          <a:lstStyle/>
          <a:p>
            <a:pPr algn="ctr"/>
            <a:r>
              <a:rPr lang="ja-JP" altLang="en-US" sz="2000">
                <a:solidFill>
                  <a:srgbClr val="000000"/>
                </a:solidFill>
                <a:latin typeface="Century" pitchFamily="18" charset="0"/>
                <a:ea typeface="ＭＳ ゴシック" pitchFamily="49" charset="-128"/>
              </a:rPr>
              <a:t>入り口</a:t>
            </a:r>
            <a:endParaRPr lang="ja-JP" altLang="en-US" sz="2000">
              <a:solidFill>
                <a:srgbClr val="000000"/>
              </a:solidFill>
              <a:ea typeface="ＭＳ ゴシック" pitchFamily="49" charset="-128"/>
            </a:endParaRPr>
          </a:p>
        </p:txBody>
      </p:sp>
      <p:sp>
        <p:nvSpPr>
          <p:cNvPr id="32782" name="Rectangle 15"/>
          <p:cNvSpPr>
            <a:spLocks noChangeArrowheads="1"/>
          </p:cNvSpPr>
          <p:nvPr/>
        </p:nvSpPr>
        <p:spPr bwMode="auto">
          <a:xfrm>
            <a:off x="6003634" y="1644134"/>
            <a:ext cx="184731" cy="369332"/>
          </a:xfrm>
          <a:prstGeom prst="rect">
            <a:avLst/>
          </a:prstGeom>
          <a:noFill/>
          <a:ln w="9525">
            <a:noFill/>
            <a:miter lim="800000"/>
            <a:headEnd/>
            <a:tailEnd/>
          </a:ln>
        </p:spPr>
        <p:txBody>
          <a:bodyPr wrap="none" anchor="ctr">
            <a:spAutoFit/>
          </a:bodyPr>
          <a:lstStyle/>
          <a:p>
            <a:pPr algn="ctr"/>
            <a:endParaRPr lang="ja-JP" altLang="en-US"/>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04133"/>
                                        </p:tgtEl>
                                        <p:attrNameLst>
                                          <p:attrName>style.visibility</p:attrName>
                                        </p:attrNameLst>
                                      </p:cBhvr>
                                      <p:to>
                                        <p:strVal val="visible"/>
                                      </p:to>
                                    </p:set>
                                    <p:anim calcmode="lin" valueType="num">
                                      <p:cBhvr>
                                        <p:cTn id="7" dur="1000" fill="hold"/>
                                        <p:tgtEl>
                                          <p:spTgt spid="304133"/>
                                        </p:tgtEl>
                                        <p:attrNameLst>
                                          <p:attrName>ppt_w</p:attrName>
                                        </p:attrNameLst>
                                      </p:cBhvr>
                                      <p:tavLst>
                                        <p:tav tm="0">
                                          <p:val>
                                            <p:strVal val="#ppt_w*0.70"/>
                                          </p:val>
                                        </p:tav>
                                        <p:tav tm="100000">
                                          <p:val>
                                            <p:strVal val="#ppt_w"/>
                                          </p:val>
                                        </p:tav>
                                      </p:tavLst>
                                    </p:anim>
                                    <p:anim calcmode="lin" valueType="num">
                                      <p:cBhvr>
                                        <p:cTn id="8" dur="1000" fill="hold"/>
                                        <p:tgtEl>
                                          <p:spTgt spid="304133"/>
                                        </p:tgtEl>
                                        <p:attrNameLst>
                                          <p:attrName>ppt_h</p:attrName>
                                        </p:attrNameLst>
                                      </p:cBhvr>
                                      <p:tavLst>
                                        <p:tav tm="0">
                                          <p:val>
                                            <p:strVal val="#ppt_h"/>
                                          </p:val>
                                        </p:tav>
                                        <p:tav tm="100000">
                                          <p:val>
                                            <p:strVal val="#ppt_h"/>
                                          </p:val>
                                        </p:tav>
                                      </p:tavLst>
                                    </p:anim>
                                    <p:animEffect transition="in" filter="fade">
                                      <p:cBhvr>
                                        <p:cTn id="9" dur="1000"/>
                                        <p:tgtEl>
                                          <p:spTgt spid="304133"/>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304134"/>
                                        </p:tgtEl>
                                        <p:attrNameLst>
                                          <p:attrName>style.visibility</p:attrName>
                                        </p:attrNameLst>
                                      </p:cBhvr>
                                      <p:to>
                                        <p:strVal val="visible"/>
                                      </p:to>
                                    </p:set>
                                    <p:anim calcmode="lin" valueType="num">
                                      <p:cBhvr>
                                        <p:cTn id="14" dur="500" fill="hold"/>
                                        <p:tgtEl>
                                          <p:spTgt spid="304134"/>
                                        </p:tgtEl>
                                        <p:attrNameLst>
                                          <p:attrName>ppt_w</p:attrName>
                                        </p:attrNameLst>
                                      </p:cBhvr>
                                      <p:tavLst>
                                        <p:tav tm="0">
                                          <p:val>
                                            <p:strVal val="#ppt_w*0.05"/>
                                          </p:val>
                                        </p:tav>
                                        <p:tav tm="100000">
                                          <p:val>
                                            <p:strVal val="#ppt_w"/>
                                          </p:val>
                                        </p:tav>
                                      </p:tavLst>
                                    </p:anim>
                                    <p:anim calcmode="lin" valueType="num">
                                      <p:cBhvr>
                                        <p:cTn id="15" dur="500" fill="hold"/>
                                        <p:tgtEl>
                                          <p:spTgt spid="304134"/>
                                        </p:tgtEl>
                                        <p:attrNameLst>
                                          <p:attrName>ppt_h</p:attrName>
                                        </p:attrNameLst>
                                      </p:cBhvr>
                                      <p:tavLst>
                                        <p:tav tm="0">
                                          <p:val>
                                            <p:strVal val="#ppt_h"/>
                                          </p:val>
                                        </p:tav>
                                        <p:tav tm="100000">
                                          <p:val>
                                            <p:strVal val="#ppt_h"/>
                                          </p:val>
                                        </p:tav>
                                      </p:tavLst>
                                    </p:anim>
                                    <p:anim calcmode="lin" valueType="num">
                                      <p:cBhvr>
                                        <p:cTn id="16" dur="500" fill="hold"/>
                                        <p:tgtEl>
                                          <p:spTgt spid="304134"/>
                                        </p:tgtEl>
                                        <p:attrNameLst>
                                          <p:attrName>ppt_x</p:attrName>
                                        </p:attrNameLst>
                                      </p:cBhvr>
                                      <p:tavLst>
                                        <p:tav tm="0">
                                          <p:val>
                                            <p:strVal val="#ppt_x-.2"/>
                                          </p:val>
                                        </p:tav>
                                        <p:tav tm="100000">
                                          <p:val>
                                            <p:strVal val="#ppt_x"/>
                                          </p:val>
                                        </p:tav>
                                      </p:tavLst>
                                    </p:anim>
                                    <p:anim calcmode="lin" valueType="num">
                                      <p:cBhvr>
                                        <p:cTn id="17" dur="500" fill="hold"/>
                                        <p:tgtEl>
                                          <p:spTgt spid="304134"/>
                                        </p:tgtEl>
                                        <p:attrNameLst>
                                          <p:attrName>ppt_y</p:attrName>
                                        </p:attrNameLst>
                                      </p:cBhvr>
                                      <p:tavLst>
                                        <p:tav tm="0">
                                          <p:val>
                                            <p:strVal val="#ppt_y"/>
                                          </p:val>
                                        </p:tav>
                                        <p:tav tm="100000">
                                          <p:val>
                                            <p:strVal val="#ppt_y"/>
                                          </p:val>
                                        </p:tav>
                                      </p:tavLst>
                                    </p:anim>
                                    <p:animEffect transition="in" filter="fade">
                                      <p:cBhvr>
                                        <p:cTn id="18" dur="500"/>
                                        <p:tgtEl>
                                          <p:spTgt spid="304134"/>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304135"/>
                                        </p:tgtEl>
                                        <p:attrNameLst>
                                          <p:attrName>style.visibility</p:attrName>
                                        </p:attrNameLst>
                                      </p:cBhvr>
                                      <p:to>
                                        <p:strVal val="visible"/>
                                      </p:to>
                                    </p:set>
                                    <p:anim calcmode="lin" valueType="num">
                                      <p:cBhvr>
                                        <p:cTn id="21" dur="500" fill="hold"/>
                                        <p:tgtEl>
                                          <p:spTgt spid="304135"/>
                                        </p:tgtEl>
                                        <p:attrNameLst>
                                          <p:attrName>ppt_w</p:attrName>
                                        </p:attrNameLst>
                                      </p:cBhvr>
                                      <p:tavLst>
                                        <p:tav tm="0">
                                          <p:val>
                                            <p:strVal val="#ppt_w*0.05"/>
                                          </p:val>
                                        </p:tav>
                                        <p:tav tm="100000">
                                          <p:val>
                                            <p:strVal val="#ppt_w"/>
                                          </p:val>
                                        </p:tav>
                                      </p:tavLst>
                                    </p:anim>
                                    <p:anim calcmode="lin" valueType="num">
                                      <p:cBhvr>
                                        <p:cTn id="22" dur="500" fill="hold"/>
                                        <p:tgtEl>
                                          <p:spTgt spid="304135"/>
                                        </p:tgtEl>
                                        <p:attrNameLst>
                                          <p:attrName>ppt_h</p:attrName>
                                        </p:attrNameLst>
                                      </p:cBhvr>
                                      <p:tavLst>
                                        <p:tav tm="0">
                                          <p:val>
                                            <p:strVal val="#ppt_h"/>
                                          </p:val>
                                        </p:tav>
                                        <p:tav tm="100000">
                                          <p:val>
                                            <p:strVal val="#ppt_h"/>
                                          </p:val>
                                        </p:tav>
                                      </p:tavLst>
                                    </p:anim>
                                    <p:anim calcmode="lin" valueType="num">
                                      <p:cBhvr>
                                        <p:cTn id="23" dur="500" fill="hold"/>
                                        <p:tgtEl>
                                          <p:spTgt spid="304135"/>
                                        </p:tgtEl>
                                        <p:attrNameLst>
                                          <p:attrName>ppt_x</p:attrName>
                                        </p:attrNameLst>
                                      </p:cBhvr>
                                      <p:tavLst>
                                        <p:tav tm="0">
                                          <p:val>
                                            <p:strVal val="#ppt_x-.2"/>
                                          </p:val>
                                        </p:tav>
                                        <p:tav tm="100000">
                                          <p:val>
                                            <p:strVal val="#ppt_x"/>
                                          </p:val>
                                        </p:tav>
                                      </p:tavLst>
                                    </p:anim>
                                    <p:anim calcmode="lin" valueType="num">
                                      <p:cBhvr>
                                        <p:cTn id="24" dur="500" fill="hold"/>
                                        <p:tgtEl>
                                          <p:spTgt spid="304135"/>
                                        </p:tgtEl>
                                        <p:attrNameLst>
                                          <p:attrName>ppt_y</p:attrName>
                                        </p:attrNameLst>
                                      </p:cBhvr>
                                      <p:tavLst>
                                        <p:tav tm="0">
                                          <p:val>
                                            <p:strVal val="#ppt_y"/>
                                          </p:val>
                                        </p:tav>
                                        <p:tav tm="100000">
                                          <p:val>
                                            <p:strVal val="#ppt_y"/>
                                          </p:val>
                                        </p:tav>
                                      </p:tavLst>
                                    </p:anim>
                                    <p:animEffect transition="in" filter="fade">
                                      <p:cBhvr>
                                        <p:cTn id="25" dur="500"/>
                                        <p:tgtEl>
                                          <p:spTgt spid="304135"/>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8" presetClass="entr" presetSubtype="0" accel="50000" fill="hold" grpId="0" nodeType="clickEffect">
                                  <p:stCondLst>
                                    <p:cond delay="0"/>
                                  </p:stCondLst>
                                  <p:childTnLst>
                                    <p:set>
                                      <p:cBhvr>
                                        <p:cTn id="29" dur="1" fill="hold">
                                          <p:stCondLst>
                                            <p:cond delay="0"/>
                                          </p:stCondLst>
                                        </p:cTn>
                                        <p:tgtEl>
                                          <p:spTgt spid="304140"/>
                                        </p:tgtEl>
                                        <p:attrNameLst>
                                          <p:attrName>style.visibility</p:attrName>
                                        </p:attrNameLst>
                                      </p:cBhvr>
                                      <p:to>
                                        <p:strVal val="visible"/>
                                      </p:to>
                                    </p:set>
                                    <p:anim calcmode="lin" valueType="num">
                                      <p:cBhvr>
                                        <p:cTn id="30" dur="1000" fill="hold"/>
                                        <p:tgtEl>
                                          <p:spTgt spid="304140"/>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1" dur="1000" fill="hold"/>
                                        <p:tgtEl>
                                          <p:spTgt spid="304140"/>
                                        </p:tgtEl>
                                        <p:attrNameLst>
                                          <p:attrName>ppt_x</p:attrName>
                                        </p:attrNameLst>
                                      </p:cBhvr>
                                      <p:tavLst>
                                        <p:tav tm="0">
                                          <p:val>
                                            <p:fltVal val="-1"/>
                                          </p:val>
                                        </p:tav>
                                        <p:tav tm="50000">
                                          <p:val>
                                            <p:fltVal val="0.95"/>
                                          </p:val>
                                        </p:tav>
                                        <p:tav tm="100000">
                                          <p:val>
                                            <p:strVal val="#ppt_x"/>
                                          </p:val>
                                        </p:tav>
                                      </p:tavLst>
                                    </p:anim>
                                    <p:anim calcmode="lin" valueType="num">
                                      <p:cBhvr>
                                        <p:cTn id="32" dur="1000" fill="hold"/>
                                        <p:tgtEl>
                                          <p:spTgt spid="304140"/>
                                        </p:tgtEl>
                                        <p:attrNameLst>
                                          <p:attrName>ppt_y</p:attrName>
                                        </p:attrNameLst>
                                      </p:cBhvr>
                                      <p:tavLst>
                                        <p:tav tm="0">
                                          <p:val>
                                            <p:strVal val="#ppt_y"/>
                                          </p:val>
                                        </p:tav>
                                        <p:tav tm="100000">
                                          <p:val>
                                            <p:strVal val="#ppt_y"/>
                                          </p:val>
                                        </p:tav>
                                      </p:tavLst>
                                    </p:anim>
                                    <p:animEffect transition="in" filter="fade">
                                      <p:cBhvr>
                                        <p:cTn id="33" dur="1000"/>
                                        <p:tgtEl>
                                          <p:spTgt spid="30414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304139"/>
                                        </p:tgtEl>
                                        <p:attrNameLst>
                                          <p:attrName>style.visibility</p:attrName>
                                        </p:attrNameLst>
                                      </p:cBhvr>
                                      <p:to>
                                        <p:strVal val="visible"/>
                                      </p:to>
                                    </p:set>
                                    <p:animEffect transition="in" filter="wipe(down)">
                                      <p:cBhvr>
                                        <p:cTn id="38" dur="580">
                                          <p:stCondLst>
                                            <p:cond delay="0"/>
                                          </p:stCondLst>
                                        </p:cTn>
                                        <p:tgtEl>
                                          <p:spTgt spid="304139"/>
                                        </p:tgtEl>
                                      </p:cBhvr>
                                    </p:animEffect>
                                    <p:anim calcmode="lin" valueType="num">
                                      <p:cBhvr>
                                        <p:cTn id="39" dur="1822" tmFilter="0,0; 0.14,0.36; 0.43,0.73; 0.71,0.91; 1.0,1.0">
                                          <p:stCondLst>
                                            <p:cond delay="0"/>
                                          </p:stCondLst>
                                        </p:cTn>
                                        <p:tgtEl>
                                          <p:spTgt spid="304139"/>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304139"/>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304139"/>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304139"/>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304139"/>
                                        </p:tgtEl>
                                        <p:attrNameLst>
                                          <p:attrName>ppt_y</p:attrName>
                                        </p:attrNameLst>
                                      </p:cBhvr>
                                      <p:tavLst>
                                        <p:tav tm="0" fmla="#ppt_y-sin(pi*$)/81">
                                          <p:val>
                                            <p:fltVal val="0"/>
                                          </p:val>
                                        </p:tav>
                                        <p:tav tm="100000">
                                          <p:val>
                                            <p:fltVal val="1"/>
                                          </p:val>
                                        </p:tav>
                                      </p:tavLst>
                                    </p:anim>
                                    <p:animScale>
                                      <p:cBhvr>
                                        <p:cTn id="44" dur="26">
                                          <p:stCondLst>
                                            <p:cond delay="650"/>
                                          </p:stCondLst>
                                        </p:cTn>
                                        <p:tgtEl>
                                          <p:spTgt spid="304139"/>
                                        </p:tgtEl>
                                      </p:cBhvr>
                                      <p:to x="100000" y="60000"/>
                                    </p:animScale>
                                    <p:animScale>
                                      <p:cBhvr>
                                        <p:cTn id="45" dur="166" decel="50000">
                                          <p:stCondLst>
                                            <p:cond delay="676"/>
                                          </p:stCondLst>
                                        </p:cTn>
                                        <p:tgtEl>
                                          <p:spTgt spid="304139"/>
                                        </p:tgtEl>
                                      </p:cBhvr>
                                      <p:to x="100000" y="100000"/>
                                    </p:animScale>
                                    <p:animScale>
                                      <p:cBhvr>
                                        <p:cTn id="46" dur="26">
                                          <p:stCondLst>
                                            <p:cond delay="1312"/>
                                          </p:stCondLst>
                                        </p:cTn>
                                        <p:tgtEl>
                                          <p:spTgt spid="304139"/>
                                        </p:tgtEl>
                                      </p:cBhvr>
                                      <p:to x="100000" y="80000"/>
                                    </p:animScale>
                                    <p:animScale>
                                      <p:cBhvr>
                                        <p:cTn id="47" dur="166" decel="50000">
                                          <p:stCondLst>
                                            <p:cond delay="1338"/>
                                          </p:stCondLst>
                                        </p:cTn>
                                        <p:tgtEl>
                                          <p:spTgt spid="304139"/>
                                        </p:tgtEl>
                                      </p:cBhvr>
                                      <p:to x="100000" y="100000"/>
                                    </p:animScale>
                                    <p:animScale>
                                      <p:cBhvr>
                                        <p:cTn id="48" dur="26">
                                          <p:stCondLst>
                                            <p:cond delay="1642"/>
                                          </p:stCondLst>
                                        </p:cTn>
                                        <p:tgtEl>
                                          <p:spTgt spid="304139"/>
                                        </p:tgtEl>
                                      </p:cBhvr>
                                      <p:to x="100000" y="90000"/>
                                    </p:animScale>
                                    <p:animScale>
                                      <p:cBhvr>
                                        <p:cTn id="49" dur="166" decel="50000">
                                          <p:stCondLst>
                                            <p:cond delay="1668"/>
                                          </p:stCondLst>
                                        </p:cTn>
                                        <p:tgtEl>
                                          <p:spTgt spid="304139"/>
                                        </p:tgtEl>
                                      </p:cBhvr>
                                      <p:to x="100000" y="100000"/>
                                    </p:animScale>
                                    <p:animScale>
                                      <p:cBhvr>
                                        <p:cTn id="50" dur="26">
                                          <p:stCondLst>
                                            <p:cond delay="1808"/>
                                          </p:stCondLst>
                                        </p:cTn>
                                        <p:tgtEl>
                                          <p:spTgt spid="304139"/>
                                        </p:tgtEl>
                                      </p:cBhvr>
                                      <p:to x="100000" y="95000"/>
                                    </p:animScale>
                                    <p:animScale>
                                      <p:cBhvr>
                                        <p:cTn id="51" dur="166" decel="50000">
                                          <p:stCondLst>
                                            <p:cond delay="1834"/>
                                          </p:stCondLst>
                                        </p:cTn>
                                        <p:tgtEl>
                                          <p:spTgt spid="304139"/>
                                        </p:tgtEl>
                                      </p:cBhvr>
                                      <p:to x="100000" y="100000"/>
                                    </p:animScale>
                                  </p:childTnLst>
                                </p:cTn>
                              </p:par>
                            </p:childTnLst>
                          </p:cTn>
                        </p:par>
                      </p:childTnLst>
                    </p:cTn>
                  </p:par>
                  <p:par>
                    <p:cTn id="52" fill="hold" nodeType="clickPar">
                      <p:stCondLst>
                        <p:cond delay="indefinite"/>
                      </p:stCondLst>
                      <p:childTnLst>
                        <p:par>
                          <p:cTn id="53" fill="hold" nodeType="withGroup">
                            <p:stCondLst>
                              <p:cond delay="0"/>
                            </p:stCondLst>
                            <p:childTnLst>
                              <p:par>
                                <p:cTn id="54" presetID="35" presetClass="entr" presetSubtype="0" fill="hold" grpId="0" nodeType="clickEffect">
                                  <p:stCondLst>
                                    <p:cond delay="0"/>
                                  </p:stCondLst>
                                  <p:childTnLst>
                                    <p:set>
                                      <p:cBhvr>
                                        <p:cTn id="55" dur="1" fill="hold">
                                          <p:stCondLst>
                                            <p:cond delay="0"/>
                                          </p:stCondLst>
                                        </p:cTn>
                                        <p:tgtEl>
                                          <p:spTgt spid="304136"/>
                                        </p:tgtEl>
                                        <p:attrNameLst>
                                          <p:attrName>style.visibility</p:attrName>
                                        </p:attrNameLst>
                                      </p:cBhvr>
                                      <p:to>
                                        <p:strVal val="visible"/>
                                      </p:to>
                                    </p:set>
                                    <p:animEffect transition="in" filter="fade">
                                      <p:cBhvr>
                                        <p:cTn id="56" dur="2000"/>
                                        <p:tgtEl>
                                          <p:spTgt spid="304136"/>
                                        </p:tgtEl>
                                      </p:cBhvr>
                                    </p:animEffect>
                                    <p:anim calcmode="lin" valueType="num">
                                      <p:cBhvr>
                                        <p:cTn id="57" dur="2000" fill="hold"/>
                                        <p:tgtEl>
                                          <p:spTgt spid="304136"/>
                                        </p:tgtEl>
                                        <p:attrNameLst>
                                          <p:attrName>style.rotation</p:attrName>
                                        </p:attrNameLst>
                                      </p:cBhvr>
                                      <p:tavLst>
                                        <p:tav tm="0">
                                          <p:val>
                                            <p:fltVal val="720"/>
                                          </p:val>
                                        </p:tav>
                                        <p:tav tm="100000">
                                          <p:val>
                                            <p:fltVal val="0"/>
                                          </p:val>
                                        </p:tav>
                                      </p:tavLst>
                                    </p:anim>
                                    <p:anim calcmode="lin" valueType="num">
                                      <p:cBhvr>
                                        <p:cTn id="58" dur="2000" fill="hold"/>
                                        <p:tgtEl>
                                          <p:spTgt spid="304136"/>
                                        </p:tgtEl>
                                        <p:attrNameLst>
                                          <p:attrName>ppt_h</p:attrName>
                                        </p:attrNameLst>
                                      </p:cBhvr>
                                      <p:tavLst>
                                        <p:tav tm="0">
                                          <p:val>
                                            <p:fltVal val="0"/>
                                          </p:val>
                                        </p:tav>
                                        <p:tav tm="100000">
                                          <p:val>
                                            <p:strVal val="#ppt_h"/>
                                          </p:val>
                                        </p:tav>
                                      </p:tavLst>
                                    </p:anim>
                                    <p:anim calcmode="lin" valueType="num">
                                      <p:cBhvr>
                                        <p:cTn id="59" dur="2000" fill="hold"/>
                                        <p:tgtEl>
                                          <p:spTgt spid="304136"/>
                                        </p:tgtEl>
                                        <p:attrNameLst>
                                          <p:attrName>ppt_w</p:attrName>
                                        </p:attrNameLst>
                                      </p:cBhvr>
                                      <p:tavLst>
                                        <p:tav tm="0">
                                          <p:val>
                                            <p:fltVal val="0"/>
                                          </p:val>
                                        </p:tav>
                                        <p:tav tm="100000">
                                          <p:val>
                                            <p:strVal val="#ppt_w"/>
                                          </p:val>
                                        </p:tav>
                                      </p:tavLst>
                                    </p:anim>
                                  </p:childTnLst>
                                </p:cTn>
                              </p:par>
                            </p:childTnLst>
                          </p:cTn>
                        </p:par>
                      </p:childTnLst>
                    </p:cTn>
                  </p:par>
                  <p:par>
                    <p:cTn id="60" fill="hold" nodeType="clickPar">
                      <p:stCondLst>
                        <p:cond delay="indefinite"/>
                      </p:stCondLst>
                      <p:childTnLst>
                        <p:par>
                          <p:cTn id="61" fill="hold" nodeType="withGroup">
                            <p:stCondLst>
                              <p:cond delay="0"/>
                            </p:stCondLst>
                            <p:childTnLst>
                              <p:par>
                                <p:cTn id="62" presetID="25" presetClass="entr" presetSubtype="0" fill="hold" grpId="0" nodeType="clickEffect">
                                  <p:stCondLst>
                                    <p:cond delay="0"/>
                                  </p:stCondLst>
                                  <p:childTnLst>
                                    <p:set>
                                      <p:cBhvr>
                                        <p:cTn id="63" dur="1" fill="hold">
                                          <p:stCondLst>
                                            <p:cond delay="0"/>
                                          </p:stCondLst>
                                        </p:cTn>
                                        <p:tgtEl>
                                          <p:spTgt spid="304141"/>
                                        </p:tgtEl>
                                        <p:attrNameLst>
                                          <p:attrName>style.visibility</p:attrName>
                                        </p:attrNameLst>
                                      </p:cBhvr>
                                      <p:to>
                                        <p:strVal val="visible"/>
                                      </p:to>
                                    </p:set>
                                    <p:anim calcmode="lin" valueType="num">
                                      <p:cBhvr>
                                        <p:cTn id="64" dur="500" decel="50000" fill="hold">
                                          <p:stCondLst>
                                            <p:cond delay="0"/>
                                          </p:stCondLst>
                                        </p:cTn>
                                        <p:tgtEl>
                                          <p:spTgt spid="304141"/>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304141"/>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304141"/>
                                        </p:tgtEl>
                                        <p:attrNameLst>
                                          <p:attrName>ppt_w</p:attrName>
                                        </p:attrNameLst>
                                      </p:cBhvr>
                                      <p:tavLst>
                                        <p:tav tm="0">
                                          <p:val>
                                            <p:strVal val="#ppt_w*.05"/>
                                          </p:val>
                                        </p:tav>
                                        <p:tav tm="100000">
                                          <p:val>
                                            <p:strVal val="#ppt_w"/>
                                          </p:val>
                                        </p:tav>
                                      </p:tavLst>
                                    </p:anim>
                                    <p:anim calcmode="lin" valueType="num">
                                      <p:cBhvr>
                                        <p:cTn id="67" dur="1000" fill="hold"/>
                                        <p:tgtEl>
                                          <p:spTgt spid="304141"/>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304141"/>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304141"/>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304141"/>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304141"/>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4137"/>
                                        </p:tgtEl>
                                        <p:attrNameLst>
                                          <p:attrName>style.visibility</p:attrName>
                                        </p:attrNameLst>
                                      </p:cBhvr>
                                      <p:to>
                                        <p:strVal val="visible"/>
                                      </p:to>
                                    </p:set>
                                    <p:animEffect transition="in" filter="fade">
                                      <p:cBhvr>
                                        <p:cTn id="76" dur="2000"/>
                                        <p:tgtEl>
                                          <p:spTgt spid="304137"/>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45" presetClass="entr" presetSubtype="0" fill="hold" grpId="0" nodeType="clickEffect">
                                  <p:stCondLst>
                                    <p:cond delay="0"/>
                                  </p:stCondLst>
                                  <p:iterate type="lt">
                                    <p:tmPct val="10000"/>
                                  </p:iterate>
                                  <p:childTnLst>
                                    <p:set>
                                      <p:cBhvr>
                                        <p:cTn id="80" dur="1" fill="hold">
                                          <p:stCondLst>
                                            <p:cond delay="0"/>
                                          </p:stCondLst>
                                        </p:cTn>
                                        <p:tgtEl>
                                          <p:spTgt spid="304138"/>
                                        </p:tgtEl>
                                        <p:attrNameLst>
                                          <p:attrName>style.visibility</p:attrName>
                                        </p:attrNameLst>
                                      </p:cBhvr>
                                      <p:to>
                                        <p:strVal val="visible"/>
                                      </p:to>
                                    </p:set>
                                    <p:animEffect transition="in" filter="fade">
                                      <p:cBhvr>
                                        <p:cTn id="81" dur="2000"/>
                                        <p:tgtEl>
                                          <p:spTgt spid="304138"/>
                                        </p:tgtEl>
                                      </p:cBhvr>
                                    </p:animEffect>
                                    <p:anim calcmode="lin" valueType="num">
                                      <p:cBhvr>
                                        <p:cTn id="82" dur="2000" fill="hold"/>
                                        <p:tgtEl>
                                          <p:spTgt spid="304138"/>
                                        </p:tgtEl>
                                        <p:attrNameLst>
                                          <p:attrName>ppt_w</p:attrName>
                                        </p:attrNameLst>
                                      </p:cBhvr>
                                      <p:tavLst>
                                        <p:tav tm="0" fmla="#ppt_w*sin(2.5*pi*$)">
                                          <p:val>
                                            <p:fltVal val="0"/>
                                          </p:val>
                                        </p:tav>
                                        <p:tav tm="100000">
                                          <p:val>
                                            <p:fltVal val="1"/>
                                          </p:val>
                                        </p:tav>
                                      </p:tavLst>
                                    </p:anim>
                                    <p:anim calcmode="lin" valueType="num">
                                      <p:cBhvr>
                                        <p:cTn id="83" dur="2000" fill="hold"/>
                                        <p:tgtEl>
                                          <p:spTgt spid="30413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133" grpId="0" animBg="1"/>
      <p:bldP spid="304134" grpId="0" animBg="1"/>
      <p:bldP spid="304135" grpId="0" animBg="1"/>
      <p:bldP spid="304136" grpId="0" animBg="1"/>
      <p:bldP spid="304137" grpId="0" animBg="1"/>
      <p:bldP spid="304138" grpId="0" animBg="1"/>
      <p:bldP spid="304139" grpId="0" animBg="1"/>
      <p:bldP spid="304140" grpId="0" animBg="1"/>
      <p:bldP spid="30414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38376" y="0"/>
            <a:ext cx="7643813" cy="6858000"/>
          </a:xfrm>
          <a:prstGeom prst="rect">
            <a:avLst/>
          </a:prstGeom>
          <a:noFill/>
          <a:ln w="9525">
            <a:noFill/>
            <a:miter lim="800000"/>
            <a:headEnd/>
            <a:tailEnd/>
          </a:ln>
        </p:spPr>
      </p:pic>
      <p:sp>
        <p:nvSpPr>
          <p:cNvPr id="3" name="テキスト ボックス 2">
            <a:extLst>
              <a:ext uri="{FF2B5EF4-FFF2-40B4-BE49-F238E27FC236}">
                <a16:creationId xmlns:a16="http://schemas.microsoft.com/office/drawing/2014/main" id="{21920DCD-9418-DE8A-309D-C45D24846F83}"/>
              </a:ext>
            </a:extLst>
          </p:cNvPr>
          <p:cNvSpPr txBox="1"/>
          <p:nvPr/>
        </p:nvSpPr>
        <p:spPr>
          <a:xfrm>
            <a:off x="8400256" y="908720"/>
            <a:ext cx="2232248" cy="276999"/>
          </a:xfrm>
          <a:prstGeom prst="rect">
            <a:avLst/>
          </a:prstGeom>
          <a:noFill/>
          <a:ln>
            <a:solidFill>
              <a:schemeClr val="accent1">
                <a:lumMod val="50000"/>
              </a:schemeClr>
            </a:solidFill>
          </a:ln>
        </p:spPr>
        <p:txBody>
          <a:bodyPr wrap="square" rtlCol="0">
            <a:spAutoFit/>
          </a:bodyPr>
          <a:lstStyle/>
          <a:p>
            <a:r>
              <a:rPr kumimoji="1" lang="ja-JP" altLang="en-US" sz="1200" b="1" dirty="0"/>
              <a:t>ファンタジースプリングス</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5"/>
          <p:cNvSpPr>
            <a:spLocks noGrp="1" noRot="1" noChangeArrowheads="1"/>
          </p:cNvSpPr>
          <p:nvPr>
            <p:ph type="title"/>
          </p:nvPr>
        </p:nvSpPr>
        <p:spPr/>
        <p:txBody>
          <a:bodyPr/>
          <a:lstStyle/>
          <a:p>
            <a:pPr eaLnBrk="1" hangingPunct="1"/>
            <a:r>
              <a:rPr lang="ja-JP" altLang="en-US"/>
              <a:t>完璧主義</a:t>
            </a:r>
          </a:p>
        </p:txBody>
      </p:sp>
      <p:pic>
        <p:nvPicPr>
          <p:cNvPr id="36867" name="Picture 4" descr="IMGP0447"/>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rrowheads="1"/>
          </p:cNvSpPr>
          <p:nvPr>
            <p:ph type="title"/>
          </p:nvPr>
        </p:nvSpPr>
        <p:spPr/>
        <p:txBody>
          <a:bodyPr/>
          <a:lstStyle/>
          <a:p>
            <a:pPr eaLnBrk="1" hangingPunct="1"/>
            <a:r>
              <a:rPr lang="ja-JP" altLang="en-US"/>
              <a:t>出店も工夫</a:t>
            </a:r>
          </a:p>
        </p:txBody>
      </p:sp>
      <p:pic>
        <p:nvPicPr>
          <p:cNvPr id="37891" name="Picture 3" descr="IMGP0448"/>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2"/>
          <p:cNvSpPr>
            <a:spLocks noGrp="1" noRot="1" noChangeArrowheads="1"/>
          </p:cNvSpPr>
          <p:nvPr>
            <p:ph type="title"/>
          </p:nvPr>
        </p:nvSpPr>
        <p:spPr/>
        <p:txBody>
          <a:bodyPr rtlCol="0">
            <a:normAutofit/>
          </a:bodyPr>
          <a:lstStyle/>
          <a:p>
            <a:pPr eaLnBrk="1" fontAlgn="auto" hangingPunct="1">
              <a:spcAft>
                <a:spcPts val="0"/>
              </a:spcAft>
              <a:defRPr/>
            </a:pPr>
            <a:r>
              <a:rPr lang="ja-JP" altLang="en-US"/>
              <a:t>レストラン（クイーン・オブ・ハートのバンケット・ホール）</a:t>
            </a:r>
          </a:p>
        </p:txBody>
      </p:sp>
      <p:pic>
        <p:nvPicPr>
          <p:cNvPr id="38915" name="Picture 3" descr="IMGP0431"/>
          <p:cNvPicPr>
            <a:picLocks noGrp="1" noChangeAspect="1" noChangeArrowheads="1"/>
          </p:cNvPicPr>
          <p:nvPr>
            <p:ph idx="1"/>
          </p:nvPr>
        </p:nvPicPr>
        <p:blipFill>
          <a:blip r:embed="rId3" cstate="print"/>
          <a:srcRect/>
          <a:stretch>
            <a:fillRect/>
          </a:stretch>
        </p:blipFill>
        <p:spPr>
          <a:xfrm>
            <a:off x="3171825" y="1766888"/>
            <a:ext cx="5848350" cy="4191000"/>
          </a:xfrm>
        </p:spPr>
      </p:pic>
    </p:spTree>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ChangeAspect="1" noChangeArrowheads="1" noTextEdit="1"/>
          </p:cNvSpPr>
          <p:nvPr/>
        </p:nvSpPr>
        <p:spPr bwMode="auto">
          <a:xfrm>
            <a:off x="1524001" y="0"/>
            <a:ext cx="9648825" cy="6858000"/>
          </a:xfrm>
          <a:prstGeom prst="rect">
            <a:avLst/>
          </a:prstGeom>
          <a:noFill/>
          <a:ln w="9525">
            <a:noFill/>
            <a:miter lim="800000"/>
            <a:headEnd/>
            <a:tailEnd/>
          </a:ln>
        </p:spPr>
        <p:txBody>
          <a:bodyPr/>
          <a:lstStyle/>
          <a:p>
            <a:endParaRPr lang="ja-JP" altLang="en-US"/>
          </a:p>
        </p:txBody>
      </p:sp>
      <p:sp>
        <p:nvSpPr>
          <p:cNvPr id="39939" name="Oval 3"/>
          <p:cNvSpPr>
            <a:spLocks noChangeArrowheads="1"/>
          </p:cNvSpPr>
          <p:nvPr/>
        </p:nvSpPr>
        <p:spPr bwMode="auto">
          <a:xfrm>
            <a:off x="1633538" y="260350"/>
            <a:ext cx="9034462" cy="6122988"/>
          </a:xfrm>
          <a:prstGeom prst="ellipse">
            <a:avLst/>
          </a:prstGeom>
          <a:solidFill>
            <a:srgbClr val="CCFF33"/>
          </a:solidFill>
          <a:ln w="9525">
            <a:solidFill>
              <a:srgbClr val="000000"/>
            </a:solidFill>
            <a:round/>
            <a:headEnd/>
            <a:tailEnd/>
          </a:ln>
        </p:spPr>
        <p:txBody>
          <a:bodyPr lIns="74295" tIns="8890" rIns="74295" bIns="8890"/>
          <a:lstStyle/>
          <a:p>
            <a:pPr algn="ctr"/>
            <a:endParaRPr lang="ja-JP" altLang="en-US"/>
          </a:p>
        </p:txBody>
      </p:sp>
      <p:sp>
        <p:nvSpPr>
          <p:cNvPr id="39940" name="Oval 4"/>
          <p:cNvSpPr>
            <a:spLocks noChangeArrowheads="1"/>
          </p:cNvSpPr>
          <p:nvPr/>
        </p:nvSpPr>
        <p:spPr bwMode="auto">
          <a:xfrm>
            <a:off x="5424488" y="2693988"/>
            <a:ext cx="1847850" cy="1225550"/>
          </a:xfrm>
          <a:prstGeom prst="ellipse">
            <a:avLst/>
          </a:prstGeom>
          <a:solidFill>
            <a:schemeClr val="accent1"/>
          </a:solidFill>
          <a:ln w="9525">
            <a:solidFill>
              <a:srgbClr val="000000"/>
            </a:solidFill>
            <a:round/>
            <a:headEnd/>
            <a:tailEnd/>
          </a:ln>
        </p:spPr>
        <p:txBody>
          <a:bodyPr lIns="74295" tIns="8890" rIns="74295" bIns="8890"/>
          <a:lstStyle/>
          <a:p>
            <a:endParaRPr lang="ja-JP" altLang="en-US">
              <a:solidFill>
                <a:schemeClr val="bg2"/>
              </a:solidFill>
              <a:ea typeface="ＭＳ ゴシック" pitchFamily="49" charset="-128"/>
            </a:endParaRPr>
          </a:p>
        </p:txBody>
      </p:sp>
      <p:sp>
        <p:nvSpPr>
          <p:cNvPr id="39941" name="Line 5"/>
          <p:cNvSpPr>
            <a:spLocks noChangeShapeType="1"/>
          </p:cNvSpPr>
          <p:nvPr/>
        </p:nvSpPr>
        <p:spPr bwMode="auto">
          <a:xfrm flipH="1">
            <a:off x="5424488" y="3919539"/>
            <a:ext cx="615950" cy="2447925"/>
          </a:xfrm>
          <a:prstGeom prst="line">
            <a:avLst/>
          </a:prstGeom>
          <a:noFill/>
          <a:ln w="9525">
            <a:solidFill>
              <a:srgbClr val="000000"/>
            </a:solidFill>
            <a:round/>
            <a:headEnd/>
            <a:tailEnd/>
          </a:ln>
        </p:spPr>
        <p:txBody>
          <a:bodyPr/>
          <a:lstStyle/>
          <a:p>
            <a:endParaRPr lang="ja-JP" altLang="en-US"/>
          </a:p>
        </p:txBody>
      </p:sp>
      <p:sp>
        <p:nvSpPr>
          <p:cNvPr id="39942" name="Line 6"/>
          <p:cNvSpPr>
            <a:spLocks noChangeShapeType="1"/>
          </p:cNvSpPr>
          <p:nvPr/>
        </p:nvSpPr>
        <p:spPr bwMode="auto">
          <a:xfrm>
            <a:off x="6656388" y="3919539"/>
            <a:ext cx="615950" cy="2447925"/>
          </a:xfrm>
          <a:prstGeom prst="line">
            <a:avLst/>
          </a:prstGeom>
          <a:noFill/>
          <a:ln w="9525">
            <a:solidFill>
              <a:srgbClr val="000000"/>
            </a:solidFill>
            <a:round/>
            <a:headEnd/>
            <a:tailEnd/>
          </a:ln>
        </p:spPr>
        <p:txBody>
          <a:bodyPr/>
          <a:lstStyle/>
          <a:p>
            <a:endParaRPr lang="ja-JP" altLang="en-US"/>
          </a:p>
        </p:txBody>
      </p:sp>
      <p:sp>
        <p:nvSpPr>
          <p:cNvPr id="39943" name="Rectangle 14"/>
          <p:cNvSpPr>
            <a:spLocks noChangeArrowheads="1"/>
          </p:cNvSpPr>
          <p:nvPr/>
        </p:nvSpPr>
        <p:spPr bwMode="auto">
          <a:xfrm>
            <a:off x="6003634" y="1644134"/>
            <a:ext cx="184731" cy="369332"/>
          </a:xfrm>
          <a:prstGeom prst="rect">
            <a:avLst/>
          </a:prstGeom>
          <a:noFill/>
          <a:ln w="9525">
            <a:noFill/>
            <a:miter lim="800000"/>
            <a:headEnd/>
            <a:tailEnd/>
          </a:ln>
        </p:spPr>
        <p:txBody>
          <a:bodyPr wrap="none" anchor="ctr">
            <a:spAutoFit/>
          </a:bodyPr>
          <a:lstStyle/>
          <a:p>
            <a:pPr algn="ctr"/>
            <a:endParaRPr lang="ja-JP" altLang="en-US"/>
          </a:p>
        </p:txBody>
      </p:sp>
      <p:pic>
        <p:nvPicPr>
          <p:cNvPr id="315410" name="Picture 18" descr="MCj03436730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943475" y="549275"/>
            <a:ext cx="865188" cy="865188"/>
          </a:xfrm>
          <a:prstGeom prst="rect">
            <a:avLst/>
          </a:prstGeom>
          <a:noFill/>
          <a:ln w="9525">
            <a:noFill/>
            <a:miter lim="800000"/>
            <a:headEnd/>
            <a:tailEnd/>
          </a:ln>
        </p:spPr>
      </p:pic>
      <p:sp>
        <p:nvSpPr>
          <p:cNvPr id="315412" name="Oval 20"/>
          <p:cNvSpPr>
            <a:spLocks noChangeArrowheads="1"/>
          </p:cNvSpPr>
          <p:nvPr/>
        </p:nvSpPr>
        <p:spPr bwMode="auto">
          <a:xfrm>
            <a:off x="1703388" y="260350"/>
            <a:ext cx="8964612" cy="6121400"/>
          </a:xfrm>
          <a:prstGeom prst="ellipse">
            <a:avLst/>
          </a:prstGeom>
          <a:noFill/>
          <a:ln w="95250">
            <a:solidFill>
              <a:schemeClr val="tx1"/>
            </a:solidFill>
            <a:round/>
            <a:headEnd/>
            <a:tailEnd/>
          </a:ln>
        </p:spPr>
        <p:txBody>
          <a:bodyPr wrap="none" anchor="ctr"/>
          <a:lstStyle/>
          <a:p>
            <a:pPr algn="ctr"/>
            <a:endParaRPr lang="ja-JP" altLang="en-US"/>
          </a:p>
        </p:txBody>
      </p:sp>
      <p:sp>
        <p:nvSpPr>
          <p:cNvPr id="39946" name="Text Box 13"/>
          <p:cNvSpPr txBox="1">
            <a:spLocks noChangeArrowheads="1"/>
          </p:cNvSpPr>
          <p:nvPr/>
        </p:nvSpPr>
        <p:spPr bwMode="auto">
          <a:xfrm>
            <a:off x="5835651" y="6122989"/>
            <a:ext cx="1025525" cy="490537"/>
          </a:xfrm>
          <a:prstGeom prst="rect">
            <a:avLst/>
          </a:prstGeom>
          <a:solidFill>
            <a:srgbClr val="00FFFF"/>
          </a:solidFill>
          <a:ln w="9525">
            <a:solidFill>
              <a:srgbClr val="0000FF"/>
            </a:solidFill>
            <a:miter lim="800000"/>
            <a:headEnd/>
            <a:tailEnd/>
          </a:ln>
        </p:spPr>
        <p:txBody>
          <a:bodyPr lIns="74295" tIns="8890" rIns="74295" bIns="8890"/>
          <a:lstStyle/>
          <a:p>
            <a:pPr algn="ctr"/>
            <a:r>
              <a:rPr lang="ja-JP" altLang="en-US" sz="2000">
                <a:solidFill>
                  <a:srgbClr val="000000"/>
                </a:solidFill>
                <a:latin typeface="Century" pitchFamily="18" charset="0"/>
                <a:ea typeface="ＭＳ ゴシック" pitchFamily="49" charset="-128"/>
              </a:rPr>
              <a:t>入り口</a:t>
            </a:r>
            <a:endParaRPr lang="ja-JP" altLang="en-US" sz="2000">
              <a:solidFill>
                <a:srgbClr val="000000"/>
              </a:solidFill>
              <a:ea typeface="ＭＳ ゴシック" pitchFamily="49" charset="-128"/>
            </a:endParaRPr>
          </a:p>
        </p:txBody>
      </p:sp>
      <p:sp>
        <p:nvSpPr>
          <p:cNvPr id="315413" name="Line 21"/>
          <p:cNvSpPr>
            <a:spLocks noChangeShapeType="1"/>
          </p:cNvSpPr>
          <p:nvPr/>
        </p:nvSpPr>
        <p:spPr bwMode="auto">
          <a:xfrm>
            <a:off x="7896225" y="549275"/>
            <a:ext cx="0" cy="5543550"/>
          </a:xfrm>
          <a:prstGeom prst="line">
            <a:avLst/>
          </a:prstGeom>
          <a:noFill/>
          <a:ln w="98425">
            <a:solidFill>
              <a:schemeClr val="tx1"/>
            </a:solidFill>
            <a:round/>
            <a:headEnd/>
            <a:tailEnd/>
          </a:ln>
        </p:spPr>
        <p:txBody>
          <a:bodyPr/>
          <a:lstStyle/>
          <a:p>
            <a:endParaRPr lang="ja-JP" altLang="en-US"/>
          </a:p>
        </p:txBody>
      </p:sp>
      <p:sp>
        <p:nvSpPr>
          <p:cNvPr id="315414" name="Line 22"/>
          <p:cNvSpPr>
            <a:spLocks noChangeShapeType="1"/>
          </p:cNvSpPr>
          <p:nvPr/>
        </p:nvSpPr>
        <p:spPr bwMode="auto">
          <a:xfrm flipV="1">
            <a:off x="7319964" y="3284538"/>
            <a:ext cx="3348037" cy="0"/>
          </a:xfrm>
          <a:prstGeom prst="line">
            <a:avLst/>
          </a:prstGeom>
          <a:noFill/>
          <a:ln w="98425">
            <a:solidFill>
              <a:schemeClr val="tx1"/>
            </a:solidFill>
            <a:round/>
            <a:headEnd/>
            <a:tailEnd/>
          </a:ln>
        </p:spPr>
        <p:txBody>
          <a:bodyPr/>
          <a:lstStyle/>
          <a:p>
            <a:endParaRPr lang="ja-JP" altLang="en-US"/>
          </a:p>
        </p:txBody>
      </p:sp>
      <p:sp>
        <p:nvSpPr>
          <p:cNvPr id="315415" name="Text Box 23"/>
          <p:cNvSpPr txBox="1">
            <a:spLocks noChangeArrowheads="1"/>
          </p:cNvSpPr>
          <p:nvPr/>
        </p:nvSpPr>
        <p:spPr bwMode="auto">
          <a:xfrm>
            <a:off x="8759826" y="3716339"/>
            <a:ext cx="1439863" cy="466725"/>
          </a:xfrm>
          <a:prstGeom prst="rect">
            <a:avLst/>
          </a:prstGeom>
          <a:noFill/>
          <a:ln w="9525">
            <a:solidFill>
              <a:schemeClr val="tx1"/>
            </a:solidFill>
            <a:miter lim="800000"/>
            <a:headEnd/>
            <a:tailEnd/>
          </a:ln>
        </p:spPr>
        <p:txBody>
          <a:bodyPr>
            <a:spAutoFit/>
          </a:bodyPr>
          <a:lstStyle/>
          <a:p>
            <a:pPr algn="ctr">
              <a:spcBef>
                <a:spcPct val="50000"/>
              </a:spcBef>
            </a:pPr>
            <a:r>
              <a:rPr lang="ja-JP" altLang="en-US" sz="2400">
                <a:solidFill>
                  <a:srgbClr val="0000CC"/>
                </a:solidFill>
              </a:rPr>
              <a:t>地下道</a:t>
            </a:r>
          </a:p>
        </p:txBody>
      </p:sp>
      <p:sp>
        <p:nvSpPr>
          <p:cNvPr id="315416" name="Text Box 24"/>
          <p:cNvSpPr txBox="1">
            <a:spLocks noChangeArrowheads="1"/>
          </p:cNvSpPr>
          <p:nvPr/>
        </p:nvSpPr>
        <p:spPr bwMode="auto">
          <a:xfrm>
            <a:off x="6096001" y="620713"/>
            <a:ext cx="1368425" cy="831850"/>
          </a:xfrm>
          <a:prstGeom prst="rect">
            <a:avLst/>
          </a:prstGeom>
          <a:noFill/>
          <a:ln w="9525">
            <a:solidFill>
              <a:schemeClr val="tx1"/>
            </a:solidFill>
            <a:miter lim="800000"/>
            <a:headEnd/>
            <a:tailEnd/>
          </a:ln>
        </p:spPr>
        <p:txBody>
          <a:bodyPr>
            <a:spAutoFit/>
          </a:bodyPr>
          <a:lstStyle/>
          <a:p>
            <a:pPr algn="ctr">
              <a:spcBef>
                <a:spcPct val="50000"/>
              </a:spcBef>
            </a:pPr>
            <a:r>
              <a:rPr lang="ja-JP" altLang="en-US" sz="2400" b="1">
                <a:solidFill>
                  <a:srgbClr val="0000CC"/>
                </a:solidFill>
              </a:rPr>
              <a:t>周囲は道路</a:t>
            </a:r>
          </a:p>
        </p:txBody>
      </p:sp>
      <p:pic>
        <p:nvPicPr>
          <p:cNvPr id="315411" name="Picture 19" descr="MCj03436730000[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08889" y="2852739"/>
            <a:ext cx="865187" cy="865187"/>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15410"/>
                                        </p:tgtEl>
                                        <p:attrNameLst>
                                          <p:attrName>style.visibility</p:attrName>
                                        </p:attrNameLst>
                                      </p:cBhvr>
                                      <p:to>
                                        <p:strVal val="visible"/>
                                      </p:to>
                                    </p:set>
                                    <p:anim calcmode="lin" valueType="num">
                                      <p:cBhvr>
                                        <p:cTn id="7" dur="1000" fill="hold"/>
                                        <p:tgtEl>
                                          <p:spTgt spid="315410"/>
                                        </p:tgtEl>
                                        <p:attrNameLst>
                                          <p:attrName>ppt_w</p:attrName>
                                        </p:attrNameLst>
                                      </p:cBhvr>
                                      <p:tavLst>
                                        <p:tav tm="0">
                                          <p:val>
                                            <p:strVal val="#ppt_w*0.70"/>
                                          </p:val>
                                        </p:tav>
                                        <p:tav tm="100000">
                                          <p:val>
                                            <p:strVal val="#ppt_w"/>
                                          </p:val>
                                        </p:tav>
                                      </p:tavLst>
                                    </p:anim>
                                    <p:anim calcmode="lin" valueType="num">
                                      <p:cBhvr>
                                        <p:cTn id="8" dur="1000" fill="hold"/>
                                        <p:tgtEl>
                                          <p:spTgt spid="315410"/>
                                        </p:tgtEl>
                                        <p:attrNameLst>
                                          <p:attrName>ppt_h</p:attrName>
                                        </p:attrNameLst>
                                      </p:cBhvr>
                                      <p:tavLst>
                                        <p:tav tm="0">
                                          <p:val>
                                            <p:strVal val="#ppt_h"/>
                                          </p:val>
                                        </p:tav>
                                        <p:tav tm="100000">
                                          <p:val>
                                            <p:strVal val="#ppt_h"/>
                                          </p:val>
                                        </p:tav>
                                      </p:tavLst>
                                    </p:anim>
                                    <p:animEffect transition="in" filter="fade">
                                      <p:cBhvr>
                                        <p:cTn id="9" dur="1000"/>
                                        <p:tgtEl>
                                          <p:spTgt spid="3154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15412"/>
                                        </p:tgtEl>
                                        <p:attrNameLst>
                                          <p:attrName>style.visibility</p:attrName>
                                        </p:attrNameLst>
                                      </p:cBhvr>
                                      <p:to>
                                        <p:strVal val="visible"/>
                                      </p:to>
                                    </p:set>
                                    <p:animEffect transition="in" filter="dissolve">
                                      <p:cBhvr>
                                        <p:cTn id="14" dur="500"/>
                                        <p:tgtEl>
                                          <p:spTgt spid="315412"/>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315416"/>
                                        </p:tgtEl>
                                        <p:attrNameLst>
                                          <p:attrName>style.visibility</p:attrName>
                                        </p:attrNameLst>
                                      </p:cBhvr>
                                      <p:to>
                                        <p:strVal val="visible"/>
                                      </p:to>
                                    </p:set>
                                    <p:animEffect transition="in" filter="dissolve">
                                      <p:cBhvr>
                                        <p:cTn id="17" dur="500"/>
                                        <p:tgtEl>
                                          <p:spTgt spid="31541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315411"/>
                                        </p:tgtEl>
                                        <p:attrNameLst>
                                          <p:attrName>style.visibility</p:attrName>
                                        </p:attrNameLst>
                                      </p:cBhvr>
                                      <p:to>
                                        <p:strVal val="visible"/>
                                      </p:to>
                                    </p:set>
                                    <p:animEffect transition="in" filter="box(in)">
                                      <p:cBhvr>
                                        <p:cTn id="22" dur="500"/>
                                        <p:tgtEl>
                                          <p:spTgt spid="3154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15413"/>
                                        </p:tgtEl>
                                        <p:attrNameLst>
                                          <p:attrName>style.visibility</p:attrName>
                                        </p:attrNameLst>
                                      </p:cBhvr>
                                      <p:to>
                                        <p:strVal val="visible"/>
                                      </p:to>
                                    </p:set>
                                    <p:animEffect transition="in" filter="dissolve">
                                      <p:cBhvr>
                                        <p:cTn id="27" dur="500"/>
                                        <p:tgtEl>
                                          <p:spTgt spid="315413"/>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315414"/>
                                        </p:tgtEl>
                                        <p:attrNameLst>
                                          <p:attrName>style.visibility</p:attrName>
                                        </p:attrNameLst>
                                      </p:cBhvr>
                                      <p:to>
                                        <p:strVal val="visible"/>
                                      </p:to>
                                    </p:set>
                                    <p:animEffect transition="in" filter="dissolve">
                                      <p:cBhvr>
                                        <p:cTn id="30" dur="500"/>
                                        <p:tgtEl>
                                          <p:spTgt spid="31541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315415"/>
                                        </p:tgtEl>
                                        <p:attrNameLst>
                                          <p:attrName>style.visibility</p:attrName>
                                        </p:attrNameLst>
                                      </p:cBhvr>
                                      <p:to>
                                        <p:strVal val="visible"/>
                                      </p:to>
                                    </p:set>
                                    <p:animEffect transition="in" filter="dissolve">
                                      <p:cBhvr>
                                        <p:cTn id="33" dur="500"/>
                                        <p:tgtEl>
                                          <p:spTgt spid="315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412" grpId="0" animBg="1"/>
      <p:bldP spid="315413" grpId="0" animBg="1"/>
      <p:bldP spid="315414" grpId="0" animBg="1"/>
      <p:bldP spid="315415" grpId="0" animBg="1"/>
      <p:bldP spid="3154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タイトル 1"/>
          <p:cNvSpPr>
            <a:spLocks noGrp="1"/>
          </p:cNvSpPr>
          <p:nvPr>
            <p:ph type="title"/>
          </p:nvPr>
        </p:nvSpPr>
        <p:spPr/>
        <p:txBody>
          <a:bodyPr/>
          <a:lstStyle/>
          <a:p>
            <a:pPr eaLnBrk="1" hangingPunct="1"/>
            <a:r>
              <a:rPr lang="ja-JP" altLang="en-US"/>
              <a:t>外界からの遮断</a:t>
            </a:r>
          </a:p>
        </p:txBody>
      </p:sp>
      <p:sp>
        <p:nvSpPr>
          <p:cNvPr id="4" name="円弧 3"/>
          <p:cNvSpPr/>
          <p:nvPr/>
        </p:nvSpPr>
        <p:spPr>
          <a:xfrm rot="10800000">
            <a:off x="2836864" y="3924300"/>
            <a:ext cx="719137" cy="2052638"/>
          </a:xfrm>
          <a:prstGeom prst="arc">
            <a:avLst>
              <a:gd name="adj1" fmla="val 21548840"/>
              <a:gd name="adj2" fmla="val 11048423"/>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5" name="円弧 4"/>
          <p:cNvSpPr/>
          <p:nvPr/>
        </p:nvSpPr>
        <p:spPr>
          <a:xfrm rot="10800000">
            <a:off x="9048750" y="3906839"/>
            <a:ext cx="719138" cy="2052637"/>
          </a:xfrm>
          <a:prstGeom prst="arc">
            <a:avLst>
              <a:gd name="adj1" fmla="val 20387482"/>
              <a:gd name="adj2" fmla="val 11787294"/>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cxnSp>
        <p:nvCxnSpPr>
          <p:cNvPr id="7" name="直線コネクタ 6"/>
          <p:cNvCxnSpPr/>
          <p:nvPr/>
        </p:nvCxnSpPr>
        <p:spPr>
          <a:xfrm flipV="1">
            <a:off x="3556000" y="5005389"/>
            <a:ext cx="5492750" cy="7143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40966" name="テキスト ボックス 8"/>
          <p:cNvSpPr txBox="1">
            <a:spLocks noChangeArrowheads="1"/>
          </p:cNvSpPr>
          <p:nvPr/>
        </p:nvSpPr>
        <p:spPr bwMode="auto">
          <a:xfrm>
            <a:off x="2460625" y="5435601"/>
            <a:ext cx="2376488" cy="523875"/>
          </a:xfrm>
          <a:prstGeom prst="rect">
            <a:avLst/>
          </a:prstGeom>
          <a:noFill/>
          <a:ln w="9525">
            <a:noFill/>
            <a:miter lim="800000"/>
            <a:headEnd/>
            <a:tailEnd/>
          </a:ln>
        </p:spPr>
        <p:txBody>
          <a:bodyPr>
            <a:spAutoFit/>
          </a:bodyPr>
          <a:lstStyle/>
          <a:p>
            <a:r>
              <a:rPr lang="ja-JP" altLang="en-US" sz="2800"/>
              <a:t>バーム</a:t>
            </a:r>
          </a:p>
        </p:txBody>
      </p:sp>
      <p:sp>
        <p:nvSpPr>
          <p:cNvPr id="123911" name="Tree"/>
          <p:cNvSpPr>
            <a:spLocks noEditPoints="1" noChangeArrowheads="1"/>
          </p:cNvSpPr>
          <p:nvPr/>
        </p:nvSpPr>
        <p:spPr bwMode="auto">
          <a:xfrm>
            <a:off x="8956676" y="2717801"/>
            <a:ext cx="904875" cy="1192213"/>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ja-JP" altLang="en-US"/>
          </a:p>
        </p:txBody>
      </p:sp>
      <p:sp>
        <p:nvSpPr>
          <p:cNvPr id="123912" name="Tree"/>
          <p:cNvSpPr>
            <a:spLocks noEditPoints="1" noChangeArrowheads="1"/>
          </p:cNvSpPr>
          <p:nvPr/>
        </p:nvSpPr>
        <p:spPr bwMode="auto">
          <a:xfrm>
            <a:off x="2743201" y="2733676"/>
            <a:ext cx="904875" cy="1192213"/>
          </a:xfrm>
          <a:custGeom>
            <a:avLst/>
            <a:gdLst>
              <a:gd name="T0" fmla="*/ 2147483647 w 21600"/>
              <a:gd name="T1" fmla="*/ 0 h 21600"/>
              <a:gd name="T2" fmla="*/ 2147483647 w 21600"/>
              <a:gd name="T3" fmla="*/ 2147483647 h 21600"/>
              <a:gd name="T4" fmla="*/ 2147483647 w 21600"/>
              <a:gd name="T5" fmla="*/ 2147483647 h 21600"/>
              <a:gd name="T6" fmla="*/ 0 w 21600"/>
              <a:gd name="T7" fmla="*/ 2147483647 h 21600"/>
              <a:gd name="T8" fmla="*/ 2147483647 w 21600"/>
              <a:gd name="T9" fmla="*/ 2147483647 h 21600"/>
              <a:gd name="T10" fmla="*/ 2147483647 w 21600"/>
              <a:gd name="T11" fmla="*/ 2147483647 h 21600"/>
              <a:gd name="T12" fmla="*/ 2147483647 w 21600"/>
              <a:gd name="T13" fmla="*/ 2147483647 h 21600"/>
              <a:gd name="T14" fmla="*/ 17694720 60000 65536"/>
              <a:gd name="T15" fmla="*/ 11796480 60000 65536"/>
              <a:gd name="T16" fmla="*/ 11796480 60000 65536"/>
              <a:gd name="T17" fmla="*/ 11796480 60000 65536"/>
              <a:gd name="T18" fmla="*/ 0 60000 65536"/>
              <a:gd name="T19" fmla="*/ 0 60000 65536"/>
              <a:gd name="T20" fmla="*/ 0 60000 65536"/>
              <a:gd name="T21" fmla="*/ 761 w 21600"/>
              <a:gd name="T22" fmla="*/ 22454 h 21600"/>
              <a:gd name="T23" fmla="*/ 21069 w 21600"/>
              <a:gd name="T24" fmla="*/ 28282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18900"/>
                </a:moveTo>
                <a:lnTo>
                  <a:pt x="9257" y="18900"/>
                </a:lnTo>
                <a:lnTo>
                  <a:pt x="9257" y="21600"/>
                </a:lnTo>
                <a:lnTo>
                  <a:pt x="12343" y="21600"/>
                </a:lnTo>
                <a:lnTo>
                  <a:pt x="12343" y="18900"/>
                </a:lnTo>
                <a:lnTo>
                  <a:pt x="21600" y="18900"/>
                </a:lnTo>
                <a:lnTo>
                  <a:pt x="12343" y="12600"/>
                </a:lnTo>
                <a:lnTo>
                  <a:pt x="18514" y="12600"/>
                </a:lnTo>
                <a:lnTo>
                  <a:pt x="12343" y="6300"/>
                </a:lnTo>
                <a:lnTo>
                  <a:pt x="15429" y="6300"/>
                </a:lnTo>
                <a:lnTo>
                  <a:pt x="10800" y="0"/>
                </a:lnTo>
                <a:lnTo>
                  <a:pt x="6171" y="6300"/>
                </a:lnTo>
                <a:lnTo>
                  <a:pt x="9257" y="6300"/>
                </a:lnTo>
                <a:lnTo>
                  <a:pt x="3086" y="12600"/>
                </a:lnTo>
                <a:lnTo>
                  <a:pt x="9257" y="12600"/>
                </a:lnTo>
                <a:lnTo>
                  <a:pt x="0" y="18900"/>
                </a:lnTo>
                <a:close/>
              </a:path>
            </a:pathLst>
          </a:custGeom>
          <a:solidFill>
            <a:srgbClr val="008000"/>
          </a:solidFill>
          <a:ln w="9525">
            <a:solidFill>
              <a:srgbClr val="000000"/>
            </a:solidFill>
            <a:miter lim="800000"/>
            <a:headEnd/>
            <a:tailEnd/>
          </a:ln>
          <a:effectLst>
            <a:outerShdw dist="107763" dir="2700000" algn="ctr" rotWithShape="0">
              <a:srgbClr val="808080"/>
            </a:outerShdw>
          </a:effectLst>
        </p:spPr>
        <p:txBody>
          <a:bodyPr/>
          <a:lstStyle/>
          <a:p>
            <a:pPr>
              <a:defRPr/>
            </a:pPr>
            <a:endParaRPr lang="ja-JP"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スイスファミリーツリーハウス</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000250" y="1958181"/>
            <a:ext cx="8191500"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04405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1018440" cy="1325563"/>
          </a:xfrm>
        </p:spPr>
        <p:txBody>
          <a:bodyPr/>
          <a:lstStyle/>
          <a:p>
            <a:r>
              <a:rPr kumimoji="1" lang="ja-JP" altLang="en-US" dirty="0"/>
              <a:t>スイスファミリーツリーハウスからの眺め</a:t>
            </a: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783632" y="1556792"/>
            <a:ext cx="7488832" cy="5092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53868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944707-C835-38E8-7AD0-8F4C1D7113F7}"/>
              </a:ext>
            </a:extLst>
          </p:cNvPr>
          <p:cNvSpPr>
            <a:spLocks noGrp="1"/>
          </p:cNvSpPr>
          <p:nvPr>
            <p:ph type="title"/>
          </p:nvPr>
        </p:nvSpPr>
        <p:spPr/>
        <p:txBody>
          <a:bodyPr/>
          <a:lstStyle/>
          <a:p>
            <a:r>
              <a:rPr kumimoji="1" lang="ja-JP" altLang="en-US" dirty="0"/>
              <a:t>レポート課題</a:t>
            </a:r>
          </a:p>
        </p:txBody>
      </p:sp>
      <p:sp>
        <p:nvSpPr>
          <p:cNvPr id="3" name="コンテンツ プレースホルダー 2">
            <a:extLst>
              <a:ext uri="{FF2B5EF4-FFF2-40B4-BE49-F238E27FC236}">
                <a16:creationId xmlns:a16="http://schemas.microsoft.com/office/drawing/2014/main" id="{89D3D2DF-78DE-F957-45B3-67B56460BF61}"/>
              </a:ext>
            </a:extLst>
          </p:cNvPr>
          <p:cNvSpPr>
            <a:spLocks noGrp="1"/>
          </p:cNvSpPr>
          <p:nvPr>
            <p:ph idx="1"/>
          </p:nvPr>
        </p:nvSpPr>
        <p:spPr/>
        <p:txBody>
          <a:bodyPr/>
          <a:lstStyle/>
          <a:p>
            <a:r>
              <a:rPr kumimoji="1" lang="ja-JP" altLang="en-US" dirty="0"/>
              <a:t>第</a:t>
            </a:r>
            <a:r>
              <a:rPr kumimoji="1" lang="en-US" altLang="ja-JP" dirty="0"/>
              <a:t>8</a:t>
            </a:r>
            <a:r>
              <a:rPr kumimoji="1" lang="ja-JP" altLang="en-US" dirty="0"/>
              <a:t>回の後半（</a:t>
            </a:r>
            <a:r>
              <a:rPr kumimoji="1" lang="en-US" altLang="ja-JP" dirty="0"/>
              <a:t>16</a:t>
            </a:r>
            <a:r>
              <a:rPr kumimoji="1" lang="ja-JP" altLang="en-US" dirty="0"/>
              <a:t>：</a:t>
            </a:r>
            <a:r>
              <a:rPr kumimoji="1" lang="en-US" altLang="ja-JP" dirty="0"/>
              <a:t>35</a:t>
            </a:r>
            <a:r>
              <a:rPr kumimoji="1" lang="ja-JP" altLang="en-US" dirty="0"/>
              <a:t>～</a:t>
            </a:r>
            <a:r>
              <a:rPr kumimoji="1" lang="en-US" altLang="ja-JP" dirty="0"/>
              <a:t>17</a:t>
            </a:r>
            <a:r>
              <a:rPr kumimoji="1" lang="ja-JP" altLang="en-US" dirty="0"/>
              <a:t>：</a:t>
            </a:r>
            <a:r>
              <a:rPr kumimoji="1" lang="en-US" altLang="ja-JP" dirty="0"/>
              <a:t>20</a:t>
            </a:r>
            <a:r>
              <a:rPr kumimoji="1" lang="ja-JP" altLang="en-US" dirty="0"/>
              <a:t>）</a:t>
            </a:r>
            <a:endParaRPr kumimoji="1" lang="en-US" altLang="ja-JP" dirty="0"/>
          </a:p>
          <a:p>
            <a:endParaRPr lang="en-US" altLang="ja-JP" dirty="0"/>
          </a:p>
          <a:p>
            <a:r>
              <a:rPr kumimoji="1" lang="ja-JP" altLang="en-US" dirty="0"/>
              <a:t>持ち込み可</a:t>
            </a:r>
            <a:endParaRPr kumimoji="1" lang="en-US" altLang="ja-JP" dirty="0"/>
          </a:p>
          <a:p>
            <a:endParaRPr lang="en-US" altLang="ja-JP" dirty="0"/>
          </a:p>
          <a:p>
            <a:r>
              <a:rPr kumimoji="1" lang="ja-JP" altLang="en-US" dirty="0"/>
              <a:t>授業で学んだことを踏まえて、新たに発見したこと、疑問に思ったこと</a:t>
            </a:r>
            <a:r>
              <a:rPr lang="ja-JP" altLang="en-US" dirty="0"/>
              <a:t>などについて、自分の考えを書いてください</a:t>
            </a:r>
            <a:r>
              <a:rPr kumimoji="1" lang="ja-JP" altLang="en-US" dirty="0"/>
              <a:t>。</a:t>
            </a:r>
            <a:endParaRPr kumimoji="1" lang="en-US" altLang="ja-JP" dirty="0"/>
          </a:p>
          <a:p>
            <a:endParaRPr lang="en-US" altLang="ja-JP" dirty="0"/>
          </a:p>
          <a:p>
            <a:pPr marL="0" indent="0">
              <a:buNone/>
            </a:pPr>
            <a:endParaRPr kumimoji="1" lang="ja-JP" altLang="en-US" dirty="0"/>
          </a:p>
        </p:txBody>
      </p:sp>
    </p:spTree>
    <p:extLst>
      <p:ext uri="{BB962C8B-B14F-4D97-AF65-F5344CB8AC3E}">
        <p14:creationId xmlns:p14="http://schemas.microsoft.com/office/powerpoint/2010/main" val="5685702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テキスト ボックス 1"/>
          <p:cNvSpPr txBox="1">
            <a:spLocks noChangeArrowheads="1"/>
          </p:cNvSpPr>
          <p:nvPr/>
        </p:nvSpPr>
        <p:spPr bwMode="auto">
          <a:xfrm>
            <a:off x="1271464" y="366254"/>
            <a:ext cx="10412444" cy="646331"/>
          </a:xfrm>
          <a:prstGeom prst="rect">
            <a:avLst/>
          </a:prstGeom>
          <a:noFill/>
          <a:ln w="9525">
            <a:noFill/>
            <a:miter lim="800000"/>
            <a:headEnd/>
            <a:tailEnd/>
          </a:ln>
        </p:spPr>
        <p:txBody>
          <a:bodyPr wrap="square">
            <a:spAutoFit/>
          </a:bodyPr>
          <a:lstStyle/>
          <a:p>
            <a:r>
              <a:rPr lang="ja-JP" altLang="en-US" sz="3600" dirty="0"/>
              <a:t>ＵＳＪ（ユニバーサルスタジオジャパン）</a:t>
            </a:r>
          </a:p>
        </p:txBody>
      </p:sp>
      <p:pic>
        <p:nvPicPr>
          <p:cNvPr id="3" name="図 2">
            <a:extLst>
              <a:ext uri="{FF2B5EF4-FFF2-40B4-BE49-F238E27FC236}">
                <a16:creationId xmlns:a16="http://schemas.microsoft.com/office/drawing/2014/main" id="{976E1E21-B84C-C021-8060-068A1AE7C37B}"/>
              </a:ext>
            </a:extLst>
          </p:cNvPr>
          <p:cNvPicPr>
            <a:picLocks noChangeAspect="1"/>
          </p:cNvPicPr>
          <p:nvPr/>
        </p:nvPicPr>
        <p:blipFill>
          <a:blip r:embed="rId2"/>
          <a:stretch>
            <a:fillRect/>
          </a:stretch>
        </p:blipFill>
        <p:spPr>
          <a:xfrm>
            <a:off x="1444196" y="1556792"/>
            <a:ext cx="9303608" cy="4611788"/>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rrowheads="1"/>
          </p:cNvSpPr>
          <p:nvPr>
            <p:ph type="title"/>
          </p:nvPr>
        </p:nvSpPr>
        <p:spPr/>
        <p:txBody>
          <a:bodyPr/>
          <a:lstStyle/>
          <a:p>
            <a:pPr eaLnBrk="1" hangingPunct="1"/>
            <a:r>
              <a:rPr lang="ja-JP" altLang="en-US"/>
              <a:t>高速道路が見える（ＵＳＪ）</a:t>
            </a:r>
          </a:p>
        </p:txBody>
      </p:sp>
      <p:sp>
        <p:nvSpPr>
          <p:cNvPr id="43011" name="Rectangle 3"/>
          <p:cNvSpPr>
            <a:spLocks noGrp="1" noRot="1" noChangeArrowheads="1"/>
          </p:cNvSpPr>
          <p:nvPr>
            <p:ph idx="1"/>
          </p:nvPr>
        </p:nvSpPr>
        <p:spPr/>
        <p:txBody>
          <a:bodyPr/>
          <a:lstStyle/>
          <a:p>
            <a:pPr eaLnBrk="1" hangingPunct="1"/>
            <a:endParaRPr lang="ja-JP" altLang="ja-JP"/>
          </a:p>
        </p:txBody>
      </p:sp>
      <p:pic>
        <p:nvPicPr>
          <p:cNvPr id="43012" name="Picture 4"/>
          <p:cNvPicPr>
            <a:picLocks noChangeAspect="1" noChangeArrowheads="1"/>
          </p:cNvPicPr>
          <p:nvPr/>
        </p:nvPicPr>
        <p:blipFill>
          <a:blip r:embed="rId3" cstate="print"/>
          <a:srcRect/>
          <a:stretch>
            <a:fillRect/>
          </a:stretch>
        </p:blipFill>
        <p:spPr bwMode="auto">
          <a:xfrm>
            <a:off x="2135188" y="1341439"/>
            <a:ext cx="7643812" cy="5083175"/>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rrowheads="1"/>
          </p:cNvSpPr>
          <p:nvPr>
            <p:ph type="title"/>
          </p:nvPr>
        </p:nvSpPr>
        <p:spPr/>
        <p:txBody>
          <a:bodyPr/>
          <a:lstStyle/>
          <a:p>
            <a:pPr eaLnBrk="1" hangingPunct="1"/>
            <a:endParaRPr lang="ja-JP" altLang="ja-JP"/>
          </a:p>
        </p:txBody>
      </p:sp>
      <p:sp>
        <p:nvSpPr>
          <p:cNvPr id="44035" name="Rectangle 3"/>
          <p:cNvSpPr>
            <a:spLocks noGrp="1" noRot="1" noChangeArrowheads="1"/>
          </p:cNvSpPr>
          <p:nvPr>
            <p:ph idx="1"/>
          </p:nvPr>
        </p:nvSpPr>
        <p:spPr/>
        <p:txBody>
          <a:bodyPr/>
          <a:lstStyle/>
          <a:p>
            <a:pPr eaLnBrk="1" hangingPunct="1"/>
            <a:endParaRPr lang="ja-JP" altLang="ja-JP"/>
          </a:p>
        </p:txBody>
      </p:sp>
      <p:pic>
        <p:nvPicPr>
          <p:cNvPr id="44036" name="Picture 4"/>
          <p:cNvPicPr>
            <a:picLocks noChangeAspect="1" noChangeArrowheads="1"/>
          </p:cNvPicPr>
          <p:nvPr/>
        </p:nvPicPr>
        <p:blipFill>
          <a:blip r:embed="rId3" cstate="print"/>
          <a:srcRect/>
          <a:stretch>
            <a:fillRect/>
          </a:stretch>
        </p:blipFill>
        <p:spPr bwMode="auto">
          <a:xfrm>
            <a:off x="2351088" y="981076"/>
            <a:ext cx="7643812" cy="5083175"/>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rrowheads="1"/>
          </p:cNvSpPr>
          <p:nvPr>
            <p:ph type="title"/>
          </p:nvPr>
        </p:nvSpPr>
        <p:spPr/>
        <p:txBody>
          <a:bodyPr/>
          <a:lstStyle/>
          <a:p>
            <a:pPr eaLnBrk="1" hangingPunct="1"/>
            <a:r>
              <a:rPr lang="ja-JP" altLang="en-US"/>
              <a:t>ホテルが見える（ＵＳＪ）</a:t>
            </a:r>
          </a:p>
        </p:txBody>
      </p:sp>
      <p:pic>
        <p:nvPicPr>
          <p:cNvPr id="45060" name="Picture 4"/>
          <p:cNvPicPr>
            <a:picLocks noChangeAspect="1" noChangeArrowheads="1"/>
          </p:cNvPicPr>
          <p:nvPr/>
        </p:nvPicPr>
        <p:blipFill>
          <a:blip r:embed="rId3" cstate="print"/>
          <a:srcRect/>
          <a:stretch>
            <a:fillRect/>
          </a:stretch>
        </p:blipFill>
        <p:spPr bwMode="auto">
          <a:xfrm>
            <a:off x="2855913" y="1484313"/>
            <a:ext cx="6502400" cy="48768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rrowheads="1"/>
          </p:cNvSpPr>
          <p:nvPr>
            <p:ph type="title"/>
          </p:nvPr>
        </p:nvSpPr>
        <p:spPr/>
        <p:txBody>
          <a:bodyPr/>
          <a:lstStyle/>
          <a:p>
            <a:pPr eaLnBrk="1" hangingPunct="1"/>
            <a:r>
              <a:rPr lang="ja-JP" altLang="en-US"/>
              <a:t>水道管が見える（ＵＳＪ）</a:t>
            </a:r>
          </a:p>
        </p:txBody>
      </p:sp>
      <p:pic>
        <p:nvPicPr>
          <p:cNvPr id="46084" name="Picture 4"/>
          <p:cNvPicPr>
            <a:picLocks noChangeAspect="1" noChangeArrowheads="1"/>
          </p:cNvPicPr>
          <p:nvPr/>
        </p:nvPicPr>
        <p:blipFill>
          <a:blip r:embed="rId3" cstate="print"/>
          <a:srcRect/>
          <a:stretch>
            <a:fillRect/>
          </a:stretch>
        </p:blipFill>
        <p:spPr bwMode="auto">
          <a:xfrm>
            <a:off x="2495551" y="1484314"/>
            <a:ext cx="7643813" cy="5083175"/>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838200" y="365125"/>
            <a:ext cx="11234464" cy="1325563"/>
          </a:xfrm>
        </p:spPr>
        <p:txBody>
          <a:bodyPr rtlCol="0">
            <a:normAutofit/>
          </a:bodyPr>
          <a:lstStyle/>
          <a:p>
            <a:pPr eaLnBrk="1" fontAlgn="auto" hangingPunct="1">
              <a:spcAft>
                <a:spcPts val="0"/>
              </a:spcAft>
              <a:defRPr/>
            </a:pPr>
            <a:r>
              <a:rPr lang="ja-JP" altLang="en-US" dirty="0"/>
              <a:t>ジャングルクルーズ（ディズニーランド）</a:t>
            </a:r>
          </a:p>
        </p:txBody>
      </p:sp>
      <p:pic>
        <p:nvPicPr>
          <p:cNvPr id="47107" name="Picture 2"/>
          <p:cNvPicPr>
            <a:picLocks noGrp="1" noChangeAspect="1" noChangeArrowheads="1"/>
          </p:cNvPicPr>
          <p:nvPr>
            <p:ph idx="1"/>
          </p:nvPr>
        </p:nvPicPr>
        <p:blipFill>
          <a:blip r:embed="rId2" cstate="print"/>
          <a:srcRect/>
          <a:stretch>
            <a:fillRect/>
          </a:stretch>
        </p:blipFill>
        <p:spPr>
          <a:xfrm>
            <a:off x="2351089" y="1916113"/>
            <a:ext cx="7062787" cy="4608512"/>
          </a:xfrm>
          <a:noFill/>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タイトル 1"/>
          <p:cNvSpPr>
            <a:spLocks noGrp="1"/>
          </p:cNvSpPr>
          <p:nvPr>
            <p:ph type="title"/>
          </p:nvPr>
        </p:nvSpPr>
        <p:spPr/>
        <p:txBody>
          <a:bodyPr/>
          <a:lstStyle/>
          <a:p>
            <a:pPr eaLnBrk="1" hangingPunct="1"/>
            <a:endParaRPr lang="ja-JP" altLang="en-US"/>
          </a:p>
        </p:txBody>
      </p:sp>
      <p:pic>
        <p:nvPicPr>
          <p:cNvPr id="48131" name="Picture 2"/>
          <p:cNvPicPr>
            <a:picLocks noGrp="1" noChangeAspect="1" noChangeArrowheads="1"/>
          </p:cNvPicPr>
          <p:nvPr>
            <p:ph idx="1"/>
          </p:nvPr>
        </p:nvPicPr>
        <p:blipFill>
          <a:blip r:embed="rId2" cstate="print"/>
          <a:srcRect/>
          <a:stretch>
            <a:fillRect/>
          </a:stretch>
        </p:blipFill>
        <p:spPr>
          <a:xfrm>
            <a:off x="1343472" y="270199"/>
            <a:ext cx="9358313" cy="6264275"/>
          </a:xfr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5"/>
          <p:cNvSpPr>
            <a:spLocks noGrp="1" noRot="1" noChangeArrowheads="1"/>
          </p:cNvSpPr>
          <p:nvPr>
            <p:ph type="title"/>
          </p:nvPr>
        </p:nvSpPr>
        <p:spPr/>
        <p:txBody>
          <a:bodyPr/>
          <a:lstStyle/>
          <a:p>
            <a:pPr eaLnBrk="1" hangingPunct="1"/>
            <a:r>
              <a:rPr lang="ja-JP" altLang="en-US"/>
              <a:t>待ち時間の工夫</a:t>
            </a:r>
          </a:p>
        </p:txBody>
      </p:sp>
      <p:pic>
        <p:nvPicPr>
          <p:cNvPr id="49155" name="Picture 4" descr="IMGP0420"/>
          <p:cNvPicPr>
            <a:picLocks noGrp="1" noChangeAspect="1" noChangeArrowheads="1"/>
          </p:cNvPicPr>
          <p:nvPr>
            <p:ph idx="1"/>
          </p:nvPr>
        </p:nvPicPr>
        <p:blipFill>
          <a:blip r:embed="rId3" cstate="print"/>
          <a:srcRect/>
          <a:stretch>
            <a:fillRect/>
          </a:stretch>
        </p:blipFill>
        <p:spPr>
          <a:xfrm>
            <a:off x="2783632" y="1766888"/>
            <a:ext cx="6236543" cy="4469184"/>
          </a:xfrm>
        </p:spPr>
      </p:pic>
    </p:spTree>
    <p:extLst>
      <p:ext uri="{BB962C8B-B14F-4D97-AF65-F5344CB8AC3E}">
        <p14:creationId xmlns:p14="http://schemas.microsoft.com/office/powerpoint/2010/main" val="241336745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3" name="Rectangle 5"/>
          <p:cNvSpPr>
            <a:spLocks noGrp="1" noRot="1" noChangeArrowheads="1"/>
          </p:cNvSpPr>
          <p:nvPr>
            <p:ph type="title"/>
          </p:nvPr>
        </p:nvSpPr>
        <p:spPr>
          <a:xfrm>
            <a:off x="838200" y="365125"/>
            <a:ext cx="11353800" cy="1325563"/>
          </a:xfrm>
        </p:spPr>
        <p:txBody>
          <a:bodyPr rtlCol="0">
            <a:normAutofit fontScale="90000"/>
          </a:bodyPr>
          <a:lstStyle/>
          <a:p>
            <a:pPr eaLnBrk="1" fontAlgn="auto" hangingPunct="1">
              <a:spcAft>
                <a:spcPts val="0"/>
              </a:spcAft>
              <a:defRPr/>
            </a:pPr>
            <a:r>
              <a:rPr lang="ja-JP" altLang="en-US" dirty="0"/>
              <a:t>ファストパス</a:t>
            </a:r>
            <a:br>
              <a:rPr lang="ja-JP" altLang="en-US" dirty="0"/>
            </a:br>
            <a:r>
              <a:rPr lang="ja-JP" altLang="en-US" dirty="0"/>
              <a:t>（ファストパスを持っていれば待たずにすむ）</a:t>
            </a:r>
          </a:p>
        </p:txBody>
      </p:sp>
      <p:pic>
        <p:nvPicPr>
          <p:cNvPr id="50179" name="Picture 4" descr="IMGP0419"/>
          <p:cNvPicPr>
            <a:picLocks noGrp="1" noChangeAspect="1" noChangeArrowheads="1"/>
          </p:cNvPicPr>
          <p:nvPr>
            <p:ph idx="1"/>
          </p:nvPr>
        </p:nvPicPr>
        <p:blipFill>
          <a:blip r:embed="rId3" cstate="print"/>
          <a:srcRect/>
          <a:stretch>
            <a:fillRect/>
          </a:stretch>
        </p:blipFill>
        <p:spPr>
          <a:xfrm>
            <a:off x="3791744" y="1746314"/>
            <a:ext cx="4608512" cy="3302517"/>
          </a:xfrm>
        </p:spPr>
      </p:pic>
      <p:sp>
        <p:nvSpPr>
          <p:cNvPr id="2" name="テキスト ボックス 1"/>
          <p:cNvSpPr txBox="1"/>
          <p:nvPr/>
        </p:nvSpPr>
        <p:spPr>
          <a:xfrm>
            <a:off x="767408" y="5349155"/>
            <a:ext cx="11233248" cy="1015663"/>
          </a:xfrm>
          <a:prstGeom prst="rect">
            <a:avLst/>
          </a:prstGeom>
          <a:noFill/>
        </p:spPr>
        <p:txBody>
          <a:bodyPr wrap="square" rtlCol="0">
            <a:spAutoFit/>
          </a:bodyPr>
          <a:lstStyle/>
          <a:p>
            <a:r>
              <a:rPr kumimoji="1" lang="en-US" altLang="ja-JP" sz="2000" dirty="0"/>
              <a:t>2019</a:t>
            </a:r>
            <a:r>
              <a:rPr kumimoji="1" lang="ja-JP" altLang="en-US" sz="2000" dirty="0"/>
              <a:t>年夏からスマホでとれるようになり、さらに便利に。</a:t>
            </a:r>
            <a:endParaRPr kumimoji="1" lang="en-US" altLang="ja-JP" sz="2000" dirty="0"/>
          </a:p>
          <a:p>
            <a:r>
              <a:rPr lang="ja-JP" altLang="en-US" sz="2000" dirty="0"/>
              <a:t>ディズニー・プレミア・アクセスで有料化</a:t>
            </a:r>
            <a:endParaRPr lang="en-US" altLang="ja-JP" sz="2000" dirty="0"/>
          </a:p>
          <a:p>
            <a:r>
              <a:rPr lang="ja-JP" altLang="en-US" sz="2000" dirty="0"/>
              <a:t>プライオリティパス（無料、</a:t>
            </a:r>
            <a:r>
              <a:rPr lang="en-US" altLang="ja-JP" sz="2000" dirty="0"/>
              <a:t>40</a:t>
            </a:r>
            <a:r>
              <a:rPr lang="ja-JP" altLang="en-US" sz="2000" dirty="0"/>
              <a:t>周年記念の期間限定）</a:t>
            </a:r>
            <a:endParaRPr lang="en-US" altLang="ja-JP" sz="2000" dirty="0"/>
          </a:p>
        </p:txBody>
      </p:sp>
    </p:spTree>
    <p:extLst>
      <p:ext uri="{BB962C8B-B14F-4D97-AF65-F5344CB8AC3E}">
        <p14:creationId xmlns:p14="http://schemas.microsoft.com/office/powerpoint/2010/main" val="4073616494"/>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8A86EE-BAA5-9A7E-3D2E-080A2BC1CF5C}"/>
              </a:ext>
            </a:extLst>
          </p:cNvPr>
          <p:cNvSpPr>
            <a:spLocks noGrp="1"/>
          </p:cNvSpPr>
          <p:nvPr>
            <p:ph type="title"/>
          </p:nvPr>
        </p:nvSpPr>
        <p:spPr/>
        <p:txBody>
          <a:bodyPr/>
          <a:lstStyle/>
          <a:p>
            <a:r>
              <a:rPr lang="ja-JP" altLang="en-US" dirty="0"/>
              <a:t>プライオリティパス</a:t>
            </a:r>
            <a:endParaRPr kumimoji="1" lang="ja-JP" altLang="en-US" dirty="0"/>
          </a:p>
        </p:txBody>
      </p:sp>
      <p:pic>
        <p:nvPicPr>
          <p:cNvPr id="5" name="コンテンツ プレースホルダー 4">
            <a:extLst>
              <a:ext uri="{FF2B5EF4-FFF2-40B4-BE49-F238E27FC236}">
                <a16:creationId xmlns:a16="http://schemas.microsoft.com/office/drawing/2014/main" id="{B76F2061-244E-E06B-D66E-DA015280D5C6}"/>
              </a:ext>
            </a:extLst>
          </p:cNvPr>
          <p:cNvPicPr>
            <a:picLocks noGrp="1" noChangeAspect="1"/>
          </p:cNvPicPr>
          <p:nvPr>
            <p:ph idx="1"/>
          </p:nvPr>
        </p:nvPicPr>
        <p:blipFill>
          <a:blip r:embed="rId2"/>
          <a:stretch>
            <a:fillRect/>
          </a:stretch>
        </p:blipFill>
        <p:spPr>
          <a:xfrm>
            <a:off x="1909182" y="1772816"/>
            <a:ext cx="8979433" cy="3800170"/>
          </a:xfrm>
        </p:spPr>
      </p:pic>
      <p:pic>
        <p:nvPicPr>
          <p:cNvPr id="7" name="図 6">
            <a:extLst>
              <a:ext uri="{FF2B5EF4-FFF2-40B4-BE49-F238E27FC236}">
                <a16:creationId xmlns:a16="http://schemas.microsoft.com/office/drawing/2014/main" id="{C2D57AA9-175C-9C1F-9ECB-5EEC70509594}"/>
              </a:ext>
            </a:extLst>
          </p:cNvPr>
          <p:cNvPicPr>
            <a:picLocks noChangeAspect="1"/>
          </p:cNvPicPr>
          <p:nvPr/>
        </p:nvPicPr>
        <p:blipFill>
          <a:blip r:embed="rId3"/>
          <a:stretch>
            <a:fillRect/>
          </a:stretch>
        </p:blipFill>
        <p:spPr>
          <a:xfrm>
            <a:off x="1754814" y="6132925"/>
            <a:ext cx="9288171" cy="428685"/>
          </a:xfrm>
          <a:prstGeom prst="rect">
            <a:avLst/>
          </a:prstGeom>
        </p:spPr>
      </p:pic>
    </p:spTree>
    <p:extLst>
      <p:ext uri="{BB962C8B-B14F-4D97-AF65-F5344CB8AC3E}">
        <p14:creationId xmlns:p14="http://schemas.microsoft.com/office/powerpoint/2010/main" val="42528791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5FE58E1-415F-1E42-BD56-C2576AB89481}"/>
              </a:ext>
            </a:extLst>
          </p:cNvPr>
          <p:cNvPicPr>
            <a:picLocks noGrp="1" noChangeAspect="1"/>
          </p:cNvPicPr>
          <p:nvPr>
            <p:ph idx="1"/>
          </p:nvPr>
        </p:nvPicPr>
        <p:blipFill>
          <a:blip r:embed="rId2"/>
          <a:stretch>
            <a:fillRect/>
          </a:stretch>
        </p:blipFill>
        <p:spPr>
          <a:xfrm>
            <a:off x="272818" y="132390"/>
            <a:ext cx="7679561" cy="5117855"/>
          </a:xfrm>
        </p:spPr>
      </p:pic>
      <p:pic>
        <p:nvPicPr>
          <p:cNvPr id="7" name="図 6">
            <a:extLst>
              <a:ext uri="{FF2B5EF4-FFF2-40B4-BE49-F238E27FC236}">
                <a16:creationId xmlns:a16="http://schemas.microsoft.com/office/drawing/2014/main" id="{F0DC6216-C17B-DD3D-A452-8291BAC53214}"/>
              </a:ext>
            </a:extLst>
          </p:cNvPr>
          <p:cNvPicPr>
            <a:picLocks noChangeAspect="1"/>
          </p:cNvPicPr>
          <p:nvPr/>
        </p:nvPicPr>
        <p:blipFill>
          <a:blip r:embed="rId3"/>
          <a:stretch>
            <a:fillRect/>
          </a:stretch>
        </p:blipFill>
        <p:spPr>
          <a:xfrm>
            <a:off x="8164785" y="2691317"/>
            <a:ext cx="3754397" cy="3715841"/>
          </a:xfrm>
          <a:prstGeom prst="rect">
            <a:avLst/>
          </a:prstGeom>
          <a:ln>
            <a:solidFill>
              <a:srgbClr val="FF0000"/>
            </a:solidFill>
          </a:ln>
        </p:spPr>
      </p:pic>
    </p:spTree>
    <p:extLst>
      <p:ext uri="{BB962C8B-B14F-4D97-AF65-F5344CB8AC3E}">
        <p14:creationId xmlns:p14="http://schemas.microsoft.com/office/powerpoint/2010/main" val="25959629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Rot="1" noChangeArrowheads="1"/>
          </p:cNvSpPr>
          <p:nvPr>
            <p:ph type="title"/>
          </p:nvPr>
        </p:nvSpPr>
        <p:spPr/>
        <p:txBody>
          <a:bodyPr/>
          <a:lstStyle/>
          <a:p>
            <a:pPr eaLnBrk="1" hangingPunct="1"/>
            <a:r>
              <a:rPr lang="ja-JP" altLang="en-US"/>
              <a:t>待ち時間表示</a:t>
            </a:r>
          </a:p>
        </p:txBody>
      </p:sp>
      <p:pic>
        <p:nvPicPr>
          <p:cNvPr id="51203" name="Picture 4" descr="IMGP0422"/>
          <p:cNvPicPr>
            <a:picLocks noGrp="1" noChangeAspect="1" noChangeArrowheads="1"/>
          </p:cNvPicPr>
          <p:nvPr>
            <p:ph idx="1"/>
          </p:nvPr>
        </p:nvPicPr>
        <p:blipFill>
          <a:blip r:embed="rId3" cstate="print"/>
          <a:srcRect/>
          <a:stretch>
            <a:fillRect/>
          </a:stretch>
        </p:blipFill>
        <p:spPr>
          <a:xfrm>
            <a:off x="3171825" y="1766888"/>
            <a:ext cx="5848350" cy="4191000"/>
          </a:xfrm>
        </p:spPr>
      </p:pic>
    </p:spTree>
    <p:extLst>
      <p:ext uri="{BB962C8B-B14F-4D97-AF65-F5344CB8AC3E}">
        <p14:creationId xmlns:p14="http://schemas.microsoft.com/office/powerpoint/2010/main" val="2415978490"/>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343472" y="243736"/>
            <a:ext cx="9937104" cy="1325563"/>
          </a:xfrm>
        </p:spPr>
        <p:txBody>
          <a:bodyPr/>
          <a:lstStyle/>
          <a:p>
            <a:r>
              <a:rPr lang="ja-JP" altLang="en-US" sz="4000" dirty="0"/>
              <a:t>ディズニーランドにゴミが少ない理由</a:t>
            </a:r>
          </a:p>
        </p:txBody>
      </p:sp>
      <p:sp>
        <p:nvSpPr>
          <p:cNvPr id="3" name="コンテンツ プレースホルダ 2"/>
          <p:cNvSpPr>
            <a:spLocks noGrp="1"/>
          </p:cNvSpPr>
          <p:nvPr>
            <p:ph idx="1"/>
          </p:nvPr>
        </p:nvSpPr>
        <p:spPr>
          <a:xfrm>
            <a:off x="983432" y="1916832"/>
            <a:ext cx="7886700" cy="4629197"/>
          </a:xfrm>
        </p:spPr>
        <p:txBody>
          <a:bodyPr>
            <a:noAutofit/>
          </a:bodyPr>
          <a:lstStyle/>
          <a:p>
            <a:r>
              <a:rPr lang="ja-JP" altLang="en-US" sz="2800" dirty="0"/>
              <a:t>「</a:t>
            </a:r>
            <a:r>
              <a:rPr lang="ja-JP" altLang="en-US" sz="2800" dirty="0">
                <a:solidFill>
                  <a:srgbClr val="D402CA"/>
                </a:solidFill>
              </a:rPr>
              <a:t>割れ窓理論</a:t>
            </a:r>
            <a:r>
              <a:rPr lang="ja-JP" altLang="en-US" sz="2800" dirty="0"/>
              <a:t>」米国の犯罪学者ケリング教授</a:t>
            </a:r>
            <a:endParaRPr lang="en-US" altLang="ja-JP" sz="2800" dirty="0"/>
          </a:p>
          <a:p>
            <a:r>
              <a:rPr lang="ja-JP" altLang="en-US" sz="2800" dirty="0"/>
              <a:t>ニューヨークの犯罪防止に役立つ</a:t>
            </a:r>
            <a:endParaRPr lang="en-US" altLang="ja-JP" sz="2800" dirty="0"/>
          </a:p>
          <a:p>
            <a:r>
              <a:rPr lang="ja-JP" altLang="en-US" sz="2800" dirty="0"/>
              <a:t>一つの窓を放置する</a:t>
            </a:r>
            <a:r>
              <a:rPr lang="ja-JP" altLang="en-US" sz="2800" dirty="0">
                <a:solidFill>
                  <a:srgbClr val="FF0000"/>
                </a:solidFill>
              </a:rPr>
              <a:t>→</a:t>
            </a:r>
            <a:r>
              <a:rPr lang="ja-JP" altLang="en-US" sz="2800" dirty="0"/>
              <a:t>近くの窓が割られる</a:t>
            </a:r>
            <a:r>
              <a:rPr lang="ja-JP" altLang="en-US" sz="2800" dirty="0">
                <a:solidFill>
                  <a:srgbClr val="FF0000"/>
                </a:solidFill>
              </a:rPr>
              <a:t>→</a:t>
            </a:r>
            <a:r>
              <a:rPr lang="ja-JP" altLang="en-US" sz="2800" dirty="0"/>
              <a:t>割られる窓が増えるとビル全体が荒廃</a:t>
            </a:r>
            <a:r>
              <a:rPr lang="ja-JP" altLang="en-US" sz="2800" dirty="0">
                <a:solidFill>
                  <a:srgbClr val="FF0000"/>
                </a:solidFill>
              </a:rPr>
              <a:t>→</a:t>
            </a:r>
            <a:r>
              <a:rPr lang="ja-JP" altLang="en-US" sz="2800" dirty="0"/>
              <a:t>街全体に悪影響</a:t>
            </a:r>
            <a:r>
              <a:rPr lang="ja-JP" altLang="en-US" sz="2800" dirty="0">
                <a:solidFill>
                  <a:srgbClr val="FF0000"/>
                </a:solidFill>
              </a:rPr>
              <a:t>→</a:t>
            </a:r>
            <a:r>
              <a:rPr lang="ja-JP" altLang="en-US" sz="2800" dirty="0"/>
              <a:t>犯罪が増える</a:t>
            </a:r>
            <a:endParaRPr lang="en-US" altLang="ja-JP" sz="2800" dirty="0"/>
          </a:p>
          <a:p>
            <a:r>
              <a:rPr lang="ja-JP" altLang="en-US" sz="2800" dirty="0"/>
              <a:t>ディズニーランドにはゴミ箱が非常に多い。これは、「人がゴミを持ち歩けるのは</a:t>
            </a:r>
            <a:r>
              <a:rPr lang="en-US" altLang="ja-JP" sz="2800" dirty="0"/>
              <a:t>10</a:t>
            </a:r>
            <a:r>
              <a:rPr lang="ja-JP" altLang="en-US" sz="2800" dirty="0"/>
              <a:t>メートルまで」という説があり、このため</a:t>
            </a:r>
            <a:r>
              <a:rPr lang="en-US" altLang="ja-JP" sz="2800" dirty="0"/>
              <a:t>8</a:t>
            </a:r>
            <a:r>
              <a:rPr lang="ja-JP" altLang="en-US" sz="2800" dirty="0"/>
              <a:t>メートルおきにゴミ箱が置いてあるという。しかし、この説の背景は確認できていない。</a:t>
            </a:r>
          </a:p>
        </p:txBody>
      </p:sp>
      <p:pic>
        <p:nvPicPr>
          <p:cNvPr id="4099"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67028" y="2420888"/>
            <a:ext cx="3240360" cy="3240360"/>
          </a:xfrm>
          <a:prstGeom prst="rect">
            <a:avLst/>
          </a:prstGeom>
          <a:noFill/>
          <a:ln w="9525">
            <a:noFill/>
            <a:miter lim="800000"/>
            <a:headEnd/>
            <a:tailEnd/>
          </a:ln>
          <a:effectLst/>
        </p:spPr>
      </p:pic>
    </p:spTree>
    <p:extLst>
      <p:ext uri="{BB962C8B-B14F-4D97-AF65-F5344CB8AC3E}">
        <p14:creationId xmlns:p14="http://schemas.microsoft.com/office/powerpoint/2010/main" val="3092431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2AC8CF10-4232-F601-F8C3-3AA793A01A34}"/>
              </a:ext>
            </a:extLst>
          </p:cNvPr>
          <p:cNvPicPr>
            <a:picLocks noChangeAspect="1"/>
          </p:cNvPicPr>
          <p:nvPr/>
        </p:nvPicPr>
        <p:blipFill>
          <a:blip r:embed="rId2"/>
          <a:stretch>
            <a:fillRect/>
          </a:stretch>
        </p:blipFill>
        <p:spPr>
          <a:xfrm>
            <a:off x="0" y="0"/>
            <a:ext cx="9232985" cy="6858000"/>
          </a:xfrm>
          <a:prstGeom prst="rect">
            <a:avLst/>
          </a:prstGeom>
        </p:spPr>
      </p:pic>
      <p:pic>
        <p:nvPicPr>
          <p:cNvPr id="9" name="図 8">
            <a:extLst>
              <a:ext uri="{FF2B5EF4-FFF2-40B4-BE49-F238E27FC236}">
                <a16:creationId xmlns:a16="http://schemas.microsoft.com/office/drawing/2014/main" id="{66E008FE-918A-B514-FAA3-DFBE4C1B82C3}"/>
              </a:ext>
            </a:extLst>
          </p:cNvPr>
          <p:cNvPicPr>
            <a:picLocks noChangeAspect="1"/>
          </p:cNvPicPr>
          <p:nvPr/>
        </p:nvPicPr>
        <p:blipFill>
          <a:blip r:embed="rId3"/>
          <a:stretch>
            <a:fillRect/>
          </a:stretch>
        </p:blipFill>
        <p:spPr>
          <a:xfrm>
            <a:off x="8009720" y="2587752"/>
            <a:ext cx="3771957" cy="3986784"/>
          </a:xfrm>
          <a:prstGeom prst="rect">
            <a:avLst/>
          </a:prstGeom>
          <a:ln>
            <a:solidFill>
              <a:srgbClr val="FF0000"/>
            </a:solidFill>
          </a:ln>
        </p:spPr>
      </p:pic>
    </p:spTree>
    <p:extLst>
      <p:ext uri="{BB962C8B-B14F-4D97-AF65-F5344CB8AC3E}">
        <p14:creationId xmlns:p14="http://schemas.microsoft.com/office/powerpoint/2010/main" val="15119869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F25616-93D5-4417-562D-8237B7BBD44F}"/>
              </a:ext>
            </a:extLst>
          </p:cNvPr>
          <p:cNvSpPr>
            <a:spLocks noGrp="1"/>
          </p:cNvSpPr>
          <p:nvPr>
            <p:ph type="title"/>
          </p:nvPr>
        </p:nvSpPr>
        <p:spPr/>
        <p:txBody>
          <a:bodyPr/>
          <a:lstStyle/>
          <a:p>
            <a:r>
              <a:rPr kumimoji="1" lang="ja-JP" altLang="en-US" dirty="0"/>
              <a:t>学問分野</a:t>
            </a:r>
          </a:p>
        </p:txBody>
      </p:sp>
      <p:graphicFrame>
        <p:nvGraphicFramePr>
          <p:cNvPr id="5" name="図表 4">
            <a:extLst>
              <a:ext uri="{FF2B5EF4-FFF2-40B4-BE49-F238E27FC236}">
                <a16:creationId xmlns:a16="http://schemas.microsoft.com/office/drawing/2014/main" id="{CB0A8ED8-C2DC-8270-FE98-10C3FD343833}"/>
              </a:ext>
            </a:extLst>
          </p:cNvPr>
          <p:cNvGraphicFramePr/>
          <p:nvPr/>
        </p:nvGraphicFramePr>
        <p:xfrm>
          <a:off x="1754052" y="1439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スライド番号プレースホルダー 2">
            <a:extLst>
              <a:ext uri="{FF2B5EF4-FFF2-40B4-BE49-F238E27FC236}">
                <a16:creationId xmlns:a16="http://schemas.microsoft.com/office/drawing/2014/main" id="{ED2BD253-F125-0DCC-9187-F08FECC65BE6}"/>
              </a:ext>
            </a:extLst>
          </p:cNvPr>
          <p:cNvSpPr>
            <a:spLocks noGrp="1"/>
          </p:cNvSpPr>
          <p:nvPr>
            <p:ph type="sldNum" sz="quarter" idx="12"/>
          </p:nvPr>
        </p:nvSpPr>
        <p:spPr/>
        <p:txBody>
          <a:bodyPr/>
          <a:lstStyle/>
          <a:p>
            <a:pPr>
              <a:defRPr/>
            </a:pPr>
            <a:fld id="{AFDBCE4B-32F7-4866-A766-16D0A8964515}" type="slidenum">
              <a:rPr lang="en-US" altLang="ja-JP" smtClean="0"/>
              <a:pPr>
                <a:defRPr/>
              </a:pPr>
              <a:t>8</a:t>
            </a:fld>
            <a:endParaRPr lang="en-US" altLang="ja-JP"/>
          </a:p>
        </p:txBody>
      </p:sp>
    </p:spTree>
    <p:extLst>
      <p:ext uri="{BB962C8B-B14F-4D97-AF65-F5344CB8AC3E}">
        <p14:creationId xmlns:p14="http://schemas.microsoft.com/office/powerpoint/2010/main" val="2500139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円/楕円 7"/>
          <p:cNvSpPr/>
          <p:nvPr/>
        </p:nvSpPr>
        <p:spPr>
          <a:xfrm>
            <a:off x="411480" y="1316736"/>
            <a:ext cx="10899648" cy="483717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4245864" y="1789508"/>
            <a:ext cx="1810512" cy="140912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t>政府</a:t>
            </a:r>
          </a:p>
        </p:txBody>
      </p:sp>
      <p:sp>
        <p:nvSpPr>
          <p:cNvPr id="11" name="円/楕円 10"/>
          <p:cNvSpPr/>
          <p:nvPr/>
        </p:nvSpPr>
        <p:spPr>
          <a:xfrm>
            <a:off x="5718968" y="3675888"/>
            <a:ext cx="1888840" cy="1522815"/>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2800" dirty="0"/>
              <a:t>企業</a:t>
            </a:r>
            <a:endParaRPr kumimoji="1" lang="ja-JP" altLang="en-US" sz="2800" dirty="0"/>
          </a:p>
        </p:txBody>
      </p:sp>
      <p:sp>
        <p:nvSpPr>
          <p:cNvPr id="13" name="円/楕円 12"/>
          <p:cNvSpPr/>
          <p:nvPr/>
        </p:nvSpPr>
        <p:spPr>
          <a:xfrm>
            <a:off x="2641600" y="3752695"/>
            <a:ext cx="1992623" cy="144600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2800" dirty="0"/>
              <a:t>家計</a:t>
            </a:r>
          </a:p>
        </p:txBody>
      </p:sp>
      <p:sp>
        <p:nvSpPr>
          <p:cNvPr id="15" name="下矢印 14"/>
          <p:cNvSpPr/>
          <p:nvPr/>
        </p:nvSpPr>
        <p:spPr>
          <a:xfrm rot="1433087">
            <a:off x="7020066" y="2767871"/>
            <a:ext cx="640080" cy="936308"/>
          </a:xfrm>
          <a:prstGeom prst="downArrow">
            <a:avLst>
              <a:gd name="adj1" fmla="val 264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下矢印 16"/>
          <p:cNvSpPr/>
          <p:nvPr/>
        </p:nvSpPr>
        <p:spPr>
          <a:xfrm rot="10800000">
            <a:off x="4856555" y="4809699"/>
            <a:ext cx="626518" cy="491509"/>
          </a:xfrm>
          <a:prstGeom prst="downArrow">
            <a:avLst>
              <a:gd name="adj1" fmla="val 2647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6922924" y="1869279"/>
            <a:ext cx="1614026" cy="584775"/>
          </a:xfrm>
          <a:prstGeom prst="rect">
            <a:avLst/>
          </a:prstGeom>
          <a:noFill/>
          <a:ln>
            <a:solidFill>
              <a:schemeClr val="accent1"/>
            </a:solidFill>
          </a:ln>
        </p:spPr>
        <p:txBody>
          <a:bodyPr wrap="square" rtlCol="0">
            <a:spAutoFit/>
          </a:bodyPr>
          <a:lstStyle/>
          <a:p>
            <a:pPr algn="ctr"/>
            <a:r>
              <a:rPr kumimoji="1" lang="ja-JP" altLang="en-US" sz="3200" b="1" dirty="0">
                <a:solidFill>
                  <a:srgbClr val="FF0000"/>
                </a:solidFill>
              </a:rPr>
              <a:t>経営学</a:t>
            </a:r>
          </a:p>
        </p:txBody>
      </p:sp>
      <p:sp>
        <p:nvSpPr>
          <p:cNvPr id="19" name="テキスト ボックス 18"/>
          <p:cNvSpPr txBox="1"/>
          <p:nvPr/>
        </p:nvSpPr>
        <p:spPr>
          <a:xfrm>
            <a:off x="3612970" y="5310622"/>
            <a:ext cx="1243584" cy="584775"/>
          </a:xfrm>
          <a:prstGeom prst="rect">
            <a:avLst/>
          </a:prstGeom>
          <a:noFill/>
          <a:ln>
            <a:solidFill>
              <a:schemeClr val="accent1"/>
            </a:solidFill>
          </a:ln>
        </p:spPr>
        <p:txBody>
          <a:bodyPr wrap="square" rtlCol="0">
            <a:spAutoFit/>
          </a:bodyPr>
          <a:lstStyle/>
          <a:p>
            <a:pPr algn="ctr"/>
            <a:r>
              <a:rPr lang="ja-JP" altLang="en-US" sz="3200" b="1" dirty="0">
                <a:solidFill>
                  <a:srgbClr val="FF0000"/>
                </a:solidFill>
              </a:rPr>
              <a:t>商学</a:t>
            </a:r>
            <a:endParaRPr kumimoji="1" lang="ja-JP" altLang="en-US" sz="3200" b="1" dirty="0">
              <a:solidFill>
                <a:srgbClr val="FF0000"/>
              </a:solidFill>
            </a:endParaRPr>
          </a:p>
        </p:txBody>
      </p:sp>
      <p:sp>
        <p:nvSpPr>
          <p:cNvPr id="20" name="テキスト ボックス 19"/>
          <p:cNvSpPr txBox="1"/>
          <p:nvPr/>
        </p:nvSpPr>
        <p:spPr>
          <a:xfrm>
            <a:off x="1593912" y="851628"/>
            <a:ext cx="1627632" cy="584775"/>
          </a:xfrm>
          <a:prstGeom prst="rect">
            <a:avLst/>
          </a:prstGeom>
          <a:noFill/>
          <a:ln>
            <a:solidFill>
              <a:schemeClr val="accent1"/>
            </a:solidFill>
          </a:ln>
        </p:spPr>
        <p:txBody>
          <a:bodyPr wrap="square" rtlCol="0">
            <a:spAutoFit/>
          </a:bodyPr>
          <a:lstStyle/>
          <a:p>
            <a:pPr algn="ctr"/>
            <a:r>
              <a:rPr kumimoji="1" lang="ja-JP" altLang="en-US" sz="3200" b="1" dirty="0">
                <a:solidFill>
                  <a:srgbClr val="FF0000"/>
                </a:solidFill>
              </a:rPr>
              <a:t>経済学</a:t>
            </a:r>
          </a:p>
        </p:txBody>
      </p:sp>
      <p:sp>
        <p:nvSpPr>
          <p:cNvPr id="21" name="テキスト ボックス 20"/>
          <p:cNvSpPr txBox="1"/>
          <p:nvPr/>
        </p:nvSpPr>
        <p:spPr>
          <a:xfrm>
            <a:off x="7758216" y="2918377"/>
            <a:ext cx="1618488" cy="369332"/>
          </a:xfrm>
          <a:prstGeom prst="rect">
            <a:avLst/>
          </a:prstGeom>
          <a:noFill/>
        </p:spPr>
        <p:txBody>
          <a:bodyPr wrap="square" rtlCol="0">
            <a:spAutoFit/>
          </a:bodyPr>
          <a:lstStyle/>
          <a:p>
            <a:r>
              <a:rPr kumimoji="1" lang="ja-JP" altLang="en-US" dirty="0"/>
              <a:t>戦略、組織</a:t>
            </a:r>
          </a:p>
        </p:txBody>
      </p:sp>
      <p:sp>
        <p:nvSpPr>
          <p:cNvPr id="22" name="テキスト ボックス 21"/>
          <p:cNvSpPr txBox="1"/>
          <p:nvPr/>
        </p:nvSpPr>
        <p:spPr>
          <a:xfrm>
            <a:off x="4957221" y="5418343"/>
            <a:ext cx="2591816" cy="369332"/>
          </a:xfrm>
          <a:prstGeom prst="rect">
            <a:avLst/>
          </a:prstGeom>
          <a:noFill/>
        </p:spPr>
        <p:txBody>
          <a:bodyPr wrap="square" rtlCol="0">
            <a:spAutoFit/>
          </a:bodyPr>
          <a:lstStyle/>
          <a:p>
            <a:r>
              <a:rPr lang="ja-JP" altLang="en-US" dirty="0"/>
              <a:t>取引、マーケティング</a:t>
            </a:r>
            <a:endParaRPr kumimoji="1" lang="ja-JP" altLang="en-US" dirty="0"/>
          </a:p>
        </p:txBody>
      </p:sp>
      <p:cxnSp>
        <p:nvCxnSpPr>
          <p:cNvPr id="24" name="直線矢印コネクタ 23"/>
          <p:cNvCxnSpPr/>
          <p:nvPr/>
        </p:nvCxnSpPr>
        <p:spPr>
          <a:xfrm flipH="1">
            <a:off x="3860210" y="2997200"/>
            <a:ext cx="385654" cy="477451"/>
          </a:xfrm>
          <a:prstGeom prst="straightConnector1">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直線矢印コネクタ 25"/>
          <p:cNvCxnSpPr/>
          <p:nvPr/>
        </p:nvCxnSpPr>
        <p:spPr>
          <a:xfrm flipH="1">
            <a:off x="4012610" y="3149600"/>
            <a:ext cx="385654" cy="477451"/>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p:nvPr/>
        </p:nvCxnSpPr>
        <p:spPr>
          <a:xfrm flipH="1" flipV="1">
            <a:off x="5861304" y="3235925"/>
            <a:ext cx="270326" cy="473480"/>
          </a:xfrm>
          <a:prstGeom prst="straightConnector1">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5947704" y="3035519"/>
            <a:ext cx="305425" cy="586988"/>
          </a:xfrm>
          <a:prstGeom prst="straightConnector1">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a:off x="4753077" y="4437226"/>
            <a:ext cx="729996" cy="0"/>
          </a:xfrm>
          <a:prstGeom prst="straightConnector1">
            <a:avLst/>
          </a:prstGeom>
          <a:ln w="28575">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flipV="1">
            <a:off x="4806589" y="4615365"/>
            <a:ext cx="697893" cy="16196"/>
          </a:xfrm>
          <a:prstGeom prst="straightConnector1">
            <a:avLst/>
          </a:prstGeom>
          <a:ln w="28575">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7296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6|10.1|4.7|5.1"/>
</p:tagLst>
</file>

<file path=ppt/tags/tag2.xml><?xml version="1.0" encoding="utf-8"?>
<p:tagLst xmlns:a="http://schemas.openxmlformats.org/drawingml/2006/main" xmlns:r="http://schemas.openxmlformats.org/officeDocument/2006/relationships" xmlns:p="http://schemas.openxmlformats.org/presentationml/2006/main">
  <p:tag name="TIMING" val="|9.2|3.5|6|7.2|17.5"/>
</p:tagLst>
</file>

<file path=ppt/tags/tag3.xml><?xml version="1.0" encoding="utf-8"?>
<p:tagLst xmlns:a="http://schemas.openxmlformats.org/drawingml/2006/main" xmlns:r="http://schemas.openxmlformats.org/officeDocument/2006/relationships" xmlns:p="http://schemas.openxmlformats.org/presentationml/2006/main">
  <p:tag name="TIMING" val="|20.1|30.7|22.9|5.4|20.5|7.1|13.5|4.2|5.1|4.6|5|6.7"/>
</p:tagLst>
</file>

<file path=ppt/tags/tag4.xml><?xml version="1.0" encoding="utf-8"?>
<p:tagLst xmlns:a="http://schemas.openxmlformats.org/drawingml/2006/main" xmlns:r="http://schemas.openxmlformats.org/officeDocument/2006/relationships" xmlns:p="http://schemas.openxmlformats.org/presentationml/2006/main">
  <p:tag name="TIMING" val="|3.2|8.7|0.8|19|13.5|16.1|15.2|14.6"/>
</p:tagLst>
</file>

<file path=ppt/tags/tag5.xml><?xml version="1.0" encoding="utf-8"?>
<p:tagLst xmlns:a="http://schemas.openxmlformats.org/drawingml/2006/main" xmlns:r="http://schemas.openxmlformats.org/officeDocument/2006/relationships" xmlns:p="http://schemas.openxmlformats.org/presentationml/2006/main">
  <p:tag name="TIMING" val="|1.1|2.3|24.1|22.6"/>
</p:tagLst>
</file>

<file path=ppt/theme/theme1.xml><?xml version="1.0" encoding="utf-8"?>
<a:theme xmlns:a="http://schemas.openxmlformats.org/drawingml/2006/main" name="Office 2013 - 2022 テーマ">
  <a:themeElements>
    <a:clrScheme name="Office 2013 - 2022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2013 - 2022 Theme</Template>
  <TotalTime>1147</TotalTime>
  <Words>1458</Words>
  <Application>Microsoft Office PowerPoint</Application>
  <PresentationFormat>ワイド画面</PresentationFormat>
  <Paragraphs>232</Paragraphs>
  <Slides>61</Slides>
  <Notes>24</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61</vt:i4>
      </vt:variant>
    </vt:vector>
  </HeadingPairs>
  <TitlesOfParts>
    <vt:vector size="70" baseType="lpstr">
      <vt:lpstr>ＭＳ Ｐゴシック</vt:lpstr>
      <vt:lpstr>ＭＳ Ｐ明朝</vt:lpstr>
      <vt:lpstr>ＭＳ ゴシック</vt:lpstr>
      <vt:lpstr>Arial</vt:lpstr>
      <vt:lpstr>Calibri</vt:lpstr>
      <vt:lpstr>Calibri Light</vt:lpstr>
      <vt:lpstr>Century</vt:lpstr>
      <vt:lpstr>Wingdings</vt:lpstr>
      <vt:lpstr>Office 2013 - 2022 テーマ</vt:lpstr>
      <vt:lpstr>経済学について (教科書第１５章　経済学用語集)</vt:lpstr>
      <vt:lpstr>ディズニーランドの経済学概要</vt:lpstr>
      <vt:lpstr>PowerPoint プレゼンテーション</vt:lpstr>
      <vt:lpstr>参考書について</vt:lpstr>
      <vt:lpstr>レポート課題</vt:lpstr>
      <vt:lpstr>PowerPoint プレゼンテーション</vt:lpstr>
      <vt:lpstr>PowerPoint プレゼンテーション</vt:lpstr>
      <vt:lpstr>学問分野</vt:lpstr>
      <vt:lpstr>PowerPoint プレゼンテーション</vt:lpstr>
      <vt:lpstr>経済学とは</vt:lpstr>
      <vt:lpstr>PowerPoint プレゼンテーション</vt:lpstr>
      <vt:lpstr>経済学とは</vt:lpstr>
      <vt:lpstr>Nicholas Gregory Mankiw 1958年2月3日 - </vt:lpstr>
      <vt:lpstr>経済学の１０大原理（マンキュー）</vt:lpstr>
      <vt:lpstr>１． トレードオフ</vt:lpstr>
      <vt:lpstr>２．機会費用 </vt:lpstr>
      <vt:lpstr>機会費用</vt:lpstr>
      <vt:lpstr>３． 限界</vt:lpstr>
      <vt:lpstr>PowerPoint プレゼンテーション</vt:lpstr>
      <vt:lpstr>４． インセンティブ（誘因） </vt:lpstr>
      <vt:lpstr>安全運転の便益</vt:lpstr>
      <vt:lpstr>PowerPoint プレゼンテーション</vt:lpstr>
      <vt:lpstr>強化遠近法 （遠くに行くほど道幅が狭くなっている）</vt:lpstr>
      <vt:lpstr>反対側から</vt:lpstr>
      <vt:lpstr>ワールドバザールの街並み</vt:lpstr>
      <vt:lpstr>縮尺（1階7/8、2階5/8、3階4/8） ⇒自分が大きく見える </vt:lpstr>
      <vt:lpstr>ディズニーランドの建物は小さい</vt:lpstr>
      <vt:lpstr>シンデレラ城の石垣</vt:lpstr>
      <vt:lpstr>龍安寺</vt:lpstr>
      <vt:lpstr>エイジング （新しく出来た建物を古く見せる技法） ↑これも映画の技術</vt:lpstr>
      <vt:lpstr>エイジング　（ディズニーシー）</vt:lpstr>
      <vt:lpstr>色彩の心理学</vt:lpstr>
      <vt:lpstr>（参考）ディズニーランド・パリ</vt:lpstr>
      <vt:lpstr>（参考）ウォルトディズニーワールド</vt:lpstr>
      <vt:lpstr>（参考）香港ディズニーランド</vt:lpstr>
      <vt:lpstr>上海ディズニーランド</vt:lpstr>
      <vt:lpstr>音の心理学</vt:lpstr>
      <vt:lpstr>トゥモローランドとファンタジーランドの境界線</vt:lpstr>
      <vt:lpstr>音を遮るもの</vt:lpstr>
      <vt:lpstr>コンセプトの勝利</vt:lpstr>
      <vt:lpstr>PowerPoint プレゼンテーション</vt:lpstr>
      <vt:lpstr>PowerPoint プレゼンテーション</vt:lpstr>
      <vt:lpstr>完璧主義</vt:lpstr>
      <vt:lpstr>出店も工夫</vt:lpstr>
      <vt:lpstr>レストラン（クイーン・オブ・ハートのバンケット・ホール）</vt:lpstr>
      <vt:lpstr>PowerPoint プレゼンテーション</vt:lpstr>
      <vt:lpstr>外界からの遮断</vt:lpstr>
      <vt:lpstr>スイスファミリーツリーハウス</vt:lpstr>
      <vt:lpstr>スイスファミリーツリーハウスからの眺め</vt:lpstr>
      <vt:lpstr>PowerPoint プレゼンテーション</vt:lpstr>
      <vt:lpstr>高速道路が見える（ＵＳＪ）</vt:lpstr>
      <vt:lpstr>PowerPoint プレゼンテーション</vt:lpstr>
      <vt:lpstr>ホテルが見える（ＵＳＪ）</vt:lpstr>
      <vt:lpstr>水道管が見える（ＵＳＪ）</vt:lpstr>
      <vt:lpstr>ジャングルクルーズ（ディズニーランド）</vt:lpstr>
      <vt:lpstr>PowerPoint プレゼンテーション</vt:lpstr>
      <vt:lpstr>待ち時間の工夫</vt:lpstr>
      <vt:lpstr>ファストパス （ファストパスを持っていれば待たずにすむ）</vt:lpstr>
      <vt:lpstr>プライオリティパス</vt:lpstr>
      <vt:lpstr>待ち時間表示</vt:lpstr>
      <vt:lpstr>ディズニーランドにゴミが少ない理由</vt:lpstr>
    </vt:vector>
  </TitlesOfParts>
  <Company>跡見学園女子大学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ディズニーランドの経済学</dc:title>
  <dc:creator>山澤成康</dc:creator>
  <cp:lastModifiedBy>山澤 成康</cp:lastModifiedBy>
  <cp:revision>162</cp:revision>
  <dcterms:created xsi:type="dcterms:W3CDTF">2004-09-08T01:12:28Z</dcterms:created>
  <dcterms:modified xsi:type="dcterms:W3CDTF">2025-10-22T06:30:31Z</dcterms:modified>
</cp:coreProperties>
</file>