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BD88-8FEA-4014-AC3B-12951C8FC1D3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5817-118B-4245-9E56-6AFB32F663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684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BD88-8FEA-4014-AC3B-12951C8FC1D3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5817-118B-4245-9E56-6AFB32F663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489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BD88-8FEA-4014-AC3B-12951C8FC1D3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5817-118B-4245-9E56-6AFB32F663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467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BD88-8FEA-4014-AC3B-12951C8FC1D3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5817-118B-4245-9E56-6AFB32F663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203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BD88-8FEA-4014-AC3B-12951C8FC1D3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5817-118B-4245-9E56-6AFB32F663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571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BD88-8FEA-4014-AC3B-12951C8FC1D3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5817-118B-4245-9E56-6AFB32F663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210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BD88-8FEA-4014-AC3B-12951C8FC1D3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5817-118B-4245-9E56-6AFB32F663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905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BD88-8FEA-4014-AC3B-12951C8FC1D3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5817-118B-4245-9E56-6AFB32F663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945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BD88-8FEA-4014-AC3B-12951C8FC1D3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5817-118B-4245-9E56-6AFB32F663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659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BD88-8FEA-4014-AC3B-12951C8FC1D3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5817-118B-4245-9E56-6AFB32F663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16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BD88-8FEA-4014-AC3B-12951C8FC1D3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5817-118B-4245-9E56-6AFB32F663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073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1BD88-8FEA-4014-AC3B-12951C8FC1D3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A5817-118B-4245-9E56-6AFB32F663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959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文章のチェックリスト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山澤成康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752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チェックリスト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一文は</a:t>
            </a:r>
            <a:r>
              <a:rPr kumimoji="1" lang="en-US" altLang="ja-JP" dirty="0" smtClean="0"/>
              <a:t>60</a:t>
            </a:r>
            <a:r>
              <a:rPr lang="ja-JP" altLang="en-US" dirty="0" smtClean="0"/>
              <a:t>字以内。</a:t>
            </a:r>
            <a:endParaRPr lang="en-US" altLang="ja-JP" dirty="0" smtClean="0"/>
          </a:p>
          <a:p>
            <a:r>
              <a:rPr kumimoji="1" lang="ja-JP" altLang="en-US" dirty="0"/>
              <a:t>主語</a:t>
            </a:r>
            <a:r>
              <a:rPr kumimoji="1" lang="ja-JP" altLang="en-US" dirty="0" smtClean="0"/>
              <a:t>と述語の明確化。</a:t>
            </a:r>
            <a:endParaRPr kumimoji="1" lang="en-US" altLang="ja-JP" dirty="0" smtClean="0"/>
          </a:p>
          <a:p>
            <a:r>
              <a:rPr lang="ja-JP" altLang="en-US" dirty="0"/>
              <a:t>重複</a:t>
            </a:r>
            <a:r>
              <a:rPr lang="ja-JP" altLang="en-US" dirty="0" smtClean="0"/>
              <a:t>の排除（私は</a:t>
            </a:r>
            <a:r>
              <a:rPr lang="en-US" altLang="ja-JP" dirty="0" smtClean="0"/>
              <a:t>…</a:t>
            </a:r>
            <a:r>
              <a:rPr lang="ja-JP" altLang="en-US" dirty="0" err="1" smtClean="0"/>
              <a:t>。</a:t>
            </a:r>
            <a:r>
              <a:rPr lang="ja-JP" altLang="en-US" dirty="0" smtClean="0"/>
              <a:t>私は</a:t>
            </a:r>
            <a:r>
              <a:rPr lang="en-US" altLang="ja-JP" dirty="0" smtClean="0"/>
              <a:t>…</a:t>
            </a:r>
            <a:r>
              <a:rPr lang="ja-JP" altLang="en-US" dirty="0" err="1" smtClean="0"/>
              <a:t>。</a:t>
            </a:r>
            <a:r>
              <a:rPr lang="ja-JP" altLang="en-US" dirty="0" smtClean="0"/>
              <a:t>　または、　</a:t>
            </a:r>
            <a:r>
              <a:rPr lang="en-US" altLang="ja-JP" dirty="0" smtClean="0"/>
              <a:t>…</a:t>
            </a:r>
            <a:r>
              <a:rPr lang="ja-JP" altLang="en-US" dirty="0" smtClean="0"/>
              <a:t>である。</a:t>
            </a:r>
            <a:r>
              <a:rPr lang="en-US" altLang="ja-JP" dirty="0" smtClean="0"/>
              <a:t>…</a:t>
            </a:r>
            <a:r>
              <a:rPr lang="ja-JP" altLang="en-US" dirty="0" smtClean="0"/>
              <a:t>である。などさまざま）</a:t>
            </a:r>
            <a:endParaRPr lang="en-US" altLang="ja-JP" dirty="0" smtClean="0"/>
          </a:p>
          <a:p>
            <a:r>
              <a:rPr kumimoji="1" lang="ja-JP" altLang="en-US" dirty="0"/>
              <a:t>順接</a:t>
            </a:r>
            <a:r>
              <a:rPr kumimoji="1" lang="ja-JP" altLang="en-US" dirty="0" smtClean="0"/>
              <a:t>の接続詞（だから、このためなど）は省略する。</a:t>
            </a:r>
            <a:endParaRPr kumimoji="1" lang="en-US" altLang="ja-JP" dirty="0" smtClean="0"/>
          </a:p>
          <a:p>
            <a:r>
              <a:rPr lang="ja-JP" altLang="en-US" dirty="0"/>
              <a:t>冗長な</a:t>
            </a:r>
            <a:r>
              <a:rPr lang="ja-JP" altLang="en-US" dirty="0" smtClean="0"/>
              <a:t>文章の排除（できるだけ短く、繰り返さない）。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9268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繰り返すと情報量が少なくなる。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専門用語、内輪用語などを略さない。</a:t>
            </a:r>
            <a:endParaRPr kumimoji="1" lang="en-US" altLang="ja-JP" dirty="0" smtClean="0"/>
          </a:p>
          <a:p>
            <a:r>
              <a:rPr lang="ja-JP" altLang="en-US" dirty="0" smtClean="0"/>
              <a:t>学祭→学園祭</a:t>
            </a:r>
            <a:endParaRPr lang="en-US" altLang="ja-JP" dirty="0" smtClean="0"/>
          </a:p>
          <a:p>
            <a:r>
              <a:rPr kumimoji="1" lang="ja-JP" altLang="en-US" dirty="0" smtClean="0"/>
              <a:t>具体的に</a:t>
            </a:r>
            <a:endParaRPr kumimoji="1" lang="en-US" altLang="ja-JP" dirty="0" smtClean="0"/>
          </a:p>
          <a:p>
            <a:r>
              <a:rPr lang="ja-JP" altLang="en-US" dirty="0"/>
              <a:t>削除</a:t>
            </a:r>
            <a:r>
              <a:rPr lang="ja-JP" altLang="en-US" dirty="0" smtClean="0"/>
              <a:t>しても文が通じるものはいらない。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119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冗長な表現は避ける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彼は東大生であるのだから、就職活動では大きな苦労をせず内定がもらえるだろう。</a:t>
            </a:r>
            <a:endParaRPr kumimoji="1" lang="en-US" altLang="ja-JP" dirty="0" smtClean="0"/>
          </a:p>
          <a:p>
            <a:r>
              <a:rPr lang="ja-JP" altLang="en-US" dirty="0"/>
              <a:t>彼は東</a:t>
            </a:r>
            <a:r>
              <a:rPr lang="ja-JP" altLang="en-US" dirty="0" smtClean="0"/>
              <a:t>大生</a:t>
            </a:r>
            <a:r>
              <a:rPr lang="ja-JP" altLang="en-US" dirty="0" smtClean="0">
                <a:solidFill>
                  <a:srgbClr val="FF0000"/>
                </a:solidFill>
              </a:rPr>
              <a:t>だから</a:t>
            </a:r>
            <a:r>
              <a:rPr lang="ja-JP" altLang="en-US" dirty="0"/>
              <a:t>、就職活動では大きな苦労をせず内定がもらえるだろう。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484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重複を避ける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ここではジャズの話をします。ジャズ</a:t>
            </a:r>
            <a:r>
              <a:rPr kumimoji="1" lang="ja-JP" altLang="en-US" u="sng" dirty="0" smtClean="0"/>
              <a:t>では</a:t>
            </a:r>
            <a:r>
              <a:rPr kumimoji="1" lang="ja-JP" altLang="en-US" dirty="0" smtClean="0"/>
              <a:t>ビパップ以前</a:t>
            </a:r>
            <a:r>
              <a:rPr kumimoji="1" lang="ja-JP" altLang="en-US" u="sng" dirty="0" smtClean="0"/>
              <a:t>では</a:t>
            </a:r>
            <a:r>
              <a:rPr kumimoji="1" lang="ja-JP" altLang="en-US" dirty="0" smtClean="0"/>
              <a:t>ソロがメインではありません。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ここではジャズの話をします。ビバップ以前のジャズ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は</a:t>
            </a:r>
            <a:r>
              <a:rPr lang="ja-JP" altLang="en-US" dirty="0"/>
              <a:t>ソロ</a:t>
            </a:r>
            <a:r>
              <a:rPr kumimoji="1" lang="ja-JP" altLang="en-US" dirty="0" smtClean="0"/>
              <a:t>がメインではありません。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340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重複を避ける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マーケットがあった</a:t>
            </a:r>
            <a:r>
              <a:rPr kumimoji="1" lang="ja-JP" altLang="en-US" u="sng" dirty="0" smtClean="0"/>
              <a:t>ので、</a:t>
            </a:r>
            <a:r>
              <a:rPr kumimoji="1" lang="ja-JP" altLang="en-US" dirty="0" smtClean="0"/>
              <a:t>お土産を</a:t>
            </a:r>
            <a:r>
              <a:rPr lang="ja-JP" altLang="en-US" dirty="0"/>
              <a:t>買って</a:t>
            </a:r>
            <a:r>
              <a:rPr kumimoji="1" lang="ja-JP" altLang="en-US" dirty="0" smtClean="0"/>
              <a:t>おきたかった</a:t>
            </a:r>
            <a:r>
              <a:rPr kumimoji="1" lang="ja-JP" altLang="en-US" u="sng" dirty="0" smtClean="0"/>
              <a:t>ので</a:t>
            </a:r>
            <a:r>
              <a:rPr kumimoji="1" lang="ja-JP" altLang="en-US" dirty="0" smtClean="0"/>
              <a:t>入ってみた。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マーケットがあったので、お土産を買っておきたかった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ため</a:t>
            </a:r>
            <a:r>
              <a:rPr kumimoji="1" lang="ja-JP" altLang="en-US" dirty="0" smtClean="0"/>
              <a:t>入ってみた。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2305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185</Words>
  <Application>Microsoft Office PowerPoint</Application>
  <PresentationFormat>画面に合わせる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ＭＳ Ｐゴシック</vt:lpstr>
      <vt:lpstr>Arial</vt:lpstr>
      <vt:lpstr>Calibri</vt:lpstr>
      <vt:lpstr>Office ​​テーマ</vt:lpstr>
      <vt:lpstr>文章のチェックリスト</vt:lpstr>
      <vt:lpstr>チェックリスト</vt:lpstr>
      <vt:lpstr>PowerPoint プレゼンテーション</vt:lpstr>
      <vt:lpstr>冗長な表現は避ける</vt:lpstr>
      <vt:lpstr>重複を避ける</vt:lpstr>
      <vt:lpstr>重複を避ける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文章のチェックリスト</dc:title>
  <dc:creator>Nariyasu Yamasawa</dc:creator>
  <cp:lastModifiedBy>山澤 成康</cp:lastModifiedBy>
  <cp:revision>9</cp:revision>
  <dcterms:created xsi:type="dcterms:W3CDTF">2019-05-07T08:53:19Z</dcterms:created>
  <dcterms:modified xsi:type="dcterms:W3CDTF">2019-05-24T05:18:35Z</dcterms:modified>
</cp:coreProperties>
</file>