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C4AA-105C-42A8-A3D1-498CCBD8122D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DC3D-03FB-4D4D-9654-80B43B565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86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C4AA-105C-42A8-A3D1-498CCBD8122D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DC3D-03FB-4D4D-9654-80B43B565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18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C4AA-105C-42A8-A3D1-498CCBD8122D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DC3D-03FB-4D4D-9654-80B43B565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85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C4AA-105C-42A8-A3D1-498CCBD8122D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DC3D-03FB-4D4D-9654-80B43B565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88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C4AA-105C-42A8-A3D1-498CCBD8122D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DC3D-03FB-4D4D-9654-80B43B565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72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C4AA-105C-42A8-A3D1-498CCBD8122D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DC3D-03FB-4D4D-9654-80B43B565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40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C4AA-105C-42A8-A3D1-498CCBD8122D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DC3D-03FB-4D4D-9654-80B43B565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96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C4AA-105C-42A8-A3D1-498CCBD8122D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DC3D-03FB-4D4D-9654-80B43B565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44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C4AA-105C-42A8-A3D1-498CCBD8122D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DC3D-03FB-4D4D-9654-80B43B565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99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C4AA-105C-42A8-A3D1-498CCBD8122D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DC3D-03FB-4D4D-9654-80B43B565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70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C4AA-105C-42A8-A3D1-498CCBD8122D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DC3D-03FB-4D4D-9654-80B43B565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26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5C4AA-105C-42A8-A3D1-498CCBD8122D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FDC3D-03FB-4D4D-9654-80B43B565F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20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研究計画について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219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適切なもの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「アトラクション」からみるリピーター戦略</a:t>
            </a:r>
            <a:endParaRPr kumimoji="1" lang="en-US" altLang="ja-JP" dirty="0" smtClean="0"/>
          </a:p>
          <a:p>
            <a:r>
              <a:rPr lang="ja-JP" altLang="en-US" dirty="0" smtClean="0"/>
              <a:t>ディズニープリンセスは本当に受動的なだけなのか</a:t>
            </a:r>
            <a:endParaRPr lang="en-US" altLang="ja-JP" dirty="0" smtClean="0"/>
          </a:p>
          <a:p>
            <a:r>
              <a:rPr kumimoji="1" lang="ja-JP" altLang="en-US" dirty="0"/>
              <a:t>ディズニ</a:t>
            </a:r>
            <a:r>
              <a:rPr kumimoji="1" lang="ja-JP" altLang="en-US" dirty="0" smtClean="0"/>
              <a:t>ーの写真を投稿するとなぜ、</a:t>
            </a:r>
            <a:r>
              <a:rPr kumimoji="1" lang="en-US" altLang="ja-JP" dirty="0" err="1" smtClean="0"/>
              <a:t>instagram</a:t>
            </a:r>
            <a:r>
              <a:rPr kumimoji="1" lang="ja-JP" altLang="en-US" dirty="0" smtClean="0"/>
              <a:t>のいい</a:t>
            </a:r>
            <a:r>
              <a:rPr kumimoji="1" lang="ja-JP" altLang="en-US" dirty="0" err="1" smtClean="0"/>
              <a:t>ねが</a:t>
            </a:r>
            <a:r>
              <a:rPr kumimoji="1" lang="ja-JP" altLang="en-US" dirty="0" smtClean="0"/>
              <a:t>増えるのか。</a:t>
            </a:r>
            <a:endParaRPr kumimoji="1" lang="en-US" altLang="ja-JP" dirty="0" smtClean="0"/>
          </a:p>
          <a:p>
            <a:r>
              <a:rPr lang="ja-JP" altLang="en-US" dirty="0" smtClean="0"/>
              <a:t>アラジンについて</a:t>
            </a:r>
            <a:endParaRPr lang="en-US" altLang="ja-JP" dirty="0" smtClean="0"/>
          </a:p>
          <a:p>
            <a:r>
              <a:rPr kumimoji="1" lang="ja-JP" altLang="en-US" dirty="0" smtClean="0"/>
              <a:t>ディズニー</a:t>
            </a:r>
            <a:r>
              <a:rPr kumimoji="1" lang="ja-JP" altLang="en-US" dirty="0"/>
              <a:t>映画</a:t>
            </a:r>
            <a:r>
              <a:rPr kumimoji="1" lang="ja-JP" altLang="en-US" dirty="0" smtClean="0"/>
              <a:t>とフランス民謡を比較して</a:t>
            </a:r>
            <a:endParaRPr kumimoji="1" lang="en-US" altLang="ja-JP" dirty="0" smtClean="0"/>
          </a:p>
          <a:p>
            <a:r>
              <a:rPr lang="ja-JP" altLang="en-US" dirty="0" smtClean="0"/>
              <a:t>なぜ日本ではアトラクションの待ち時間が長いのか</a:t>
            </a:r>
            <a:endParaRPr lang="en-US" altLang="ja-JP" dirty="0" smtClean="0"/>
          </a:p>
          <a:p>
            <a:r>
              <a:rPr kumimoji="1" lang="ja-JP" altLang="en-US" dirty="0" smtClean="0"/>
              <a:t>リーダー</a:t>
            </a:r>
            <a:r>
              <a:rPr lang="ja-JP" altLang="en-US" dirty="0" smtClean="0"/>
              <a:t>シップについて</a:t>
            </a:r>
            <a:endParaRPr lang="en-US" altLang="ja-JP" dirty="0" smtClean="0"/>
          </a:p>
          <a:p>
            <a:r>
              <a:rPr kumimoji="1" lang="ja-JP" altLang="en-US" dirty="0" smtClean="0"/>
              <a:t>なぜディズニーの建物は高く見えるのか？</a:t>
            </a:r>
            <a:endParaRPr kumimoji="1" lang="en-US" altLang="ja-JP" dirty="0" smtClean="0"/>
          </a:p>
          <a:p>
            <a:r>
              <a:rPr lang="ja-JP" altLang="en-US" dirty="0" smtClean="0"/>
              <a:t>ディズニーランドの</a:t>
            </a:r>
            <a:r>
              <a:rPr lang="ja-JP" altLang="en-US" dirty="0"/>
              <a:t>バリアフリ</a:t>
            </a:r>
            <a:r>
              <a:rPr lang="ja-JP" altLang="en-US" dirty="0" smtClean="0"/>
              <a:t>ー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983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斬新なテーマ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一番お金を持っているプリンセス</a:t>
            </a:r>
            <a:endParaRPr kumimoji="1" lang="en-US" altLang="ja-JP" dirty="0" smtClean="0"/>
          </a:p>
          <a:p>
            <a:r>
              <a:rPr kumimoji="1" lang="ja-JP" altLang="en-US" dirty="0" smtClean="0"/>
              <a:t>ディズニーの色彩美</a:t>
            </a:r>
            <a:endParaRPr kumimoji="1" lang="en-US" altLang="ja-JP" dirty="0" smtClean="0"/>
          </a:p>
          <a:p>
            <a:r>
              <a:rPr lang="ja-JP" altLang="en-US" dirty="0"/>
              <a:t>片</a:t>
            </a:r>
            <a:r>
              <a:rPr lang="ja-JP" altLang="en-US" dirty="0" smtClean="0"/>
              <a:t>づけにおける工夫</a:t>
            </a:r>
            <a:endParaRPr lang="en-US" altLang="ja-JP" dirty="0" smtClean="0"/>
          </a:p>
          <a:p>
            <a:r>
              <a:rPr lang="ja-JP" altLang="en-US" dirty="0"/>
              <a:t>ディズニー映画と色彩の関係</a:t>
            </a:r>
          </a:p>
          <a:p>
            <a:r>
              <a:rPr lang="ja-JP" altLang="en-US" dirty="0"/>
              <a:t>人間の欲求と</a:t>
            </a:r>
            <a:r>
              <a:rPr lang="en-US" altLang="ja-JP" dirty="0"/>
              <a:t>2</a:t>
            </a:r>
            <a:r>
              <a:rPr lang="ja-JP" altLang="en-US" dirty="0"/>
              <a:t>次元の欲求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790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もう少し絞ったほうがよいもの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夢の国のアルバイト</a:t>
            </a:r>
            <a:endParaRPr kumimoji="1" lang="en-US" altLang="ja-JP" dirty="0" smtClean="0"/>
          </a:p>
          <a:p>
            <a:r>
              <a:rPr lang="ja-JP" altLang="en-US" dirty="0"/>
              <a:t>ディズニ</a:t>
            </a:r>
            <a:r>
              <a:rPr lang="ja-JP" altLang="en-US" dirty="0" smtClean="0"/>
              <a:t>ーのキャストさんのすごさ</a:t>
            </a:r>
            <a:endParaRPr lang="en-US" altLang="ja-JP" dirty="0" smtClean="0"/>
          </a:p>
          <a:p>
            <a:r>
              <a:rPr kumimoji="1" lang="ja-JP" altLang="en-US" dirty="0" smtClean="0"/>
              <a:t>なぜディズニーに何回もいきたくなるのか</a:t>
            </a:r>
            <a:endParaRPr kumimoji="1" lang="en-US" altLang="ja-JP" dirty="0" smtClean="0"/>
          </a:p>
          <a:p>
            <a:r>
              <a:rPr lang="ja-JP" altLang="en-US" dirty="0"/>
              <a:t>時代で変わるヒロイン像</a:t>
            </a:r>
          </a:p>
          <a:p>
            <a:r>
              <a:rPr lang="ja-JP" altLang="en-US" dirty="0"/>
              <a:t>ディズニー幸せの秘密</a:t>
            </a:r>
          </a:p>
          <a:p>
            <a:r>
              <a:rPr lang="ja-JP" altLang="en-US" dirty="0"/>
              <a:t>夢の時間の過ごし方</a:t>
            </a:r>
          </a:p>
          <a:p>
            <a:r>
              <a:rPr lang="ja-JP" altLang="en-US" dirty="0"/>
              <a:t>なぜディズニーは売上が上がっているのか</a:t>
            </a:r>
          </a:p>
          <a:p>
            <a:r>
              <a:rPr lang="ja-JP" altLang="en-US" dirty="0"/>
              <a:t>夢のホスピタリティ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8972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163</Words>
  <Application>Microsoft Office PowerPoint</Application>
  <PresentationFormat>ワイド画面</PresentationFormat>
  <Paragraphs>26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研究計画について</vt:lpstr>
      <vt:lpstr>適切なもの</vt:lpstr>
      <vt:lpstr>斬新なテーマ</vt:lpstr>
      <vt:lpstr>もう少し絞ったほうがよいもの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研究計画について</dc:title>
  <dc:creator>山澤 成康</dc:creator>
  <cp:lastModifiedBy>山澤 成康</cp:lastModifiedBy>
  <cp:revision>1</cp:revision>
  <dcterms:created xsi:type="dcterms:W3CDTF">2019-06-21T03:59:10Z</dcterms:created>
  <dcterms:modified xsi:type="dcterms:W3CDTF">2019-06-21T04:01:40Z</dcterms:modified>
</cp:coreProperties>
</file>