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17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8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26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52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6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0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7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1061-430C-4D60-B60C-17EA7DCB7411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8E70-E19B-414A-A083-63994324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49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文献の探し方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山澤成康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86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グーグルを使う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グーグルやウイキペディアを使って基本的な情報を得る。</a:t>
            </a:r>
            <a:endParaRPr kumimoji="1" lang="en-US" altLang="ja-JP" dirty="0" smtClean="0"/>
          </a:p>
          <a:p>
            <a:r>
              <a:rPr lang="en-US" altLang="ja-JP" dirty="0"/>
              <a:t>2</a:t>
            </a:r>
            <a:r>
              <a:rPr lang="ja-JP" altLang="en-US" dirty="0"/>
              <a:t>次</a:t>
            </a:r>
            <a:r>
              <a:rPr lang="ja-JP" altLang="en-US" dirty="0" smtClean="0"/>
              <a:t>情報の場合が多いのでここから掘り下げていく。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551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中国少数民族地域の観光発展－朝鮮族自治州の民族文化の保存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＜キーワードを取り出す＞</a:t>
            </a:r>
            <a:endParaRPr kumimoji="1" lang="en-US" altLang="ja-JP" dirty="0" smtClean="0"/>
          </a:p>
          <a:p>
            <a:r>
              <a:rPr kumimoji="1" lang="ja-JP" altLang="en-US" dirty="0" smtClean="0"/>
              <a:t>エコミュージアム</a:t>
            </a:r>
            <a:endParaRPr kumimoji="1" lang="en-US" altLang="ja-JP" dirty="0" smtClean="0"/>
          </a:p>
          <a:p>
            <a:r>
              <a:rPr lang="ja-JP" altLang="en-US" dirty="0" smtClean="0"/>
              <a:t>朝鮮族自治州</a:t>
            </a:r>
            <a:endParaRPr lang="en-US" altLang="ja-JP" dirty="0" smtClean="0"/>
          </a:p>
          <a:p>
            <a:r>
              <a:rPr kumimoji="1" lang="ja-JP" altLang="en-US" dirty="0"/>
              <a:t>観光発展</a:t>
            </a:r>
          </a:p>
        </p:txBody>
      </p:sp>
    </p:spTree>
    <p:extLst>
      <p:ext uri="{BB962C8B-B14F-4D97-AF65-F5344CB8AC3E}">
        <p14:creationId xmlns:p14="http://schemas.microsoft.com/office/powerpoint/2010/main" val="21175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観光発展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ＣＩＮＩＩで検索</a:t>
            </a:r>
            <a:endParaRPr kumimoji="1" lang="en-US" altLang="ja-JP" dirty="0" smtClean="0"/>
          </a:p>
          <a:p>
            <a:r>
              <a:rPr lang="ja-JP" altLang="en-US" dirty="0" smtClean="0"/>
              <a:t>アマゾンで検索</a:t>
            </a:r>
            <a:endParaRPr lang="en-US" altLang="ja-JP" dirty="0" smtClean="0"/>
          </a:p>
          <a:p>
            <a:r>
              <a:rPr kumimoji="1" lang="ja-JP" altLang="en-US" dirty="0"/>
              <a:t>必要</a:t>
            </a:r>
            <a:r>
              <a:rPr kumimoji="1" lang="ja-JP" altLang="en-US" dirty="0" smtClean="0"/>
              <a:t>があれば購入</a:t>
            </a:r>
            <a:endParaRPr kumimoji="1" lang="en-US" altLang="ja-JP" dirty="0" smtClean="0"/>
          </a:p>
          <a:p>
            <a:r>
              <a:rPr lang="ja-JP" altLang="en-US" dirty="0" smtClean="0"/>
              <a:t>論文でダウンロードできないものは、国会図書館にコピー依頼</a:t>
            </a:r>
            <a:endParaRPr lang="en-US" altLang="ja-JP" dirty="0" smtClean="0"/>
          </a:p>
          <a:p>
            <a:r>
              <a:rPr kumimoji="1" lang="ja-JP" altLang="en-US" dirty="0" smtClean="0"/>
              <a:t>有料の場合は購入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20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文献の探し方</vt:lpstr>
      <vt:lpstr>グーグルを使う</vt:lpstr>
      <vt:lpstr>中国少数民族地域の観光発展－朝鮮族自治州の民族文化の保存</vt:lpstr>
      <vt:lpstr>観光発展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文献の探し方</dc:title>
  <dc:creator>Nariyasu Yamasawa</dc:creator>
  <cp:lastModifiedBy>Nariyasu Yamasawa</cp:lastModifiedBy>
  <cp:revision>2</cp:revision>
  <dcterms:created xsi:type="dcterms:W3CDTF">2019-04-06T23:03:49Z</dcterms:created>
  <dcterms:modified xsi:type="dcterms:W3CDTF">2019-04-06T23:22:00Z</dcterms:modified>
</cp:coreProperties>
</file>