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1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4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5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1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31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51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2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18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4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4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03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32BE-D57A-4FBD-B26F-10F7FD4A414B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F8D2-635D-4799-B3F3-18840E38D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68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レジュメとは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山澤成康</a:t>
            </a:r>
          </a:p>
        </p:txBody>
      </p:sp>
    </p:spTree>
    <p:extLst>
      <p:ext uri="{BB962C8B-B14F-4D97-AF65-F5344CB8AC3E}">
        <p14:creationId xmlns:p14="http://schemas.microsoft.com/office/powerpoint/2010/main" val="170397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輪読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数人が一つの本を順番に読んで、中身を要約し、論点などを整理すること。</a:t>
            </a:r>
            <a:endParaRPr kumimoji="1" lang="en-US" altLang="ja-JP" dirty="0"/>
          </a:p>
          <a:p>
            <a:r>
              <a:rPr lang="ja-JP" altLang="en-US" dirty="0"/>
              <a:t>輪読の際に作成するものがレジュメ。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レジュメ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レジュメ（レジメ）</a:t>
            </a:r>
            <a:endParaRPr kumimoji="1" lang="en-US" altLang="ja-JP" dirty="0"/>
          </a:p>
          <a:p>
            <a:r>
              <a:rPr lang="ja-JP" altLang="en-US" dirty="0"/>
              <a:t>フランス語　</a:t>
            </a:r>
            <a:r>
              <a:rPr lang="en-US" altLang="ja-JP" dirty="0"/>
              <a:t>résumé</a:t>
            </a:r>
            <a:r>
              <a:rPr lang="ja-JP" altLang="en-US" dirty="0"/>
              <a:t>　　から。要約、概要。</a:t>
            </a:r>
            <a:endParaRPr lang="en-US" altLang="ja-JP" dirty="0"/>
          </a:p>
          <a:p>
            <a:r>
              <a:rPr kumimoji="1" lang="ja-JP" altLang="en-US" dirty="0"/>
              <a:t>基本はＡ４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枚にまとめる。</a:t>
            </a:r>
          </a:p>
        </p:txBody>
      </p:sp>
    </p:spTree>
    <p:extLst>
      <p:ext uri="{BB962C8B-B14F-4D97-AF65-F5344CB8AC3E}">
        <p14:creationId xmlns:p14="http://schemas.microsoft.com/office/powerpoint/2010/main" val="290751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4330824" cy="1143000"/>
          </a:xfrm>
        </p:spPr>
        <p:txBody>
          <a:bodyPr/>
          <a:lstStyle/>
          <a:p>
            <a:r>
              <a:rPr kumimoji="1" lang="ja-JP" altLang="en-US" dirty="0"/>
              <a:t>レジュメの例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6672"/>
            <a:ext cx="4139952" cy="585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730472" y="2132856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1</a:t>
            </a:r>
            <a:r>
              <a:rPr kumimoji="1" lang="ja-JP" altLang="en-US" sz="2800" dirty="0"/>
              <a:t>章をまとめる場合は、まず節に分ける。</a:t>
            </a:r>
            <a:endParaRPr kumimoji="1" lang="en-US" altLang="ja-JP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節の中の要点をまとめる。</a:t>
            </a:r>
            <a:endParaRPr kumimoji="1" lang="en-US" altLang="ja-JP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/>
              <a:t>図解などがあるとわかりやすい。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1612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75</Words>
  <Application>Microsoft Office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​​テーマ</vt:lpstr>
      <vt:lpstr>レジュメとは</vt:lpstr>
      <vt:lpstr>輪読</vt:lpstr>
      <vt:lpstr>レジュメ</vt:lpstr>
      <vt:lpstr>レジュメの例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レジュメとは</dc:title>
  <dc:creator>Nariyasu Yamasawa</dc:creator>
  <cp:lastModifiedBy>Yamasawa Nariyasu</cp:lastModifiedBy>
  <cp:revision>3</cp:revision>
  <dcterms:created xsi:type="dcterms:W3CDTF">2019-09-26T08:46:11Z</dcterms:created>
  <dcterms:modified xsi:type="dcterms:W3CDTF">2019-10-29T06:54:44Z</dcterms:modified>
</cp:coreProperties>
</file>