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57" r:id="rId7"/>
    <p:sldId id="258" r:id="rId8"/>
    <p:sldId id="262" r:id="rId9"/>
    <p:sldId id="265" r:id="rId10"/>
    <p:sldId id="264" r:id="rId11"/>
    <p:sldId id="259" r:id="rId12"/>
    <p:sldId id="260" r:id="rId13"/>
    <p:sldId id="261" r:id="rId14"/>
    <p:sldId id="263" r:id="rId15"/>
    <p:sldId id="266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68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48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46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20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57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21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90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4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65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1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07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1BD88-8FEA-4014-AC3B-12951C8FC1D3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5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文章のチェックリスト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山澤成康</a:t>
            </a:r>
          </a:p>
        </p:txBody>
      </p:sp>
    </p:spTree>
    <p:extLst>
      <p:ext uri="{BB962C8B-B14F-4D97-AF65-F5344CB8AC3E}">
        <p14:creationId xmlns:p14="http://schemas.microsoft.com/office/powerpoint/2010/main" val="225752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一言でいえるか？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文章は最終的には一文になる。</a:t>
            </a:r>
          </a:p>
        </p:txBody>
      </p:sp>
    </p:spTree>
    <p:extLst>
      <p:ext uri="{BB962C8B-B14F-4D97-AF65-F5344CB8AC3E}">
        <p14:creationId xmlns:p14="http://schemas.microsoft.com/office/powerpoint/2010/main" val="778637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冗長な表現は避ける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彼は東大生であるのだから、就職活動では大きな苦労をせず内定がもらえるだろう。</a:t>
            </a:r>
            <a:endParaRPr kumimoji="1" lang="en-US" altLang="ja-JP" dirty="0"/>
          </a:p>
          <a:p>
            <a:r>
              <a:rPr lang="ja-JP" altLang="en-US" dirty="0"/>
              <a:t>彼は東大生</a:t>
            </a:r>
            <a:r>
              <a:rPr lang="ja-JP" altLang="en-US" dirty="0">
                <a:solidFill>
                  <a:srgbClr val="FF0000"/>
                </a:solidFill>
              </a:rPr>
              <a:t>だから</a:t>
            </a:r>
            <a:r>
              <a:rPr lang="ja-JP" altLang="en-US" dirty="0"/>
              <a:t>、就職活動では大きな苦労をせず内定がもらえるだろう。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484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重複を避ける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ここではジャズの話をします。ジャズ</a:t>
            </a:r>
            <a:r>
              <a:rPr kumimoji="1" lang="ja-JP" altLang="en-US" u="sng" dirty="0"/>
              <a:t>では</a:t>
            </a:r>
            <a:r>
              <a:rPr kumimoji="1" lang="ja-JP" altLang="en-US" dirty="0"/>
              <a:t>ビパップ以前</a:t>
            </a:r>
            <a:r>
              <a:rPr kumimoji="1" lang="ja-JP" altLang="en-US" u="sng" dirty="0"/>
              <a:t>では</a:t>
            </a:r>
            <a:r>
              <a:rPr kumimoji="1" lang="ja-JP" altLang="en-US" dirty="0"/>
              <a:t>ソロがメインではありません。</a:t>
            </a:r>
            <a:endParaRPr kumimoji="1" lang="en-US" altLang="ja-JP" dirty="0"/>
          </a:p>
          <a:p>
            <a:r>
              <a:rPr kumimoji="1" lang="ja-JP" altLang="en-US" dirty="0"/>
              <a:t>ここではジャズの話をします。ビバップ以前のジャズ</a:t>
            </a:r>
            <a:r>
              <a:rPr kumimoji="1" lang="ja-JP" altLang="en-US" dirty="0">
                <a:solidFill>
                  <a:srgbClr val="FF0000"/>
                </a:solidFill>
              </a:rPr>
              <a:t>は</a:t>
            </a:r>
            <a:r>
              <a:rPr lang="ja-JP" altLang="en-US" dirty="0"/>
              <a:t>ソロ</a:t>
            </a:r>
            <a:r>
              <a:rPr kumimoji="1" lang="ja-JP" altLang="en-US" dirty="0"/>
              <a:t>がメインではありません。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24340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重複を避ける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マーケットがあった</a:t>
            </a:r>
            <a:r>
              <a:rPr kumimoji="1" lang="ja-JP" altLang="en-US" u="sng" dirty="0"/>
              <a:t>ので、</a:t>
            </a:r>
            <a:r>
              <a:rPr kumimoji="1" lang="ja-JP" altLang="en-US" dirty="0"/>
              <a:t>お土産を</a:t>
            </a:r>
            <a:r>
              <a:rPr lang="ja-JP" altLang="en-US" dirty="0"/>
              <a:t>買って</a:t>
            </a:r>
            <a:r>
              <a:rPr kumimoji="1" lang="ja-JP" altLang="en-US" dirty="0"/>
              <a:t>おきたかった</a:t>
            </a:r>
            <a:r>
              <a:rPr kumimoji="1" lang="ja-JP" altLang="en-US" u="sng" dirty="0"/>
              <a:t>ので</a:t>
            </a:r>
            <a:r>
              <a:rPr kumimoji="1" lang="ja-JP" altLang="en-US" dirty="0"/>
              <a:t>入ってみた。</a:t>
            </a:r>
            <a:endParaRPr kumimoji="1" lang="en-US" altLang="ja-JP" dirty="0"/>
          </a:p>
          <a:p>
            <a:r>
              <a:rPr kumimoji="1" lang="ja-JP" altLang="en-US" dirty="0"/>
              <a:t>マーケットがあったので、お土産を買っておきたかった</a:t>
            </a:r>
            <a:r>
              <a:rPr kumimoji="1" lang="ja-JP" altLang="en-US" dirty="0">
                <a:solidFill>
                  <a:srgbClr val="FF0000"/>
                </a:solidFill>
              </a:rPr>
              <a:t>ため</a:t>
            </a:r>
            <a:r>
              <a:rPr kumimoji="1" lang="ja-JP" altLang="en-US" dirty="0"/>
              <a:t>入ってみた。</a:t>
            </a:r>
          </a:p>
        </p:txBody>
      </p:sp>
    </p:spTree>
    <p:extLst>
      <p:ext uri="{BB962C8B-B14F-4D97-AF65-F5344CB8AC3E}">
        <p14:creationId xmlns:p14="http://schemas.microsoft.com/office/powerpoint/2010/main" val="162305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73A6D82-A8D5-445F-BBC6-6C2AB4F94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ダメ出しではないです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E14BBE3-810C-4052-8D8F-CC1B012E2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学会ではそればかり</a:t>
            </a:r>
            <a:endParaRPr kumimoji="1" lang="en-US" altLang="ja-JP" dirty="0"/>
          </a:p>
          <a:p>
            <a:r>
              <a:rPr lang="ja-JP" altLang="en-US" dirty="0"/>
              <a:t>間違いを指摘してくれたり、考えるヒントをあたえてくれてりするのはありがたいこと。</a:t>
            </a:r>
            <a:endParaRPr lang="en-US" altLang="ja-JP" dirty="0"/>
          </a:p>
          <a:p>
            <a:r>
              <a:rPr kumimoji="1" lang="ja-JP" altLang="en-US" dirty="0"/>
              <a:t>わかりにくいことの説明（ヴァイオレット、ファンサ）</a:t>
            </a:r>
          </a:p>
        </p:txBody>
      </p:sp>
    </p:spTree>
    <p:extLst>
      <p:ext uri="{BB962C8B-B14F-4D97-AF65-F5344CB8AC3E}">
        <p14:creationId xmlns:p14="http://schemas.microsoft.com/office/powerpoint/2010/main" val="3589607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CF40E95-2978-4472-A41B-2234A5FB3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08BBDDC-DCB8-4B72-9295-6E0022053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まず</a:t>
            </a:r>
            <a:r>
              <a:rPr kumimoji="1" lang="en-US" altLang="ja-JP" dirty="0"/>
              <a:t>400</a:t>
            </a:r>
            <a:r>
              <a:rPr kumimoji="1" lang="ja-JP" altLang="en-US" dirty="0"/>
              <a:t>字程度で書く。</a:t>
            </a:r>
            <a:endParaRPr kumimoji="1" lang="en-US" altLang="ja-JP" dirty="0"/>
          </a:p>
          <a:p>
            <a:r>
              <a:rPr lang="ja-JP" altLang="en-US" dirty="0"/>
              <a:t>「私の好きなディズニーキャラクター」</a:t>
            </a:r>
            <a:endParaRPr kumimoji="1" lang="en-US" altLang="ja-JP" dirty="0"/>
          </a:p>
          <a:p>
            <a:r>
              <a:rPr lang="ja-JP" altLang="en-US" dirty="0"/>
              <a:t>それを</a:t>
            </a:r>
            <a:r>
              <a:rPr lang="en-US" altLang="ja-JP" dirty="0"/>
              <a:t>200</a:t>
            </a:r>
            <a:r>
              <a:rPr lang="ja-JP" altLang="en-US" dirty="0"/>
              <a:t>字にする。</a:t>
            </a:r>
            <a:endParaRPr lang="en-US" altLang="ja-JP" dirty="0"/>
          </a:p>
          <a:p>
            <a:r>
              <a:rPr lang="ja-JP" altLang="en-US" dirty="0"/>
              <a:t>もう一度</a:t>
            </a:r>
            <a:r>
              <a:rPr lang="en-US" altLang="ja-JP" dirty="0"/>
              <a:t>400</a:t>
            </a:r>
            <a:r>
              <a:rPr lang="ja-JP" altLang="en-US" dirty="0"/>
              <a:t>字にする。</a:t>
            </a: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4425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書く</a:t>
            </a:r>
            <a:r>
              <a:rPr lang="ja-JP" altLang="en-US" dirty="0" smtClean="0"/>
              <a:t>ことに関する文献リスト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山澤成康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11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文章に関する文献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文章読本（文学的）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発想法</a:t>
            </a:r>
            <a:endParaRPr kumimoji="1" lang="en-US" altLang="ja-JP" dirty="0" smtClean="0"/>
          </a:p>
          <a:p>
            <a:r>
              <a:rPr lang="ja-JP" altLang="en-US" dirty="0" smtClean="0"/>
              <a:t>文章のテクニック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46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井上ひさし　自家製文章読本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22542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5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谷崎潤一郎　文章読本</a:t>
            </a:r>
            <a:endParaRPr kumimoji="1" lang="en-US" altLang="ja-JP" dirty="0" smtClean="0"/>
          </a:p>
          <a:p>
            <a:r>
              <a:rPr lang="ja-JP" altLang="en-US" dirty="0" smtClean="0"/>
              <a:t>川端</a:t>
            </a:r>
            <a:r>
              <a:rPr lang="ja-JP" altLang="en-US" dirty="0"/>
              <a:t>康</a:t>
            </a:r>
            <a:r>
              <a:rPr lang="ja-JP" altLang="en-US" dirty="0" smtClean="0"/>
              <a:t>成　文章読本</a:t>
            </a:r>
            <a:endParaRPr lang="en-US" altLang="ja-JP" dirty="0" smtClean="0"/>
          </a:p>
          <a:p>
            <a:r>
              <a:rPr lang="ja-JP" altLang="en-US" dirty="0"/>
              <a:t>三島</a:t>
            </a:r>
            <a:r>
              <a:rPr lang="ja-JP" altLang="en-US" dirty="0" smtClean="0"/>
              <a:t>由紀夫　文章読本</a:t>
            </a:r>
            <a:endParaRPr lang="en-US" altLang="ja-JP" dirty="0" smtClean="0"/>
          </a:p>
          <a:p>
            <a:r>
              <a:rPr kumimoji="1" lang="ja-JP" altLang="en-US" dirty="0" smtClean="0"/>
              <a:t>丸谷才一　文章読本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407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推敲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920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野口悠紀</a:t>
            </a:r>
            <a:r>
              <a:rPr lang="ja-JP" altLang="en-US" dirty="0" smtClean="0"/>
              <a:t>雄　「超」文章法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18986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644008" y="249289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もっともオーソドックスな文章法。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8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上阪徹　超スピード文章術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85797"/>
            <a:ext cx="2235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860032" y="20608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いか</a:t>
            </a:r>
            <a:r>
              <a:rPr lang="ja-JP" altLang="en-US" dirty="0" smtClean="0"/>
              <a:t>に速く文章を書くか。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87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唐木元　新しい文章力の教室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772816"/>
            <a:ext cx="3083822" cy="452596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932040" y="198884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「構造シート」で整理する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推敲の第一歩は重複チェック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84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科挙の試験を受けに長安にやってきた賈</a:t>
            </a:r>
            <a:r>
              <a:rPr lang="ja-JP" altLang="en-US" dirty="0"/>
              <a:t>島（か　とう</a:t>
            </a:r>
            <a:r>
              <a:rPr lang="ja-JP" altLang="en-US" dirty="0" smtClean="0"/>
              <a:t>）の詩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僧は推（お）す月下の門　</a:t>
            </a:r>
            <a:endParaRPr kumimoji="1" lang="en-US" altLang="ja-JP" dirty="0" smtClean="0"/>
          </a:p>
          <a:p>
            <a:r>
              <a:rPr lang="ja-JP" altLang="en-US" dirty="0"/>
              <a:t>僧</a:t>
            </a:r>
            <a:r>
              <a:rPr lang="ja-JP" altLang="en-US" dirty="0" smtClean="0"/>
              <a:t>は敲（たた）く月下の門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典故</a:t>
            </a:r>
            <a:r>
              <a:rPr lang="ja-JP" altLang="en-US" dirty="0"/>
              <a:t>は</a:t>
            </a:r>
            <a:r>
              <a:rPr lang="en-US" altLang="ja-JP" dirty="0"/>
              <a:t>『</a:t>
            </a:r>
            <a:r>
              <a:rPr lang="ja-JP" altLang="en-US" dirty="0"/>
              <a:t>唐詩紀事</a:t>
            </a:r>
            <a:r>
              <a:rPr lang="en-US" altLang="ja-JP" dirty="0"/>
              <a:t>』</a:t>
            </a:r>
            <a:r>
              <a:rPr lang="ja-JP" altLang="en-US" dirty="0"/>
              <a:t>巻</a:t>
            </a:r>
            <a:r>
              <a:rPr lang="en-US" altLang="ja-JP" dirty="0" smtClean="0"/>
              <a:t>40</a:t>
            </a:r>
            <a:r>
              <a:rPr lang="ja-JP" altLang="en-US" dirty="0" err="1" smtClean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7864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31583" y="1412776"/>
            <a:ext cx="8309967" cy="43924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4400" dirty="0"/>
              <a:t>題李凝幽</a:t>
            </a:r>
            <a:r>
              <a:rPr lang="zh-TW" altLang="en-US" sz="4400" dirty="0" smtClean="0"/>
              <a:t>居</a:t>
            </a:r>
            <a:endParaRPr lang="en-US" altLang="zh-TW" sz="4400" dirty="0" smtClean="0"/>
          </a:p>
          <a:p>
            <a:r>
              <a:rPr lang="zh-TW" altLang="en-US" sz="4400" dirty="0"/>
              <a:t>　　　賈島</a:t>
            </a:r>
          </a:p>
          <a:p>
            <a:endParaRPr lang="zh-TW" altLang="en-US" sz="4400" dirty="0"/>
          </a:p>
          <a:p>
            <a:r>
              <a:rPr lang="zh-TW" altLang="en-US" sz="4400" dirty="0"/>
              <a:t>閑居少鄰竝</a:t>
            </a:r>
          </a:p>
          <a:p>
            <a:r>
              <a:rPr lang="zh-TW" altLang="en-US" sz="4400" dirty="0"/>
              <a:t>草径入荒園</a:t>
            </a:r>
          </a:p>
          <a:p>
            <a:r>
              <a:rPr lang="zh-TW" altLang="en-US" sz="4400" dirty="0"/>
              <a:t>鳥宿池中樹</a:t>
            </a:r>
          </a:p>
          <a:p>
            <a:r>
              <a:rPr lang="zh-TW" altLang="en-US" sz="4400" dirty="0"/>
              <a:t>僧敲月下門</a:t>
            </a:r>
          </a:p>
          <a:p>
            <a:r>
              <a:rPr lang="zh-TW" altLang="en-US" sz="4400" dirty="0"/>
              <a:t>過橋分野色</a:t>
            </a:r>
          </a:p>
          <a:p>
            <a:r>
              <a:rPr lang="zh-TW" altLang="en-US" sz="4400" dirty="0"/>
              <a:t>移石動雲根</a:t>
            </a:r>
          </a:p>
          <a:p>
            <a:r>
              <a:rPr lang="zh-TW" altLang="en-US" sz="4400" dirty="0"/>
              <a:t>暫去還来此</a:t>
            </a:r>
          </a:p>
          <a:p>
            <a:r>
              <a:rPr lang="zh-TW" altLang="en-US" sz="4400" dirty="0"/>
              <a:t>幽期不負言</a:t>
            </a:r>
          </a:p>
          <a:p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46597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詩の大意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隣家も稀な李凝の幽居。草径を通り池畔を過ぎて、</a:t>
            </a:r>
          </a:p>
          <a:p>
            <a:r>
              <a:rPr lang="ja-JP" altLang="en-US" sz="2800" dirty="0"/>
              <a:t>僧は</a:t>
            </a:r>
            <a:r>
              <a:rPr lang="ja-JP" altLang="en-US" sz="2800" dirty="0">
                <a:solidFill>
                  <a:srgbClr val="FF0000"/>
                </a:solidFill>
              </a:rPr>
              <a:t>月に照らされた門を敲く</a:t>
            </a:r>
            <a:r>
              <a:rPr lang="ja-JP" altLang="en-US" sz="2800" dirty="0"/>
              <a:t>。橋を渡れば、一面にあふれる野色。</a:t>
            </a:r>
          </a:p>
          <a:p>
            <a:r>
              <a:rPr lang="ja-JP" altLang="en-US" sz="2800" dirty="0"/>
              <a:t>岩を動かせば、雲が湧くかと思われるほどだ。</a:t>
            </a:r>
          </a:p>
          <a:p>
            <a:r>
              <a:rPr lang="ja-JP" altLang="en-US" sz="2800" dirty="0"/>
              <a:t>今夜はこれでお別れしますが、そのうちにきっとまたお伺いしますよ。</a:t>
            </a:r>
          </a:p>
          <a:p>
            <a:r>
              <a:rPr lang="ja-JP" altLang="en-US" sz="2800" dirty="0"/>
              <a:t>この約束はかならず果たします。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45022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チェックリスト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一文は</a:t>
            </a:r>
            <a:r>
              <a:rPr kumimoji="1" lang="en-US" altLang="ja-JP" dirty="0"/>
              <a:t>60</a:t>
            </a:r>
            <a:r>
              <a:rPr lang="ja-JP" altLang="en-US" dirty="0"/>
              <a:t>字以内。</a:t>
            </a:r>
            <a:endParaRPr lang="en-US" altLang="ja-JP" dirty="0"/>
          </a:p>
          <a:p>
            <a:r>
              <a:rPr kumimoji="1" lang="ja-JP" altLang="en-US" dirty="0"/>
              <a:t>主語と述語の明確化。</a:t>
            </a:r>
            <a:endParaRPr kumimoji="1" lang="en-US" altLang="ja-JP" dirty="0"/>
          </a:p>
          <a:p>
            <a:r>
              <a:rPr lang="ja-JP" altLang="en-US" dirty="0"/>
              <a:t>重複の排除（私は</a:t>
            </a:r>
            <a:r>
              <a:rPr lang="en-US" altLang="ja-JP" dirty="0"/>
              <a:t>…</a:t>
            </a:r>
            <a:r>
              <a:rPr lang="ja-JP" altLang="en-US" dirty="0" err="1"/>
              <a:t>。</a:t>
            </a:r>
            <a:r>
              <a:rPr lang="ja-JP" altLang="en-US" dirty="0"/>
              <a:t>私は</a:t>
            </a:r>
            <a:r>
              <a:rPr lang="en-US" altLang="ja-JP" dirty="0"/>
              <a:t>…</a:t>
            </a:r>
            <a:r>
              <a:rPr lang="ja-JP" altLang="en-US" dirty="0" err="1"/>
              <a:t>。</a:t>
            </a:r>
            <a:r>
              <a:rPr lang="ja-JP" altLang="en-US" dirty="0"/>
              <a:t>　または、　</a:t>
            </a:r>
            <a:r>
              <a:rPr lang="en-US" altLang="ja-JP" dirty="0"/>
              <a:t>…</a:t>
            </a:r>
            <a:r>
              <a:rPr lang="ja-JP" altLang="en-US" dirty="0"/>
              <a:t>である。</a:t>
            </a:r>
            <a:r>
              <a:rPr lang="en-US" altLang="ja-JP" dirty="0"/>
              <a:t>…</a:t>
            </a:r>
            <a:r>
              <a:rPr lang="ja-JP" altLang="en-US" dirty="0"/>
              <a:t>である。などさまざま）</a:t>
            </a:r>
            <a:endParaRPr lang="en-US" altLang="ja-JP" dirty="0"/>
          </a:p>
          <a:p>
            <a:r>
              <a:rPr kumimoji="1" lang="ja-JP" altLang="en-US" dirty="0"/>
              <a:t>順接の接続詞（だから、このためなど）は省略する。</a:t>
            </a:r>
            <a:endParaRPr kumimoji="1" lang="en-US" altLang="ja-JP" dirty="0"/>
          </a:p>
          <a:p>
            <a:r>
              <a:rPr lang="ja-JP" altLang="en-US" dirty="0"/>
              <a:t>冗長な文章の排除（できるだけ短く、繰り返さない）。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926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繰り返すと情報量が少なくなる。</a:t>
            </a:r>
            <a:endParaRPr kumimoji="1" lang="en-US" altLang="ja-JP" dirty="0"/>
          </a:p>
          <a:p>
            <a:r>
              <a:rPr kumimoji="1" lang="ja-JP" altLang="en-US" dirty="0"/>
              <a:t>専門用語、内輪用語などを略さない。</a:t>
            </a:r>
            <a:endParaRPr kumimoji="1" lang="en-US" altLang="ja-JP" dirty="0"/>
          </a:p>
          <a:p>
            <a:r>
              <a:rPr lang="ja-JP" altLang="en-US" dirty="0"/>
              <a:t>学祭→学園祭</a:t>
            </a:r>
            <a:endParaRPr lang="en-US" altLang="ja-JP" dirty="0"/>
          </a:p>
          <a:p>
            <a:r>
              <a:rPr kumimoji="1" lang="ja-JP" altLang="en-US" dirty="0"/>
              <a:t>具体的に</a:t>
            </a:r>
            <a:endParaRPr kumimoji="1" lang="en-US" altLang="ja-JP" dirty="0"/>
          </a:p>
          <a:p>
            <a:r>
              <a:rPr lang="ja-JP" altLang="en-US" dirty="0"/>
              <a:t>削除しても文が通じるものはいらない。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1193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4C19810-1B54-4DB8-91FB-88B704EFC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気づいた点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C67140A-2C9F-4360-B145-919473C4C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60</a:t>
            </a:r>
            <a:r>
              <a:rPr kumimoji="1" lang="ja-JP" altLang="en-US" dirty="0"/>
              <a:t>字以上ある。</a:t>
            </a:r>
            <a:endParaRPr kumimoji="1" lang="en-US" altLang="ja-JP" dirty="0"/>
          </a:p>
          <a:p>
            <a:r>
              <a:rPr lang="ja-JP" altLang="en-US" dirty="0"/>
              <a:t>結論を最初に持ってくる</a:t>
            </a:r>
            <a:endParaRPr lang="en-US" altLang="ja-JP" dirty="0"/>
          </a:p>
          <a:p>
            <a:r>
              <a:rPr lang="ja-JP" altLang="en-US" dirty="0"/>
              <a:t>ファンサ→</a:t>
            </a:r>
            <a:r>
              <a:rPr lang="ja-JP" altLang="en-US" dirty="0" smtClean="0"/>
              <a:t>ファンサービス</a:t>
            </a:r>
            <a:endParaRPr lang="en-US" altLang="ja-JP" dirty="0" smtClean="0"/>
          </a:p>
          <a:p>
            <a:r>
              <a:rPr lang="ja-JP" altLang="en-US" smtClean="0"/>
              <a:t>キャラデザ→キャラクターデザイン</a:t>
            </a:r>
            <a:endParaRPr lang="en-US" altLang="ja-JP" dirty="0"/>
          </a:p>
          <a:p>
            <a:r>
              <a:rPr lang="ja-JP" altLang="en-US" dirty="0"/>
              <a:t>ミスターインクレディブルのヴァイオレット→長女のヴァイオレット</a:t>
            </a: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4581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主語と述語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私の好きなディズニーキャラクターは、リトルマーメイドのアリエルが好きです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うさピヨは、ミッキーたちがイースターの準備をしていると、ヒヨコが描かれたイースターエッグを見つけたそうです。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489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481</Words>
  <Application>Microsoft Office PowerPoint</Application>
  <PresentationFormat>画面に合わせる (4:3)</PresentationFormat>
  <Paragraphs>86</Paragraphs>
  <Slides>22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Office ​​テーマ</vt:lpstr>
      <vt:lpstr>文章のチェックリスト</vt:lpstr>
      <vt:lpstr>推敲</vt:lpstr>
      <vt:lpstr>中国</vt:lpstr>
      <vt:lpstr>PowerPoint プレゼンテーション</vt:lpstr>
      <vt:lpstr>詩の大意</vt:lpstr>
      <vt:lpstr>チェックリスト</vt:lpstr>
      <vt:lpstr>PowerPoint プレゼンテーション</vt:lpstr>
      <vt:lpstr>気づいた点</vt:lpstr>
      <vt:lpstr>主語と述語</vt:lpstr>
      <vt:lpstr>一言でいえるか？</vt:lpstr>
      <vt:lpstr>冗長な表現は避ける</vt:lpstr>
      <vt:lpstr>重複を避ける</vt:lpstr>
      <vt:lpstr>重複を避ける</vt:lpstr>
      <vt:lpstr>ダメ出しではないです</vt:lpstr>
      <vt:lpstr>文章</vt:lpstr>
      <vt:lpstr>書くことに関する文献リスト</vt:lpstr>
      <vt:lpstr>文章に関する文献</vt:lpstr>
      <vt:lpstr>井上ひさし　自家製文章読本</vt:lpstr>
      <vt:lpstr>PowerPoint プレゼンテーション</vt:lpstr>
      <vt:lpstr>野口悠紀雄　「超」文章法</vt:lpstr>
      <vt:lpstr>上阪徹　超スピード文章術</vt:lpstr>
      <vt:lpstr>唐木元　新しい文章力の教室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文章のチェックリスト</dc:title>
  <dc:creator>Nariyasu Yamasawa</dc:creator>
  <cp:lastModifiedBy>Nariyasu Yamasawa</cp:lastModifiedBy>
  <cp:revision>19</cp:revision>
  <dcterms:created xsi:type="dcterms:W3CDTF">2019-05-07T08:53:19Z</dcterms:created>
  <dcterms:modified xsi:type="dcterms:W3CDTF">2019-09-26T09:34:30Z</dcterms:modified>
</cp:coreProperties>
</file>