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568C144-B68A-4846-B22E-6D1C36F80CCD}" type="datetimeFigureOut">
              <a:rPr kumimoji="1" lang="ja-JP" altLang="en-US" smtClean="0"/>
              <a:t>2019/4/12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1375444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68C144-B68A-4846-B22E-6D1C36F80CCD}" type="datetimeFigureOut">
              <a:rPr kumimoji="1" lang="ja-JP" altLang="en-US" smtClean="0"/>
              <a:t>2019/4/12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135413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68C144-B68A-4846-B22E-6D1C36F80CCD}" type="datetimeFigureOut">
              <a:rPr kumimoji="1" lang="ja-JP" altLang="en-US" smtClean="0"/>
              <a:t>2019/4/12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858334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68C144-B68A-4846-B22E-6D1C36F80CCD}" type="datetimeFigureOut">
              <a:rPr kumimoji="1" lang="ja-JP" altLang="en-US" smtClean="0"/>
              <a:t>2019/4/12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428681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568C144-B68A-4846-B22E-6D1C36F80CCD}" type="datetimeFigureOut">
              <a:rPr kumimoji="1" lang="ja-JP" altLang="en-US" smtClean="0"/>
              <a:t>2019/4/12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52757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568C144-B68A-4846-B22E-6D1C36F80CCD}" type="datetimeFigureOut">
              <a:rPr kumimoji="1" lang="ja-JP" altLang="en-US" smtClean="0"/>
              <a:t>2019/4/12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3484310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568C144-B68A-4846-B22E-6D1C36F80CCD}" type="datetimeFigureOut">
              <a:rPr kumimoji="1" lang="ja-JP" altLang="en-US" smtClean="0"/>
              <a:t>2019/4/12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3129317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568C144-B68A-4846-B22E-6D1C36F80CCD}" type="datetimeFigureOut">
              <a:rPr kumimoji="1" lang="ja-JP" altLang="en-US" smtClean="0"/>
              <a:t>2019/4/12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2761610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68C144-B68A-4846-B22E-6D1C36F80CCD}" type="datetimeFigureOut">
              <a:rPr kumimoji="1" lang="ja-JP" altLang="en-US" smtClean="0"/>
              <a:t>2019/4/12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253012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68C144-B68A-4846-B22E-6D1C36F80CCD}" type="datetimeFigureOut">
              <a:rPr kumimoji="1" lang="ja-JP" altLang="en-US" smtClean="0"/>
              <a:t>2019/4/12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3892018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68C144-B68A-4846-B22E-6D1C36F80CCD}" type="datetimeFigureOut">
              <a:rPr kumimoji="1" lang="ja-JP" altLang="en-US" smtClean="0"/>
              <a:t>2019/4/12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3875894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8C144-B68A-4846-B22E-6D1C36F80CCD}" type="datetimeFigureOut">
              <a:rPr kumimoji="1" lang="ja-JP" altLang="en-US" smtClean="0"/>
              <a:t>2019/4/12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3655260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アイスブレイクの解説</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2551429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アイスブレイク集</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日本</a:t>
            </a:r>
            <a:r>
              <a:rPr lang="ja-JP" altLang="en-US" dirty="0"/>
              <a:t>ファシリテーション協会（</a:t>
            </a:r>
            <a:r>
              <a:rPr lang="en-US" altLang="ja-JP" dirty="0"/>
              <a:t>https://www2.faj.or.jp/facilitation/tools/</a:t>
            </a:r>
            <a:r>
              <a:rPr lang="ja-JP" altLang="en-US" dirty="0"/>
              <a:t>）より</a:t>
            </a:r>
          </a:p>
          <a:p>
            <a:endParaRPr lang="ja-JP" altLang="en-US" dirty="0"/>
          </a:p>
          <a:p>
            <a:r>
              <a:rPr lang="ja-JP" altLang="en-US" dirty="0"/>
              <a:t>アイスブレイク（アイスブレーク）とは、人と人のわだかまりを解いたり、話し合うきっかけをつくるためのちょっとしたゲームやクイズ、運動などのことです。初対面の場面だけではなく、ちょうどスポーツにおける柔軟体操のように、心をやわらかくして、会議などの席で人の話をよく聴く手助けもしてくれます。ばかばかしいものやちょっと恥ずかしいもの、人を知るきっかけになるもの、それとなく何かを悟らせてくれるものなど、いろいろなアイスブレイクがあります。</a:t>
            </a:r>
          </a:p>
          <a:p>
            <a:endParaRPr lang="ja-JP" altLang="en-US" dirty="0"/>
          </a:p>
        </p:txBody>
      </p:sp>
    </p:spTree>
    <p:extLst>
      <p:ext uri="{BB962C8B-B14F-4D97-AF65-F5344CB8AC3E}">
        <p14:creationId xmlns:p14="http://schemas.microsoft.com/office/powerpoint/2010/main" val="48046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言葉の足し算（所要時間</a:t>
            </a:r>
            <a:r>
              <a:rPr lang="en-US" altLang="ja-JP" dirty="0"/>
              <a:t>:15</a:t>
            </a:r>
            <a:r>
              <a:rPr lang="ja-JP" altLang="en-US" dirty="0"/>
              <a:t>分程度、人数</a:t>
            </a:r>
            <a:r>
              <a:rPr lang="en-US" altLang="ja-JP" dirty="0"/>
              <a:t>:10</a:t>
            </a:r>
            <a:r>
              <a:rPr lang="ja-JP" altLang="en-US" dirty="0"/>
              <a:t>～</a:t>
            </a:r>
            <a:r>
              <a:rPr lang="en-US" altLang="ja-JP" dirty="0"/>
              <a:t>20</a:t>
            </a:r>
            <a:r>
              <a:rPr lang="ja-JP" altLang="en-US" dirty="0"/>
              <a:t>人、準備</a:t>
            </a:r>
            <a:r>
              <a:rPr lang="en-US" altLang="ja-JP" dirty="0"/>
              <a:t>:</a:t>
            </a:r>
            <a:r>
              <a:rPr lang="ja-JP" altLang="en-US" dirty="0"/>
              <a:t>不要</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ファシリテーター</a:t>
            </a:r>
            <a:r>
              <a:rPr lang="ja-JP" altLang="en-US" dirty="0"/>
              <a:t>が、適当なテーマを参加者に告げる（例</a:t>
            </a:r>
            <a:r>
              <a:rPr lang="en-US" altLang="ja-JP" dirty="0"/>
              <a:t>:</a:t>
            </a:r>
            <a:r>
              <a:rPr lang="ja-JP" altLang="en-US" dirty="0"/>
              <a:t>ファシリテーション）。第一番目の参加者は、同じ言葉を繰り返した後、自分の言葉を加える。二番目の人は、前二つの言葉を繰り返した後で、自分の言葉を加える。三番目以降も、それまでの言葉を覚えている限り繰り返した上で、自分の言葉を加える。</a:t>
            </a:r>
          </a:p>
          <a:p>
            <a:endParaRPr lang="ja-JP" altLang="en-US" dirty="0"/>
          </a:p>
          <a:p>
            <a:r>
              <a:rPr lang="ja-JP" altLang="en-US" dirty="0"/>
              <a:t>効果</a:t>
            </a:r>
            <a:r>
              <a:rPr lang="en-US" altLang="ja-JP" dirty="0"/>
              <a:t>:</a:t>
            </a:r>
            <a:r>
              <a:rPr lang="ja-JP" altLang="en-US" dirty="0"/>
              <a:t>他人の話をよく聴くことの重要性に気づく。即興力を養う。即興の面白さで場をほぐす。他人の発言を受容する。</a:t>
            </a:r>
          </a:p>
          <a:p>
            <a:endParaRPr lang="ja-JP" altLang="en-US" dirty="0"/>
          </a:p>
          <a:p>
            <a:endParaRPr kumimoji="1" lang="ja-JP" altLang="en-US" dirty="0"/>
          </a:p>
        </p:txBody>
      </p:sp>
    </p:spTree>
    <p:extLst>
      <p:ext uri="{BB962C8B-B14F-4D97-AF65-F5344CB8AC3E}">
        <p14:creationId xmlns:p14="http://schemas.microsoft.com/office/powerpoint/2010/main" val="434008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ウソ、ホント？（所要時間</a:t>
            </a:r>
            <a:r>
              <a:rPr lang="en-US" altLang="ja-JP" dirty="0"/>
              <a:t>:20</a:t>
            </a:r>
            <a:r>
              <a:rPr lang="ja-JP" altLang="en-US" dirty="0"/>
              <a:t>～</a:t>
            </a:r>
            <a:r>
              <a:rPr lang="en-US" altLang="ja-JP" dirty="0"/>
              <a:t>30</a:t>
            </a:r>
            <a:r>
              <a:rPr lang="ja-JP" altLang="en-US" dirty="0"/>
              <a:t>分程度、人数</a:t>
            </a:r>
            <a:r>
              <a:rPr lang="en-US" altLang="ja-JP" dirty="0"/>
              <a:t>:5</a:t>
            </a:r>
            <a:r>
              <a:rPr lang="ja-JP" altLang="en-US" dirty="0"/>
              <a:t>～</a:t>
            </a:r>
            <a:r>
              <a:rPr lang="en-US" altLang="ja-JP" dirty="0"/>
              <a:t>50</a:t>
            </a:r>
            <a:r>
              <a:rPr lang="ja-JP" altLang="en-US" dirty="0"/>
              <a:t>人、準備</a:t>
            </a:r>
            <a:r>
              <a:rPr lang="en-US" altLang="ja-JP" dirty="0"/>
              <a:t>:A4</a:t>
            </a:r>
            <a:r>
              <a:rPr lang="ja-JP" altLang="en-US" dirty="0"/>
              <a:t>の紙</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4</a:t>
            </a:r>
            <a:r>
              <a:rPr lang="ja-JP" altLang="en-US" dirty="0"/>
              <a:t>～</a:t>
            </a:r>
            <a:r>
              <a:rPr lang="en-US" altLang="ja-JP" dirty="0"/>
              <a:t>6</a:t>
            </a:r>
            <a:r>
              <a:rPr lang="ja-JP" altLang="en-US" dirty="0"/>
              <a:t>人のグループに分かれる。</a:t>
            </a:r>
            <a:r>
              <a:rPr lang="en-US" altLang="ja-JP" dirty="0"/>
              <a:t>A4</a:t>
            </a:r>
            <a:r>
              <a:rPr lang="ja-JP" altLang="en-US" dirty="0" err="1"/>
              <a:t>ぐらいの</a:t>
            </a:r>
            <a:r>
              <a:rPr lang="ja-JP" altLang="en-US" dirty="0"/>
              <a:t>紙を配り、各人、自分について</a:t>
            </a:r>
            <a:r>
              <a:rPr lang="en-US" altLang="ja-JP" dirty="0"/>
              <a:t>4</a:t>
            </a:r>
            <a:r>
              <a:rPr lang="ja-JP" altLang="en-US" dirty="0" err="1"/>
              <a:t>つの</a:t>
            </a:r>
            <a:r>
              <a:rPr lang="ja-JP" altLang="en-US" dirty="0"/>
              <a:t>事実を箇条書きしてもらう。ただし、そのうちの一つはウソ。各自そのリストを読み上げ、残りの人は、ウソと思うことをメモする。全員が自分のリストを読み上げた後、最初の人から順番に何がウソかをみんなで話し合い、答えを言う。</a:t>
            </a:r>
          </a:p>
          <a:p>
            <a:endParaRPr lang="ja-JP" altLang="en-US" dirty="0"/>
          </a:p>
          <a:p>
            <a:r>
              <a:rPr lang="ja-JP" altLang="en-US" dirty="0"/>
              <a:t>短時間で楽しく相手を知ることがでる。共通項も見つかるかも。見かけと真実の違いにも気づくかもしれません。</a:t>
            </a:r>
          </a:p>
          <a:p>
            <a:endParaRPr lang="ja-JP" altLang="en-US" dirty="0"/>
          </a:p>
        </p:txBody>
      </p:sp>
    </p:spTree>
    <p:extLst>
      <p:ext uri="{BB962C8B-B14F-4D97-AF65-F5344CB8AC3E}">
        <p14:creationId xmlns:p14="http://schemas.microsoft.com/office/powerpoint/2010/main" val="3915585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署名運動（所要時間</a:t>
            </a:r>
            <a:r>
              <a:rPr lang="en-US" altLang="ja-JP" dirty="0"/>
              <a:t>:20</a:t>
            </a:r>
            <a:r>
              <a:rPr lang="ja-JP" altLang="en-US" dirty="0"/>
              <a:t>～</a:t>
            </a:r>
            <a:r>
              <a:rPr lang="en-US" altLang="ja-JP" dirty="0"/>
              <a:t>30</a:t>
            </a:r>
            <a:r>
              <a:rPr lang="ja-JP" altLang="en-US" dirty="0"/>
              <a:t>分程度、人数</a:t>
            </a:r>
            <a:r>
              <a:rPr lang="en-US" altLang="ja-JP" dirty="0"/>
              <a:t>:10</a:t>
            </a:r>
            <a:r>
              <a:rPr lang="ja-JP" altLang="en-US" dirty="0"/>
              <a:t>～</a:t>
            </a:r>
            <a:r>
              <a:rPr lang="en-US" altLang="ja-JP" dirty="0"/>
              <a:t>200</a:t>
            </a:r>
            <a:r>
              <a:rPr lang="ja-JP" altLang="en-US" dirty="0"/>
              <a:t>人、準備</a:t>
            </a:r>
            <a:r>
              <a:rPr lang="en-US" altLang="ja-JP" dirty="0"/>
              <a:t>:</a:t>
            </a:r>
            <a:r>
              <a:rPr lang="ja-JP" altLang="en-US" dirty="0"/>
              <a:t>質問シート、賞品</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r>
              <a:rPr lang="ja-JP" altLang="en-US" dirty="0" smtClean="0"/>
              <a:t>全員</a:t>
            </a:r>
            <a:r>
              <a:rPr lang="ja-JP" altLang="en-US" dirty="0"/>
              <a:t>に</a:t>
            </a:r>
            <a:r>
              <a:rPr lang="en-US" altLang="ja-JP" dirty="0"/>
              <a:t>10</a:t>
            </a:r>
            <a:r>
              <a:rPr lang="ja-JP" altLang="en-US" dirty="0"/>
              <a:t>～</a:t>
            </a:r>
            <a:r>
              <a:rPr lang="en-US" altLang="ja-JP" dirty="0"/>
              <a:t>20</a:t>
            </a:r>
            <a:r>
              <a:rPr lang="ja-JP" altLang="en-US" dirty="0"/>
              <a:t>程度の質問を書いたシートを渡す。その質問に合う人を探してサインを集める。</a:t>
            </a:r>
          </a:p>
          <a:p>
            <a:endParaRPr lang="ja-JP" altLang="en-US" dirty="0"/>
          </a:p>
          <a:p>
            <a:r>
              <a:rPr lang="ja-JP" altLang="en-US" dirty="0"/>
              <a:t>早く集められた人</a:t>
            </a:r>
            <a:r>
              <a:rPr lang="en-US" altLang="ja-JP" dirty="0"/>
              <a:t>2</a:t>
            </a:r>
            <a:r>
              <a:rPr lang="ja-JP" altLang="en-US" dirty="0"/>
              <a:t>～</a:t>
            </a:r>
            <a:r>
              <a:rPr lang="en-US" altLang="ja-JP" dirty="0"/>
              <a:t>3</a:t>
            </a:r>
            <a:r>
              <a:rPr lang="ja-JP" altLang="en-US" dirty="0"/>
              <a:t>人に賞を出す。</a:t>
            </a:r>
          </a:p>
          <a:p>
            <a:endParaRPr lang="ja-JP" altLang="en-US" dirty="0"/>
          </a:p>
          <a:p>
            <a:r>
              <a:rPr lang="ja-JP" altLang="en-US" dirty="0"/>
              <a:t>質問の例</a:t>
            </a:r>
          </a:p>
          <a:p>
            <a:r>
              <a:rPr lang="ja-JP" altLang="en-US" dirty="0"/>
              <a:t>コンタクトレンズをしている</a:t>
            </a:r>
          </a:p>
          <a:p>
            <a:r>
              <a:rPr lang="ja-JP" altLang="en-US" dirty="0"/>
              <a:t>茶色の靴下をしている</a:t>
            </a:r>
          </a:p>
          <a:p>
            <a:r>
              <a:rPr lang="ja-JP" altLang="en-US" dirty="0"/>
              <a:t>映画シカゴを見た</a:t>
            </a:r>
          </a:p>
          <a:p>
            <a:r>
              <a:rPr lang="ja-JP" altLang="en-US" dirty="0"/>
              <a:t>ヨーロッパに行ったことがある</a:t>
            </a:r>
          </a:p>
          <a:p>
            <a:r>
              <a:rPr lang="ja-JP" altLang="en-US" dirty="0"/>
              <a:t>上海に行ったことがある</a:t>
            </a:r>
          </a:p>
          <a:p>
            <a:r>
              <a:rPr lang="ja-JP" altLang="en-US" dirty="0"/>
              <a:t>楽器を演奏できる</a:t>
            </a:r>
          </a:p>
          <a:p>
            <a:r>
              <a:rPr lang="ja-JP" altLang="en-US" dirty="0"/>
              <a:t>外国語を話せる</a:t>
            </a:r>
          </a:p>
          <a:p>
            <a:r>
              <a:rPr lang="ja-JP" altLang="en-US" dirty="0"/>
              <a:t>変わった趣味を持っている</a:t>
            </a:r>
          </a:p>
          <a:p>
            <a:r>
              <a:rPr lang="ja-JP" altLang="en-US" dirty="0"/>
              <a:t>等など</a:t>
            </a:r>
          </a:p>
          <a:p>
            <a:endParaRPr lang="ja-JP" altLang="en-US" dirty="0"/>
          </a:p>
          <a:p>
            <a:r>
              <a:rPr lang="ja-JP" altLang="en-US" dirty="0"/>
              <a:t> </a:t>
            </a:r>
          </a:p>
          <a:p>
            <a:endParaRPr lang="ja-JP" altLang="en-US" dirty="0"/>
          </a:p>
          <a:p>
            <a:endParaRPr lang="ja-JP" altLang="en-US" dirty="0"/>
          </a:p>
          <a:p>
            <a:endParaRPr lang="ja-JP" altLang="en-US" dirty="0"/>
          </a:p>
          <a:p>
            <a:endParaRPr kumimoji="1" lang="ja-JP" altLang="en-US" dirty="0"/>
          </a:p>
        </p:txBody>
      </p:sp>
    </p:spTree>
    <p:extLst>
      <p:ext uri="{BB962C8B-B14F-4D97-AF65-F5344CB8AC3E}">
        <p14:creationId xmlns:p14="http://schemas.microsoft.com/office/powerpoint/2010/main" val="2697221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この人</a:t>
            </a:r>
            <a:r>
              <a:rPr lang="ja-JP" altLang="en-US" dirty="0" err="1"/>
              <a:t>だ</a:t>
            </a:r>
            <a:r>
              <a:rPr lang="ja-JP" altLang="en-US" dirty="0"/>
              <a:t>あれ？（所要時間</a:t>
            </a:r>
            <a:r>
              <a:rPr lang="en-US" altLang="ja-JP" dirty="0"/>
              <a:t>:30</a:t>
            </a:r>
            <a:r>
              <a:rPr lang="ja-JP" altLang="en-US" dirty="0"/>
              <a:t>分程度、人数</a:t>
            </a:r>
            <a:r>
              <a:rPr lang="en-US" altLang="ja-JP" dirty="0"/>
              <a:t>:10</a:t>
            </a:r>
            <a:r>
              <a:rPr lang="ja-JP" altLang="en-US" dirty="0"/>
              <a:t>～</a:t>
            </a:r>
            <a:r>
              <a:rPr lang="en-US" altLang="ja-JP" dirty="0"/>
              <a:t>20</a:t>
            </a:r>
            <a:r>
              <a:rPr lang="ja-JP" altLang="en-US" dirty="0"/>
              <a:t>人、準備</a:t>
            </a:r>
            <a:r>
              <a:rPr lang="en-US" altLang="ja-JP" dirty="0"/>
              <a:t>:</a:t>
            </a:r>
            <a:r>
              <a:rPr lang="ja-JP" altLang="en-US" dirty="0"/>
              <a:t>ユニークな経験を集めリストにする</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endParaRPr lang="ja-JP" altLang="en-US" dirty="0"/>
          </a:p>
          <a:p>
            <a:r>
              <a:rPr lang="ja-JP" altLang="en-US" dirty="0"/>
              <a:t>事前に（会のはじめに）全員に簡単な自分のユニークな経験を一行程度で書いてもらう</a:t>
            </a:r>
            <a:r>
              <a:rPr lang="en-US" altLang="ja-JP" dirty="0"/>
              <a:t>(</a:t>
            </a:r>
            <a:r>
              <a:rPr lang="ja-JP" altLang="en-US" dirty="0"/>
              <a:t>複数書いてもらうことも可</a:t>
            </a:r>
            <a:r>
              <a:rPr lang="en-US" altLang="ja-JP" dirty="0"/>
              <a:t>)</a:t>
            </a:r>
            <a:r>
              <a:rPr lang="ja-JP" altLang="en-US" dirty="0" err="1"/>
              <a:t>。</a:t>
            </a:r>
            <a:r>
              <a:rPr lang="ja-JP" altLang="en-US" dirty="0"/>
              <a:t>他人に見られないように事務局が回収し、誰が書いたものかはわからないように、それをリストにして全員に配る。このリストをもとに、一人につき、</a:t>
            </a:r>
            <a:r>
              <a:rPr lang="en-US" altLang="ja-JP" dirty="0"/>
              <a:t>3</a:t>
            </a:r>
            <a:r>
              <a:rPr lang="ja-JP" altLang="en-US" dirty="0"/>
              <a:t>回質問できるというルールで、</a:t>
            </a:r>
            <a:r>
              <a:rPr lang="en-US" altLang="ja-JP" dirty="0"/>
              <a:t>15</a:t>
            </a:r>
            <a:r>
              <a:rPr lang="ja-JP" altLang="en-US" dirty="0"/>
              <a:t>分程度時間を与え、何人の人を特定できるかを競う。人数が多い場合（</a:t>
            </a:r>
            <a:r>
              <a:rPr lang="en-US" altLang="ja-JP" dirty="0"/>
              <a:t>30</a:t>
            </a:r>
            <a:r>
              <a:rPr lang="ja-JP" altLang="en-US" dirty="0"/>
              <a:t>人以上）、数人ずつのグループに分けて、グループ間で何人当てられるかを競ってもいい。質問の仕方などをグループ内で協議するというプロセスが入ってきて新しい効果が期待できる。</a:t>
            </a:r>
          </a:p>
          <a:p>
            <a:endParaRPr lang="ja-JP" altLang="en-US" dirty="0"/>
          </a:p>
          <a:p>
            <a:r>
              <a:rPr lang="ja-JP" altLang="en-US" dirty="0"/>
              <a:t>「ユニークな経験」例</a:t>
            </a:r>
            <a:r>
              <a:rPr lang="en-US" altLang="ja-JP" dirty="0"/>
              <a:t>:</a:t>
            </a:r>
          </a:p>
          <a:p>
            <a:r>
              <a:rPr lang="ja-JP" altLang="en-US" dirty="0"/>
              <a:t>合気道の有段者でハリウッドスターのスティーブン・シガールと一緒に練習した。</a:t>
            </a:r>
          </a:p>
          <a:p>
            <a:r>
              <a:rPr lang="ja-JP" altLang="en-US" dirty="0"/>
              <a:t>お風呂で本を読んでいて、風呂桶に本を落としたことがある。</a:t>
            </a:r>
          </a:p>
          <a:p>
            <a:r>
              <a:rPr lang="en-US" altLang="ja-JP" dirty="0"/>
              <a:t>1</a:t>
            </a:r>
            <a:r>
              <a:rPr lang="ja-JP" altLang="en-US" dirty="0"/>
              <a:t>年間に</a:t>
            </a:r>
            <a:r>
              <a:rPr lang="en-US" altLang="ja-JP" dirty="0"/>
              <a:t>50</a:t>
            </a:r>
            <a:r>
              <a:rPr lang="ja-JP" altLang="en-US" dirty="0"/>
              <a:t>冊以上本を読む。</a:t>
            </a:r>
          </a:p>
          <a:p>
            <a:r>
              <a:rPr lang="ja-JP" altLang="en-US" dirty="0"/>
              <a:t>般若心経を諳んじている</a:t>
            </a:r>
          </a:p>
          <a:p>
            <a:endParaRPr lang="ja-JP" altLang="en-US" dirty="0"/>
          </a:p>
        </p:txBody>
      </p:sp>
    </p:spTree>
    <p:extLst>
      <p:ext uri="{BB962C8B-B14F-4D97-AF65-F5344CB8AC3E}">
        <p14:creationId xmlns:p14="http://schemas.microsoft.com/office/powerpoint/2010/main" val="5750097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718</Words>
  <Application>Microsoft Office PowerPoint</Application>
  <PresentationFormat>ワイド画面</PresentationFormat>
  <Paragraphs>41</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游ゴシック Light</vt:lpstr>
      <vt:lpstr>Arial</vt:lpstr>
      <vt:lpstr>Office テーマ</vt:lpstr>
      <vt:lpstr>アイスブレイクの解説</vt:lpstr>
      <vt:lpstr>アイスブレイク集</vt:lpstr>
      <vt:lpstr>言葉の足し算（所要時間:15分程度、人数:10～20人、準備:不要）</vt:lpstr>
      <vt:lpstr>ウソ、ホント？（所要時間:20～30分程度、人数:5～50人、準備:A4の紙）</vt:lpstr>
      <vt:lpstr>署名運動（所要時間:20～30分程度、人数:10～200人、準備:質問シート、賞品）</vt:lpstr>
      <vt:lpstr>この人だあれ？（所要時間:30分程度、人数:10～20人、準備:ユニークな経験を集めリストにする）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アイスブレイクの解説</dc:title>
  <dc:creator>山澤 成康</dc:creator>
  <cp:lastModifiedBy>山澤 成康</cp:lastModifiedBy>
  <cp:revision>1</cp:revision>
  <dcterms:created xsi:type="dcterms:W3CDTF">2019-04-12T03:53:03Z</dcterms:created>
  <dcterms:modified xsi:type="dcterms:W3CDTF">2019-04-12T03:54:50Z</dcterms:modified>
</cp:coreProperties>
</file>