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89" r:id="rId4"/>
    <p:sldId id="300" r:id="rId5"/>
    <p:sldId id="290" r:id="rId6"/>
    <p:sldId id="291" r:id="rId7"/>
    <p:sldId id="295" r:id="rId8"/>
    <p:sldId id="296" r:id="rId9"/>
    <p:sldId id="298" r:id="rId10"/>
    <p:sldId id="299" r:id="rId11"/>
    <p:sldId id="292" r:id="rId12"/>
    <p:sldId id="294" r:id="rId13"/>
    <p:sldId id="288" r:id="rId14"/>
    <p:sldId id="293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293AB-A975-4F4C-8276-F310E54F3509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4AFBA-3930-41CB-A448-386A313DBA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90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63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10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85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97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37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66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80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00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62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78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06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0C68-2722-4209-84D5-3080F8B2B0B0}" type="datetimeFigureOut">
              <a:rPr kumimoji="1" lang="ja-JP" altLang="en-US" smtClean="0"/>
              <a:t>2019/5/29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8D41-D23C-4705-ADDA-6D5D13E669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03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アフリカ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跡見学園女子大学</a:t>
            </a:r>
            <a:endParaRPr kumimoji="1" lang="en-US" altLang="ja-JP" dirty="0" smtClean="0"/>
          </a:p>
          <a:p>
            <a:r>
              <a:rPr lang="ja-JP" altLang="en-US" dirty="0" smtClean="0"/>
              <a:t>山澤成康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2656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ビールとワイン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5357857" cy="30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5479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19872" y="155679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←カサブランカ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2258219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アイ・スアラ・ルージュ</a:t>
            </a:r>
            <a:endParaRPr lang="en-US" altLang="ja-JP" sz="2800" dirty="0"/>
          </a:p>
          <a:p>
            <a:pPr algn="ctr"/>
            <a:r>
              <a:rPr lang="ja-JP" altLang="en-US" sz="2800" dirty="0" smtClean="0"/>
              <a:t>↓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3330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ja-JP" altLang="en-US" dirty="0" smtClean="0"/>
              <a:t>チュニジアの食文化（１）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3568" y="620688"/>
            <a:ext cx="82296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ja-JP" altLang="en-US" dirty="0"/>
          </a:p>
          <a:p>
            <a:r>
              <a:rPr lang="ja-JP" altLang="en-US" sz="2000" dirty="0">
                <a:solidFill>
                  <a:srgbClr val="FF0000"/>
                </a:solidFill>
              </a:rPr>
              <a:t>アフリカでもっとも治安のよいリゾート地</a:t>
            </a:r>
            <a:r>
              <a:rPr lang="ja-JP" altLang="en-US" sz="2000" dirty="0"/>
              <a:t>として、ヨーロッパから多くの観光客が訪れるチュニジア。地中海をのぞむ沿岸部では、</a:t>
            </a:r>
            <a:r>
              <a:rPr lang="ja-JP" altLang="en-US" sz="2000" dirty="0">
                <a:solidFill>
                  <a:srgbClr val="FF0000"/>
                </a:solidFill>
              </a:rPr>
              <a:t>チュニジアンブルーの窓枠や扉の色彩</a:t>
            </a:r>
            <a:r>
              <a:rPr lang="ja-JP" altLang="en-US" sz="2000" dirty="0"/>
              <a:t>がはえる白壁の家並みが印象的です。</a:t>
            </a:r>
          </a:p>
          <a:p>
            <a:endParaRPr lang="ja-JP" altLang="en-US" sz="2000" dirty="0"/>
          </a:p>
          <a:p>
            <a:r>
              <a:rPr lang="ja-JP" altLang="en-US" sz="2000" dirty="0"/>
              <a:t>アフリカ大陸の北に位置するチュニジアは、モロッコ、アルジェリアと共に</a:t>
            </a:r>
            <a:r>
              <a:rPr lang="ja-JP" altLang="en-US" sz="2000" dirty="0">
                <a:solidFill>
                  <a:srgbClr val="FF0000"/>
                </a:solidFill>
              </a:rPr>
              <a:t>マグレブ三国</a:t>
            </a:r>
            <a:r>
              <a:rPr lang="ja-JP" altLang="en-US" sz="2000" dirty="0"/>
              <a:t>と呼ばれています（マグレブとは日の沈む西方の地の意）。ヨーロッパ、アラブ、アフリカを結ぶ交易の中心地として、数多くの国に支配された歴史があり、</a:t>
            </a:r>
            <a:r>
              <a:rPr lang="en-US" altLang="ja-JP" sz="2000" dirty="0"/>
              <a:t>1956</a:t>
            </a:r>
            <a:r>
              <a:rPr lang="ja-JP" altLang="en-US" sz="2000" dirty="0"/>
              <a:t>年フランスの保護領をへて独立しました。</a:t>
            </a:r>
          </a:p>
          <a:p>
            <a:endParaRPr lang="ja-JP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9079"/>
            <a:ext cx="2975425" cy="21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51940"/>
            <a:ext cx="298016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チュニジアの食文化</a:t>
            </a:r>
            <a:r>
              <a:rPr lang="ja-JP" altLang="en-US" dirty="0" smtClean="0"/>
              <a:t>（２）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国民の</a:t>
            </a:r>
            <a:r>
              <a:rPr lang="en-US" altLang="ja-JP" dirty="0"/>
              <a:t>90</a:t>
            </a:r>
            <a:r>
              <a:rPr lang="ja-JP" altLang="en-US" dirty="0"/>
              <a:t>％以上はアラブ人で、残りをヨーロッパ系、ベルベル人などが占めます。公用語はアラブ語ですが、</a:t>
            </a:r>
            <a:r>
              <a:rPr lang="ja-JP" altLang="en-US" dirty="0">
                <a:solidFill>
                  <a:srgbClr val="FF0000"/>
                </a:solidFill>
              </a:rPr>
              <a:t>ほとんどの人がフランス語も話します</a:t>
            </a:r>
            <a:r>
              <a:rPr lang="ja-JP" altLang="en-US" dirty="0"/>
              <a:t>。イスラム教国とはいえ、比較的戒律はゆるやか。レストランやホテルではアルコール類を飲むことができ、都市部ではベールを被っていない女性を多く見かけます。西欧的近代性と古いアラブの世界が交じり合い、チュニジアの多種多様な魅力を創り出しています。</a:t>
            </a:r>
          </a:p>
          <a:p>
            <a:endParaRPr lang="ja-JP" altLang="en-US" dirty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かつて</a:t>
            </a:r>
            <a:r>
              <a:rPr lang="ja-JP" altLang="en-US" dirty="0">
                <a:solidFill>
                  <a:srgbClr val="FF0000"/>
                </a:solidFill>
              </a:rPr>
              <a:t>「ローマの穀倉地帯」といわれたチュニジアは食材に恵まれ、果実類、野菜、魚、肉、スパイス、ナツメヤシでつくったお菓子などが食卓を賑わせています。</a:t>
            </a:r>
            <a:r>
              <a:rPr lang="ja-JP" altLang="en-US" dirty="0"/>
              <a:t>特にチュニジアの温暖な気候はぶどうやオリーブの栽培に合い、高品質なワインやオリーブオイルが造られ、輸出も盛んです。また、乾燥唐辛子、オリーブオイル、にんにく、スパイス等で作られる独特の辛味調味料「ハリッサ」は、チュニジアの食生活には欠かせません。卓上におき、パンに付けて食べたり、料理の味付けとしてもよく使われます。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4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コンゴ民主共和国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4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コンゴ略史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953617"/>
              </p:ext>
            </p:extLst>
          </p:nvPr>
        </p:nvGraphicFramePr>
        <p:xfrm>
          <a:off x="395536" y="260648"/>
          <a:ext cx="8748464" cy="6594560"/>
        </p:xfrm>
        <a:graphic>
          <a:graphicData uri="http://schemas.openxmlformats.org/drawingml/2006/table">
            <a:tbl>
              <a:tblPr/>
              <a:tblGrid>
                <a:gridCol w="2187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dirty="0">
                          <a:effectLst/>
                        </a:rPr>
                        <a:t>年月</a:t>
                      </a:r>
                    </a:p>
                  </a:txBody>
                  <a:tcPr marL="39095" marR="39095" marT="39095" marB="3909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>
                          <a:effectLst/>
                        </a:rPr>
                        <a:t>略史</a:t>
                      </a:r>
                    </a:p>
                  </a:txBody>
                  <a:tcPr marL="39095" marR="39095" marT="39095" marB="3909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1908</a:t>
                      </a:r>
                      <a:r>
                        <a:rPr lang="ja-JP" altLang="en-US" sz="1800" dirty="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>
                          <a:effectLst/>
                        </a:rPr>
                        <a:t>ベルギー領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>
                          <a:effectLst/>
                        </a:rPr>
                        <a:t>1960</a:t>
                      </a:r>
                      <a:r>
                        <a:rPr lang="ja-JP" altLang="en-US" sz="1800" dirty="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>
                          <a:effectLst/>
                        </a:rPr>
                        <a:t>ベルギーより独立（コンゴ共和国），コンゴ動乱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174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1965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モブツ政権成立（クーデター）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1971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solidFill>
                            <a:srgbClr val="FF0000"/>
                          </a:solidFill>
                          <a:effectLst/>
                        </a:rPr>
                        <a:t>ザイール共和国に国名変更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1990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effectLst/>
                        </a:rPr>
                        <a:t>複数政党制導入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1996</a:t>
                      </a:r>
                      <a:r>
                        <a:rPr lang="ja-JP" altLang="en-US" sz="1800">
                          <a:effectLst/>
                        </a:rPr>
                        <a:t>－</a:t>
                      </a:r>
                      <a:r>
                        <a:rPr lang="en-US" altLang="ja-JP" sz="1800">
                          <a:effectLst/>
                        </a:rPr>
                        <a:t>97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第一次コンゴ内戦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146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1997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ローラン・デジレ・カビラ大統領就任，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モブツ大統領国外逃亡，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solidFill>
                            <a:srgbClr val="FF0000"/>
                          </a:solidFill>
                          <a:effectLst/>
                        </a:rPr>
                        <a:t>国名変更（コンゴ民主共和国）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1998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第二次コンゴ内戦発生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2001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ローラン・デジレ・カビラ大統領暗殺，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息子のジョゼフ・カビラが大統領職を後継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2002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プレトリア包括和平合意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2003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effectLst/>
                        </a:rPr>
                        <a:t>暫定政権成立（内戦終結）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2005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12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憲法草案に対する国民投票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658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2006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2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新憲法公布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2006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大統領選挙，国民議会選挙実施，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ジョゼフ・カビラ大統領就任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8402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>
                          <a:effectLst/>
                        </a:rPr>
                        <a:t>2011</a:t>
                      </a:r>
                      <a:r>
                        <a:rPr lang="ja-JP" altLang="en-US" sz="1800">
                          <a:effectLst/>
                        </a:rPr>
                        <a:t>年</a:t>
                      </a:r>
                      <a:r>
                        <a:rPr lang="en-US" altLang="ja-JP" sz="1800">
                          <a:effectLst/>
                        </a:rPr>
                        <a:t>12</a:t>
                      </a:r>
                      <a:r>
                        <a:rPr lang="ja-JP" altLang="en-US" sz="1800">
                          <a:effectLst/>
                        </a:rPr>
                        <a:t>月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dirty="0">
                          <a:effectLst/>
                        </a:rPr>
                        <a:t>大統領選挙，国民議会選挙実施，</a:t>
                      </a:r>
                      <a:br>
                        <a:rPr lang="ja-JP" altLang="en-US" sz="1800" dirty="0">
                          <a:effectLst/>
                        </a:rPr>
                      </a:br>
                      <a:r>
                        <a:rPr lang="ja-JP" altLang="en-US" sz="1800" dirty="0">
                          <a:effectLst/>
                        </a:rPr>
                        <a:t>ジョゼフ・カビラ大統領再選</a:t>
                      </a:r>
                    </a:p>
                  </a:txBody>
                  <a:tcPr marL="24435" marR="46915" marT="23457" marB="2345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79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アフリカ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4395795" cy="441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510976" y="208017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エジプト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42824" y="4075331"/>
            <a:ext cx="214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コンゴ民主共和国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76056" y="331634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エチオピア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83768" y="303519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ナイジェリア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38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アフリカ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700226"/>
              </p:ext>
            </p:extLst>
          </p:nvPr>
        </p:nvGraphicFramePr>
        <p:xfrm>
          <a:off x="5148064" y="1600200"/>
          <a:ext cx="353873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番号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国名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１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南アフリカ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２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アルジェリア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３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エジプト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４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エチオピア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５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ケニア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６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ソマリア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７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ルワンダ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248472" cy="452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99593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モザンビーク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3419872" y="5157192"/>
            <a:ext cx="504056" cy="832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1979712" y="1124744"/>
            <a:ext cx="36004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835696" y="69912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チュニジア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971600" y="3717032"/>
            <a:ext cx="504056" cy="388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67544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ガーナ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70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10689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48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1"/>
            <a:ext cx="8081963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1521" y="2204864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皆様に御愛顧いただいておりますカリーライス専門店「エチオピア」は、昭和</a:t>
            </a:r>
            <a:r>
              <a:rPr lang="en-US" altLang="ja-JP" sz="2400" dirty="0"/>
              <a:t>63</a:t>
            </a:r>
            <a:r>
              <a:rPr lang="ja-JP" altLang="en-US" sz="2400" dirty="0"/>
              <a:t>年</a:t>
            </a:r>
            <a:r>
              <a:rPr lang="en-US" altLang="ja-JP" sz="2400" dirty="0"/>
              <a:t>4</a:t>
            </a:r>
            <a:r>
              <a:rPr lang="ja-JP" altLang="en-US" sz="2400" dirty="0"/>
              <a:t>月、神田小川町に第一号店をオープンいたしました。</a:t>
            </a:r>
            <a:br>
              <a:rPr lang="ja-JP" altLang="en-US" sz="2400" dirty="0"/>
            </a:br>
            <a:r>
              <a:rPr lang="ja-JP" altLang="en-US" sz="2400" dirty="0"/>
              <a:t>開店当初はカレーとコーヒーの専門店として、古書店の町神田小川町で“知る人ぞ知る”のチョッとした有名店でした。それで、よく聞かれるこの店名の由来なのですが、実は開店当事扱っていた</a:t>
            </a:r>
            <a:r>
              <a:rPr lang="ja-JP" altLang="en-US" sz="2400" dirty="0">
                <a:solidFill>
                  <a:srgbClr val="FF0000"/>
                </a:solidFill>
              </a:rPr>
              <a:t>「エチオピアコーヒー 」が評判であった為、この「エチオピア」を店名にしてしまいました。</a:t>
            </a:r>
            <a:r>
              <a:rPr lang="ja-JP" altLang="en-US" sz="2400" dirty="0"/>
              <a:t/>
            </a:r>
            <a:br>
              <a:rPr lang="ja-JP" altLang="en-US" sz="2400" dirty="0"/>
            </a:br>
            <a:r>
              <a:rPr lang="ja-JP" altLang="en-US" sz="2400" dirty="0"/>
              <a:t>良く言えばマーケティングですが、悪く言えば短絡的ズボラ発想とでも言いましょうか。</a:t>
            </a:r>
            <a:r>
              <a:rPr lang="ja-JP" altLang="en-US" sz="2400" dirty="0">
                <a:solidFill>
                  <a:srgbClr val="FF0000"/>
                </a:solidFill>
              </a:rPr>
              <a:t>“国の「エチオピア」って、カレー料理が有名なんでしたっけ”</a:t>
            </a:r>
            <a:r>
              <a:rPr lang="ja-JP" altLang="en-US" sz="2400" dirty="0"/>
              <a:t>等とご利用者の方々からのご質問もありますが、以上の様な理由でカリーライス専門店「エチオピア」なわけです。</a:t>
            </a:r>
          </a:p>
        </p:txBody>
      </p:sp>
    </p:spTree>
    <p:extLst>
      <p:ext uri="{BB962C8B-B14F-4D97-AF65-F5344CB8AC3E}">
        <p14:creationId xmlns:p14="http://schemas.microsoft.com/office/powerpoint/2010/main" val="26139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モロッコ</a:t>
            </a:r>
            <a:r>
              <a:rPr kumimoji="1" lang="ja-JP" altLang="en-US" dirty="0" smtClean="0"/>
              <a:t>料理　</a:t>
            </a:r>
            <a:r>
              <a:rPr lang="ja-JP" altLang="en-US" dirty="0" smtClean="0"/>
              <a:t>タムタム（西荻窪）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47" y="2348880"/>
            <a:ext cx="2731337" cy="29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H="1">
            <a:off x="5796136" y="1910254"/>
            <a:ext cx="720080" cy="622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6662715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ここ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1" y="2215570"/>
            <a:ext cx="4755994" cy="26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88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モロッコ料理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2137792" cy="506916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タジン鍋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 smtClean="0"/>
              <a:t>クスクス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パスタの一種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91544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0809"/>
            <a:ext cx="3671392" cy="20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44134"/>
            <a:ext cx="3600400" cy="20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84" y="4663531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213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前菜</a:t>
            </a:r>
            <a:endParaRPr kumimoji="1" lang="ja-JP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14" y="1273207"/>
            <a:ext cx="4608211" cy="259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r>
              <a:rPr kumimoji="1" lang="ja-JP" altLang="en-US" dirty="0" smtClean="0"/>
              <a:t>ビーツ</a:t>
            </a:r>
            <a:endParaRPr kumimoji="1" lang="en-US" altLang="ja-JP" dirty="0" smtClean="0"/>
          </a:p>
          <a:p>
            <a:r>
              <a:rPr lang="ja-JP" altLang="en-US" dirty="0" smtClean="0"/>
              <a:t>ナス</a:t>
            </a:r>
            <a:endParaRPr lang="en-US" altLang="ja-JP" dirty="0" smtClean="0"/>
          </a:p>
          <a:p>
            <a:r>
              <a:rPr lang="ja-JP" altLang="en-US" dirty="0" smtClean="0"/>
              <a:t>ニンジン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r>
              <a:rPr kumimoji="1" lang="ja-JP" altLang="en-US" dirty="0" smtClean="0"/>
              <a:t>ムール貝の白ワイン蒸し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4598839" cy="258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39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北アフリカ・地中海のワイン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5536" y="616530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ミュスカ・セック・ド・ケリビア、アイ・スアラルージュ、メダイヨンルージュ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323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566</Words>
  <Application>Microsoft Office PowerPoint</Application>
  <PresentationFormat>画面に合わせる (4:3)</PresentationFormat>
  <Paragraphs>95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ＭＳ Ｐゴシック</vt:lpstr>
      <vt:lpstr>新細明體</vt:lpstr>
      <vt:lpstr>游ゴシック</vt:lpstr>
      <vt:lpstr>Arial</vt:lpstr>
      <vt:lpstr>Calibri</vt:lpstr>
      <vt:lpstr>Office ​​テーマ</vt:lpstr>
      <vt:lpstr>アフリカ</vt:lpstr>
      <vt:lpstr>アフリカ</vt:lpstr>
      <vt:lpstr>アフリカ</vt:lpstr>
      <vt:lpstr>PowerPoint プレゼンテーション</vt:lpstr>
      <vt:lpstr>PowerPoint プレゼンテーション</vt:lpstr>
      <vt:lpstr>モロッコ料理　タムタム（西荻窪）</vt:lpstr>
      <vt:lpstr>モロッコ料理</vt:lpstr>
      <vt:lpstr>前菜</vt:lpstr>
      <vt:lpstr>北アフリカ・地中海のワイン</vt:lpstr>
      <vt:lpstr>ビールとワイン</vt:lpstr>
      <vt:lpstr>チュニジアの食文化（１）</vt:lpstr>
      <vt:lpstr>チュニジアの食文化（２）</vt:lpstr>
      <vt:lpstr>コンゴ民主共和国</vt:lpstr>
      <vt:lpstr>コンゴ略史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地域別 アジア、アメリカ、ヨーロッパ、南米、中東、アフリカ</dc:title>
  <dc:creator>Nariyasu Yamasawa</dc:creator>
  <cp:lastModifiedBy>山澤 成康</cp:lastModifiedBy>
  <cp:revision>65</cp:revision>
  <dcterms:created xsi:type="dcterms:W3CDTF">2018-04-15T01:12:42Z</dcterms:created>
  <dcterms:modified xsi:type="dcterms:W3CDTF">2019-05-29T01:04:20Z</dcterms:modified>
</cp:coreProperties>
</file>