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Lst>
  <p:notesMasterIdLst>
    <p:notesMasterId r:id="rId118"/>
  </p:notesMasterIdLst>
  <p:sldIdLst>
    <p:sldId id="262" r:id="rId2"/>
    <p:sldId id="372" r:id="rId3"/>
    <p:sldId id="370" r:id="rId4"/>
    <p:sldId id="371" r:id="rId5"/>
    <p:sldId id="263" r:id="rId6"/>
    <p:sldId id="264" r:id="rId7"/>
    <p:sldId id="257" r:id="rId8"/>
    <p:sldId id="258" r:id="rId9"/>
    <p:sldId id="259" r:id="rId10"/>
    <p:sldId id="260" r:id="rId11"/>
    <p:sldId id="261"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624"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93D65D-0213-431B-B5BE-9EC41AFCE271}" type="datetimeFigureOut">
              <a:rPr kumimoji="1" lang="ja-JP" altLang="en-US" smtClean="0"/>
              <a:pPr/>
              <a:t>2015/9/29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1A741-6366-427C-BBFC-79A6A67DCBD5}" type="slidenum">
              <a:rPr kumimoji="1" lang="ja-JP" altLang="en-US" smtClean="0"/>
              <a:pPr/>
              <a:t>&lt;#&gt;</a:t>
            </a:fld>
            <a:endParaRPr kumimoji="1" lang="ja-JP" altLang="en-US"/>
          </a:p>
        </p:txBody>
      </p:sp>
    </p:spTree>
    <p:extLst>
      <p:ext uri="{BB962C8B-B14F-4D97-AF65-F5344CB8AC3E}">
        <p14:creationId xmlns:p14="http://schemas.microsoft.com/office/powerpoint/2010/main" xmlns="" val="28447594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9D3FB124-D3EB-4AE3-A9BC-89497F40811E}" type="slidenum">
              <a:rPr lang="en-US" altLang="ja-JP"/>
              <a:pPr eaLnBrk="1" hangingPunct="1"/>
              <a:t>5</a:t>
            </a:fld>
            <a:endParaRPr lang="en-US" altLang="ja-JP"/>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98D04C41-2553-4191-B5A6-C8B1E93128E5}" type="slidenum">
              <a:rPr lang="en-US" altLang="ja-JP"/>
              <a:pPr eaLnBrk="1" hangingPunct="1"/>
              <a:t>6</a:t>
            </a:fld>
            <a:endParaRPr lang="en-US" altLang="ja-JP"/>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pPr/>
              <a:t>2015/9/29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pPr/>
              <a:t>&lt;#&gt;</a:t>
            </a:fld>
            <a:endParaRPr kumimoji="1" lang="ja-JP" altLang="en-US"/>
          </a:p>
        </p:txBody>
      </p:sp>
    </p:spTree>
    <p:extLst>
      <p:ext uri="{BB962C8B-B14F-4D97-AF65-F5344CB8AC3E}">
        <p14:creationId xmlns:p14="http://schemas.microsoft.com/office/powerpoint/2010/main" xmlns="" val="2651297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pPr/>
              <a:t>2015/9/29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pPr/>
              <a:t>&lt;#&gt;</a:t>
            </a:fld>
            <a:endParaRPr kumimoji="1" lang="ja-JP" altLang="en-US"/>
          </a:p>
        </p:txBody>
      </p:sp>
    </p:spTree>
    <p:extLst>
      <p:ext uri="{BB962C8B-B14F-4D97-AF65-F5344CB8AC3E}">
        <p14:creationId xmlns:p14="http://schemas.microsoft.com/office/powerpoint/2010/main" xmlns="" val="869680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pPr/>
              <a:t>2015/9/29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pPr/>
              <a:t>&lt;#&gt;</a:t>
            </a:fld>
            <a:endParaRPr kumimoji="1" lang="ja-JP" altLang="en-US"/>
          </a:p>
        </p:txBody>
      </p:sp>
    </p:spTree>
    <p:extLst>
      <p:ext uri="{BB962C8B-B14F-4D97-AF65-F5344CB8AC3E}">
        <p14:creationId xmlns:p14="http://schemas.microsoft.com/office/powerpoint/2010/main" xmlns="" val="1628282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01625"/>
            <a:ext cx="7772400" cy="1462088"/>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BF7BA11-5E80-43F5-9768-CBEAFDAA7410}" type="slidenum">
              <a:rPr lang="en-US" altLang="ja-JP"/>
              <a:pPr>
                <a:defRPr/>
              </a:pPr>
              <a:t>&lt;#&gt;</a:t>
            </a:fld>
            <a:endParaRPr lang="en-US" altLang="ja-JP"/>
          </a:p>
        </p:txBody>
      </p:sp>
    </p:spTree>
    <p:extLst>
      <p:ext uri="{BB962C8B-B14F-4D97-AF65-F5344CB8AC3E}">
        <p14:creationId xmlns:p14="http://schemas.microsoft.com/office/powerpoint/2010/main" xmlns="" val="2666465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01625"/>
            <a:ext cx="7772400" cy="1462088"/>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1981200"/>
            <a:ext cx="7772400" cy="4114800"/>
          </a:xfrm>
        </p:spPr>
        <p:txBody>
          <a:bodyPr rtlCol="0">
            <a:normAutofit/>
          </a:bodyPr>
          <a:lstStyle/>
          <a:p>
            <a:pPr lvl="0"/>
            <a:endParaRPr lang="ja-JP" altLang="en-US" noProof="0" smtClean="0"/>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074CD81-A84E-4EE7-A079-CE66E376E745}" type="slidenum">
              <a:rPr lang="en-US" altLang="ja-JP"/>
              <a:pPr>
                <a:defRPr/>
              </a:pPr>
              <a:t>&lt;#&gt;</a:t>
            </a:fld>
            <a:endParaRPr lang="en-US" altLang="ja-JP"/>
          </a:p>
        </p:txBody>
      </p:sp>
    </p:spTree>
    <p:extLst>
      <p:ext uri="{BB962C8B-B14F-4D97-AF65-F5344CB8AC3E}">
        <p14:creationId xmlns:p14="http://schemas.microsoft.com/office/powerpoint/2010/main" xmlns="" val="129569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301625"/>
            <a:ext cx="7772400" cy="1462088"/>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ー 3"/>
          <p:cNvSpPr>
            <a:spLocks noGrp="1"/>
          </p:cNvSpPr>
          <p:nvPr>
            <p:ph type="dt" sz="half" idx="10"/>
          </p:nvPr>
        </p:nvSpPr>
        <p:spPr/>
        <p:txBody>
          <a:bodyPr/>
          <a:lstStyle>
            <a:lvl1pPr>
              <a:defRPr/>
            </a:lvl1pPr>
          </a:lstStyle>
          <a:p>
            <a:pPr>
              <a:defRPr/>
            </a:pPr>
            <a:endParaRPr lang="en-US" altLang="ja-JP"/>
          </a:p>
        </p:txBody>
      </p:sp>
      <p:sp>
        <p:nvSpPr>
          <p:cNvPr id="7"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8" name="スライド番号プレースホルダー 5"/>
          <p:cNvSpPr>
            <a:spLocks noGrp="1"/>
          </p:cNvSpPr>
          <p:nvPr>
            <p:ph type="sldNum" sz="quarter" idx="12"/>
          </p:nvPr>
        </p:nvSpPr>
        <p:spPr/>
        <p:txBody>
          <a:bodyPr/>
          <a:lstStyle>
            <a:lvl1pPr>
              <a:defRPr/>
            </a:lvl1pPr>
          </a:lstStyle>
          <a:p>
            <a:pPr>
              <a:defRPr/>
            </a:pPr>
            <a:fld id="{0AF87FF4-CE97-429F-85E9-A2A7586B51A1}" type="slidenum">
              <a:rPr lang="en-US" altLang="ja-JP"/>
              <a:pPr>
                <a:defRPr/>
              </a:pPr>
              <a:t>&lt;#&gt;</a:t>
            </a:fld>
            <a:endParaRPr lang="en-US" altLang="ja-JP"/>
          </a:p>
        </p:txBody>
      </p:sp>
    </p:spTree>
    <p:extLst>
      <p:ext uri="{BB962C8B-B14F-4D97-AF65-F5344CB8AC3E}">
        <p14:creationId xmlns:p14="http://schemas.microsoft.com/office/powerpoint/2010/main" xmlns="" val="100190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pPr/>
              <a:t>2015/9/29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pPr/>
              <a:t>&lt;#&gt;</a:t>
            </a:fld>
            <a:endParaRPr kumimoji="1" lang="ja-JP" altLang="en-US"/>
          </a:p>
        </p:txBody>
      </p:sp>
    </p:spTree>
    <p:extLst>
      <p:ext uri="{BB962C8B-B14F-4D97-AF65-F5344CB8AC3E}">
        <p14:creationId xmlns:p14="http://schemas.microsoft.com/office/powerpoint/2010/main" xmlns="" val="151499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AE44AB1-D9BD-4AF9-808B-EF3033822251}" type="datetimeFigureOut">
              <a:rPr kumimoji="1" lang="ja-JP" altLang="en-US" smtClean="0"/>
              <a:pPr/>
              <a:t>2015/9/29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B7D5F09-1AF0-454F-96D0-861558CC8A32}" type="slidenum">
              <a:rPr kumimoji="1" lang="ja-JP" altLang="en-US" smtClean="0"/>
              <a:pPr/>
              <a:t>&lt;#&gt;</a:t>
            </a:fld>
            <a:endParaRPr kumimoji="1" lang="ja-JP" altLang="en-US"/>
          </a:p>
        </p:txBody>
      </p:sp>
    </p:spTree>
    <p:extLst>
      <p:ext uri="{BB962C8B-B14F-4D97-AF65-F5344CB8AC3E}">
        <p14:creationId xmlns:p14="http://schemas.microsoft.com/office/powerpoint/2010/main" xmlns="" val="209973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AE44AB1-D9BD-4AF9-808B-EF3033822251}" type="datetimeFigureOut">
              <a:rPr kumimoji="1" lang="ja-JP" altLang="en-US" smtClean="0"/>
              <a:pPr/>
              <a:t>2015/9/29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7D5F09-1AF0-454F-96D0-861558CC8A32}" type="slidenum">
              <a:rPr kumimoji="1" lang="ja-JP" altLang="en-US" smtClean="0"/>
              <a:pPr/>
              <a:t>&lt;#&gt;</a:t>
            </a:fld>
            <a:endParaRPr kumimoji="1" lang="ja-JP" altLang="en-US"/>
          </a:p>
        </p:txBody>
      </p:sp>
    </p:spTree>
    <p:extLst>
      <p:ext uri="{BB962C8B-B14F-4D97-AF65-F5344CB8AC3E}">
        <p14:creationId xmlns:p14="http://schemas.microsoft.com/office/powerpoint/2010/main" xmlns="" val="2293676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9AE44AB1-D9BD-4AF9-808B-EF3033822251}" type="datetimeFigureOut">
              <a:rPr kumimoji="1" lang="ja-JP" altLang="en-US" smtClean="0"/>
              <a:pPr/>
              <a:t>2015/9/29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B7D5F09-1AF0-454F-96D0-861558CC8A32}" type="slidenum">
              <a:rPr kumimoji="1" lang="ja-JP" altLang="en-US" smtClean="0"/>
              <a:pPr/>
              <a:t>&lt;#&gt;</a:t>
            </a:fld>
            <a:endParaRPr kumimoji="1" lang="ja-JP" altLang="en-US"/>
          </a:p>
        </p:txBody>
      </p:sp>
    </p:spTree>
    <p:extLst>
      <p:ext uri="{BB962C8B-B14F-4D97-AF65-F5344CB8AC3E}">
        <p14:creationId xmlns:p14="http://schemas.microsoft.com/office/powerpoint/2010/main" xmlns="" val="3146179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AE44AB1-D9BD-4AF9-808B-EF3033822251}" type="datetimeFigureOut">
              <a:rPr kumimoji="1" lang="ja-JP" altLang="en-US" smtClean="0"/>
              <a:pPr/>
              <a:t>2015/9/29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B7D5F09-1AF0-454F-96D0-861558CC8A32}" type="slidenum">
              <a:rPr kumimoji="1" lang="ja-JP" altLang="en-US" smtClean="0"/>
              <a:pPr/>
              <a:t>&lt;#&gt;</a:t>
            </a:fld>
            <a:endParaRPr kumimoji="1" lang="ja-JP" altLang="en-US"/>
          </a:p>
        </p:txBody>
      </p:sp>
    </p:spTree>
    <p:extLst>
      <p:ext uri="{BB962C8B-B14F-4D97-AF65-F5344CB8AC3E}">
        <p14:creationId xmlns:p14="http://schemas.microsoft.com/office/powerpoint/2010/main" xmlns="" val="4198327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AE44AB1-D9BD-4AF9-808B-EF3033822251}" type="datetimeFigureOut">
              <a:rPr kumimoji="1" lang="ja-JP" altLang="en-US" smtClean="0"/>
              <a:pPr/>
              <a:t>2015/9/29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B7D5F09-1AF0-454F-96D0-861558CC8A32}" type="slidenum">
              <a:rPr kumimoji="1" lang="ja-JP" altLang="en-US" smtClean="0"/>
              <a:pPr/>
              <a:t>&lt;#&gt;</a:t>
            </a:fld>
            <a:endParaRPr kumimoji="1" lang="ja-JP" altLang="en-US"/>
          </a:p>
        </p:txBody>
      </p:sp>
    </p:spTree>
    <p:extLst>
      <p:ext uri="{BB962C8B-B14F-4D97-AF65-F5344CB8AC3E}">
        <p14:creationId xmlns:p14="http://schemas.microsoft.com/office/powerpoint/2010/main" xmlns="" val="3594887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AE44AB1-D9BD-4AF9-808B-EF3033822251}" type="datetimeFigureOut">
              <a:rPr kumimoji="1" lang="ja-JP" altLang="en-US" smtClean="0"/>
              <a:pPr/>
              <a:t>2015/9/29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7D5F09-1AF0-454F-96D0-861558CC8A32}" type="slidenum">
              <a:rPr kumimoji="1" lang="ja-JP" altLang="en-US" smtClean="0"/>
              <a:pPr/>
              <a:t>&lt;#&gt;</a:t>
            </a:fld>
            <a:endParaRPr kumimoji="1" lang="ja-JP" altLang="en-US"/>
          </a:p>
        </p:txBody>
      </p:sp>
    </p:spTree>
    <p:extLst>
      <p:ext uri="{BB962C8B-B14F-4D97-AF65-F5344CB8AC3E}">
        <p14:creationId xmlns:p14="http://schemas.microsoft.com/office/powerpoint/2010/main" xmlns="" val="152424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AE44AB1-D9BD-4AF9-808B-EF3033822251}" type="datetimeFigureOut">
              <a:rPr kumimoji="1" lang="ja-JP" altLang="en-US" smtClean="0"/>
              <a:pPr/>
              <a:t>2015/9/29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B7D5F09-1AF0-454F-96D0-861558CC8A32}" type="slidenum">
              <a:rPr kumimoji="1" lang="ja-JP" altLang="en-US" smtClean="0"/>
              <a:pPr/>
              <a:t>&lt;#&gt;</a:t>
            </a:fld>
            <a:endParaRPr kumimoji="1" lang="ja-JP" altLang="en-US"/>
          </a:p>
        </p:txBody>
      </p:sp>
    </p:spTree>
    <p:extLst>
      <p:ext uri="{BB962C8B-B14F-4D97-AF65-F5344CB8AC3E}">
        <p14:creationId xmlns:p14="http://schemas.microsoft.com/office/powerpoint/2010/main" xmlns="" val="222010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44AB1-D9BD-4AF9-808B-EF3033822251}" type="datetimeFigureOut">
              <a:rPr kumimoji="1" lang="ja-JP" altLang="en-US" smtClean="0"/>
              <a:pPr/>
              <a:t>2015/9/29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D5F09-1AF0-454F-96D0-861558CC8A32}" type="slidenum">
              <a:rPr kumimoji="1" lang="ja-JP" altLang="en-US" smtClean="0"/>
              <a:pPr/>
              <a:t>&lt;#&gt;</a:t>
            </a:fld>
            <a:endParaRPr kumimoji="1" lang="ja-JP" altLang="en-US"/>
          </a:p>
        </p:txBody>
      </p:sp>
    </p:spTree>
    <p:extLst>
      <p:ext uri="{BB962C8B-B14F-4D97-AF65-F5344CB8AC3E}">
        <p14:creationId xmlns:p14="http://schemas.microsoft.com/office/powerpoint/2010/main" xmlns="" val="10443894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3" Type="http://schemas.openxmlformats.org/officeDocument/2006/relationships/image" Target="../media/image62.jpeg"/><Relationship Id="rId18" Type="http://schemas.openxmlformats.org/officeDocument/2006/relationships/image" Target="../media/image67.jpeg"/><Relationship Id="rId26" Type="http://schemas.openxmlformats.org/officeDocument/2006/relationships/image" Target="../media/image75.jpeg"/><Relationship Id="rId39" Type="http://schemas.openxmlformats.org/officeDocument/2006/relationships/image" Target="../media/image88.jpeg"/><Relationship Id="rId3" Type="http://schemas.openxmlformats.org/officeDocument/2006/relationships/image" Target="../media/image52.jpeg"/><Relationship Id="rId21" Type="http://schemas.openxmlformats.org/officeDocument/2006/relationships/image" Target="../media/image70.jpeg"/><Relationship Id="rId34" Type="http://schemas.openxmlformats.org/officeDocument/2006/relationships/image" Target="../media/image83.jpeg"/><Relationship Id="rId42" Type="http://schemas.openxmlformats.org/officeDocument/2006/relationships/image" Target="../media/image91.jpeg"/><Relationship Id="rId47" Type="http://schemas.openxmlformats.org/officeDocument/2006/relationships/image" Target="../media/image96.jpeg"/><Relationship Id="rId50" Type="http://schemas.openxmlformats.org/officeDocument/2006/relationships/image" Target="../media/image99.jpe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5" Type="http://schemas.openxmlformats.org/officeDocument/2006/relationships/image" Target="../media/image74.jpeg"/><Relationship Id="rId33" Type="http://schemas.openxmlformats.org/officeDocument/2006/relationships/image" Target="../media/image82.jpeg"/><Relationship Id="rId38" Type="http://schemas.openxmlformats.org/officeDocument/2006/relationships/image" Target="../media/image87.jpeg"/><Relationship Id="rId46" Type="http://schemas.openxmlformats.org/officeDocument/2006/relationships/image" Target="../media/image95.jpeg"/><Relationship Id="rId2" Type="http://schemas.openxmlformats.org/officeDocument/2006/relationships/image" Target="../media/image51.jpeg"/><Relationship Id="rId16" Type="http://schemas.openxmlformats.org/officeDocument/2006/relationships/image" Target="../media/image65.jpeg"/><Relationship Id="rId20" Type="http://schemas.openxmlformats.org/officeDocument/2006/relationships/image" Target="../media/image69.jpeg"/><Relationship Id="rId29" Type="http://schemas.openxmlformats.org/officeDocument/2006/relationships/image" Target="../media/image78.jpeg"/><Relationship Id="rId41"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jpeg"/><Relationship Id="rId24" Type="http://schemas.openxmlformats.org/officeDocument/2006/relationships/image" Target="../media/image73.jpeg"/><Relationship Id="rId32" Type="http://schemas.openxmlformats.org/officeDocument/2006/relationships/image" Target="../media/image81.jpeg"/><Relationship Id="rId37" Type="http://schemas.openxmlformats.org/officeDocument/2006/relationships/image" Target="../media/image86.jpeg"/><Relationship Id="rId40" Type="http://schemas.openxmlformats.org/officeDocument/2006/relationships/image" Target="../media/image89.jpeg"/><Relationship Id="rId45" Type="http://schemas.openxmlformats.org/officeDocument/2006/relationships/image" Target="../media/image94.jpeg"/><Relationship Id="rId5" Type="http://schemas.openxmlformats.org/officeDocument/2006/relationships/image" Target="../media/image54.jpeg"/><Relationship Id="rId15" Type="http://schemas.openxmlformats.org/officeDocument/2006/relationships/image" Target="../media/image64.jpeg"/><Relationship Id="rId23" Type="http://schemas.openxmlformats.org/officeDocument/2006/relationships/image" Target="../media/image72.jpeg"/><Relationship Id="rId28" Type="http://schemas.openxmlformats.org/officeDocument/2006/relationships/image" Target="../media/image77.jpeg"/><Relationship Id="rId36" Type="http://schemas.openxmlformats.org/officeDocument/2006/relationships/image" Target="../media/image85.jpeg"/><Relationship Id="rId49" Type="http://schemas.openxmlformats.org/officeDocument/2006/relationships/image" Target="../media/image98.jpeg"/><Relationship Id="rId10" Type="http://schemas.openxmlformats.org/officeDocument/2006/relationships/image" Target="../media/image59.jpeg"/><Relationship Id="rId19" Type="http://schemas.openxmlformats.org/officeDocument/2006/relationships/image" Target="../media/image68.jpeg"/><Relationship Id="rId31" Type="http://schemas.openxmlformats.org/officeDocument/2006/relationships/image" Target="../media/image80.jpeg"/><Relationship Id="rId44" Type="http://schemas.openxmlformats.org/officeDocument/2006/relationships/image" Target="../media/image93.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 Id="rId22" Type="http://schemas.openxmlformats.org/officeDocument/2006/relationships/image" Target="../media/image71.jpeg"/><Relationship Id="rId27" Type="http://schemas.openxmlformats.org/officeDocument/2006/relationships/image" Target="../media/image76.jpeg"/><Relationship Id="rId30" Type="http://schemas.openxmlformats.org/officeDocument/2006/relationships/image" Target="../media/image79.jpeg"/><Relationship Id="rId35" Type="http://schemas.openxmlformats.org/officeDocument/2006/relationships/image" Target="../media/image84.jpeg"/><Relationship Id="rId43" Type="http://schemas.openxmlformats.org/officeDocument/2006/relationships/image" Target="../media/image92.jpeg"/><Relationship Id="rId48" Type="http://schemas.openxmlformats.org/officeDocument/2006/relationships/image" Target="../media/image97.jpeg"/><Relationship Id="rId8" Type="http://schemas.openxmlformats.org/officeDocument/2006/relationships/image" Target="../media/image57.jpeg"/><Relationship Id="rId51" Type="http://schemas.openxmlformats.org/officeDocument/2006/relationships/image" Target="../media/image100.jpeg"/></Relationships>
</file>

<file path=ppt/slides/_rels/slide4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19.jpe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18.jpeg"/><Relationship Id="rId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21.jpeg"/><Relationship Id="rId9" Type="http://schemas.openxmlformats.org/officeDocument/2006/relationships/image" Target="../media/image16.jpeg"/></Relationships>
</file>

<file path=ppt/slides/_rels/slide7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2.xml.rels><?xml version="1.0" encoding="UTF-8" standalone="yes"?>
<Relationships xmlns="http://schemas.openxmlformats.org/package/2006/relationships"><Relationship Id="rId2" Type="http://schemas.openxmlformats.org/officeDocument/2006/relationships/hyperlink" Target="http://www.disneylandparis.com/uk/introduction.htm"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140.jpeg"/><Relationship Id="rId4" Type="http://schemas.openxmlformats.org/officeDocument/2006/relationships/oleObject" Target="../embeddings/oleObject3.bin"/></Relationships>
</file>

<file path=ppt/slides/_rels/slide9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ディズニーワールド</a:t>
            </a:r>
            <a:r>
              <a:rPr lang="en-US" altLang="ja-JP" dirty="0" smtClean="0"/>
              <a:t>	</a:t>
            </a:r>
            <a:endParaRPr kumimoji="1" lang="ja-JP" altLang="en-US" dirty="0"/>
          </a:p>
        </p:txBody>
      </p:sp>
      <p:sp>
        <p:nvSpPr>
          <p:cNvPr id="3" name="サブタイトル 2"/>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xmlns="" val="17706801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625" y="428625"/>
            <a:ext cx="8229600" cy="1143000"/>
          </a:xfrm>
        </p:spPr>
        <p:txBody>
          <a:bodyPr/>
          <a:lstStyle/>
          <a:p>
            <a:pPr eaLnBrk="1" fontAlgn="auto" hangingPunct="1">
              <a:spcAft>
                <a:spcPts val="0"/>
              </a:spcAft>
              <a:defRPr/>
            </a:pPr>
            <a:endParaRPr lang="ja-JP" altLang="en-US"/>
          </a:p>
        </p:txBody>
      </p:sp>
      <p:sp>
        <p:nvSpPr>
          <p:cNvPr id="24579" name="コンテンツ プレースホルダ 2"/>
          <p:cNvSpPr>
            <a:spLocks noGrp="1"/>
          </p:cNvSpPr>
          <p:nvPr>
            <p:ph idx="1"/>
          </p:nvPr>
        </p:nvSpPr>
        <p:spPr>
          <a:xfrm>
            <a:off x="428625" y="1614488"/>
            <a:ext cx="8229600" cy="4687887"/>
          </a:xfrm>
        </p:spPr>
        <p:txBody>
          <a:bodyPr/>
          <a:lstStyle/>
          <a:p>
            <a:pPr eaLnBrk="1" hangingPunct="1"/>
            <a:endParaRPr lang="ja-JP" altLang="en-US" smtClean="0"/>
          </a:p>
        </p:txBody>
      </p:sp>
      <p:pic>
        <p:nvPicPr>
          <p:cNvPr id="2458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299183"/>
            <a:ext cx="7918450" cy="633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500148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ja-JP" altLang="en-US" smtClean="0"/>
              <a:t>東京ディズニーランドとの違い</a:t>
            </a:r>
          </a:p>
        </p:txBody>
      </p:sp>
      <p:graphicFrame>
        <p:nvGraphicFramePr>
          <p:cNvPr id="95260" name="Group 28"/>
          <p:cNvGraphicFramePr>
            <a:graphicFrameLocks noGrp="1"/>
          </p:cNvGraphicFramePr>
          <p:nvPr>
            <p:ph type="tbl" idx="1"/>
          </p:nvPr>
        </p:nvGraphicFramePr>
        <p:xfrm>
          <a:off x="696913" y="1992313"/>
          <a:ext cx="6391275" cy="3429000"/>
        </p:xfrm>
        <a:graphic>
          <a:graphicData uri="http://schemas.openxmlformats.org/drawingml/2006/table">
            <a:tbl>
              <a:tblPr/>
              <a:tblGrid>
                <a:gridCol w="1554162"/>
                <a:gridCol w="2457450"/>
                <a:gridCol w="2379663"/>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smtClean="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服装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ワイン色のマンと（冬だから？）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smtClean="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アジア系か黒人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日本人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310634280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ja-JP" altLang="en-US" smtClean="0"/>
              <a:t>イッツアスモールワールド</a:t>
            </a:r>
          </a:p>
        </p:txBody>
      </p:sp>
      <p:pic>
        <p:nvPicPr>
          <p:cNvPr id="31747" name="Picture 3" descr="DSC00889"/>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xmlns="" val="35408254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ja-JP" altLang="en-US" smtClean="0"/>
              <a:t>ビッグサンダーマウンテン</a:t>
            </a:r>
          </a:p>
        </p:txBody>
      </p:sp>
      <p:pic>
        <p:nvPicPr>
          <p:cNvPr id="32771" name="Picture 3" descr="DSC00910"/>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xmlns="" val="200431536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ja-JP" altLang="en-US" smtClean="0"/>
              <a:t>ミッキー</a:t>
            </a:r>
          </a:p>
        </p:txBody>
      </p:sp>
      <p:pic>
        <p:nvPicPr>
          <p:cNvPr id="33795" name="Picture 3" descr="DSC00924"/>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2270125" y="1600200"/>
            <a:ext cx="4603750" cy="4525963"/>
          </a:xfrm>
          <a:noFill/>
        </p:spPr>
      </p:pic>
    </p:spTree>
    <p:extLst>
      <p:ext uri="{BB962C8B-B14F-4D97-AF65-F5344CB8AC3E}">
        <p14:creationId xmlns:p14="http://schemas.microsoft.com/office/powerpoint/2010/main" xmlns="" val="38341796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ja-JP" altLang="en-US" smtClean="0"/>
              <a:t>インディージョーンズ</a:t>
            </a:r>
            <a:br>
              <a:rPr lang="ja-JP" altLang="en-US" smtClean="0"/>
            </a:br>
            <a:r>
              <a:rPr lang="ja-JP" altLang="en-US" smtClean="0"/>
              <a:t>　テンプル・オブ・ペリル</a:t>
            </a:r>
          </a:p>
        </p:txBody>
      </p:sp>
      <p:pic>
        <p:nvPicPr>
          <p:cNvPr id="34819" name="Picture 3" descr="DSC0093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xmlns="" val="38635495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ja-JP" altLang="en-US" smtClean="0"/>
              <a:t>ブルー・ラグーン・レストラン</a:t>
            </a:r>
          </a:p>
        </p:txBody>
      </p:sp>
      <p:pic>
        <p:nvPicPr>
          <p:cNvPr id="35843" name="Picture 3" descr="DSC00955"/>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xmlns="" val="685620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ja-JP" altLang="en-US" smtClean="0"/>
              <a:t>ピーターパン空の旅</a:t>
            </a:r>
          </a:p>
        </p:txBody>
      </p:sp>
      <p:pic>
        <p:nvPicPr>
          <p:cNvPr id="36867" name="Picture 3" descr="DSC00951"/>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xmlns="" val="42311573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ja-JP" altLang="en-US" smtClean="0"/>
              <a:t>ピーターパン空の旅（１１５分）</a:t>
            </a:r>
            <a:br>
              <a:rPr lang="ja-JP" altLang="en-US" smtClean="0"/>
            </a:br>
            <a:r>
              <a:rPr lang="ja-JP" altLang="en-US" smtClean="0"/>
              <a:t>午後２時半</a:t>
            </a:r>
          </a:p>
        </p:txBody>
      </p:sp>
      <p:pic>
        <p:nvPicPr>
          <p:cNvPr id="37891" name="Picture 3" descr="DSC00950"/>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xmlns="" val="1358140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pPr eaLnBrk="1" hangingPunct="1"/>
            <a:r>
              <a:rPr lang="ja-JP" altLang="en-US" smtClean="0"/>
              <a:t>ウトルト・ディズニー・スタジオ</a:t>
            </a:r>
          </a:p>
        </p:txBody>
      </p:sp>
      <p:pic>
        <p:nvPicPr>
          <p:cNvPr id="38915" name="Picture 4" descr="DSC0097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xmlns="" val="46010509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title"/>
          </p:nvPr>
        </p:nvSpPr>
        <p:spPr/>
        <p:txBody>
          <a:bodyPr/>
          <a:lstStyle/>
          <a:p>
            <a:pPr eaLnBrk="1" hangingPunct="1"/>
            <a:r>
              <a:rPr lang="ja-JP" altLang="en-US" smtClean="0"/>
              <a:t>ディズニービレッジ（レストラン街）</a:t>
            </a:r>
          </a:p>
        </p:txBody>
      </p:sp>
      <p:pic>
        <p:nvPicPr>
          <p:cNvPr id="39939" name="Picture 4" descr="DSC00975"/>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xmlns="" val="21212770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8625" y="428625"/>
            <a:ext cx="8229600" cy="1143000"/>
          </a:xfrm>
        </p:spPr>
        <p:txBody>
          <a:bodyPr/>
          <a:lstStyle/>
          <a:p>
            <a:pPr eaLnBrk="1" fontAlgn="auto" hangingPunct="1">
              <a:spcAft>
                <a:spcPts val="0"/>
              </a:spcAft>
              <a:defRPr/>
            </a:pPr>
            <a:endParaRPr lang="ja-JP" altLang="en-US"/>
          </a:p>
        </p:txBody>
      </p:sp>
      <p:sp>
        <p:nvSpPr>
          <p:cNvPr id="25603" name="コンテンツ プレースホルダ 2"/>
          <p:cNvSpPr>
            <a:spLocks noGrp="1"/>
          </p:cNvSpPr>
          <p:nvPr>
            <p:ph idx="1"/>
          </p:nvPr>
        </p:nvSpPr>
        <p:spPr>
          <a:xfrm>
            <a:off x="428625" y="1614488"/>
            <a:ext cx="8229600" cy="4687887"/>
          </a:xfrm>
        </p:spPr>
        <p:txBody>
          <a:bodyPr/>
          <a:lstStyle/>
          <a:p>
            <a:pPr eaLnBrk="1" hangingPunct="1"/>
            <a:endParaRPr lang="ja-JP" altLang="en-US" smtClean="0"/>
          </a:p>
        </p:txBody>
      </p:sp>
      <p:pic>
        <p:nvPicPr>
          <p:cNvPr id="2560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4575" y="344488"/>
            <a:ext cx="10421938" cy="651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2716580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title"/>
          </p:nvPr>
        </p:nvSpPr>
        <p:spPr/>
        <p:txBody>
          <a:bodyPr/>
          <a:lstStyle/>
          <a:p>
            <a:pPr eaLnBrk="1" hangingPunct="1"/>
            <a:endParaRPr lang="ja-JP" altLang="ja-JP" smtClean="0"/>
          </a:p>
        </p:txBody>
      </p:sp>
      <p:pic>
        <p:nvPicPr>
          <p:cNvPr id="40963" name="Picture 4" descr="DSC00994"/>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8893175" cy="6670675"/>
          </a:xfrm>
          <a:noFill/>
        </p:spPr>
      </p:pic>
    </p:spTree>
    <p:extLst>
      <p:ext uri="{BB962C8B-B14F-4D97-AF65-F5344CB8AC3E}">
        <p14:creationId xmlns:p14="http://schemas.microsoft.com/office/powerpoint/2010/main" xmlns="" val="17794707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title"/>
          </p:nvPr>
        </p:nvSpPr>
        <p:spPr/>
        <p:txBody>
          <a:bodyPr/>
          <a:lstStyle/>
          <a:p>
            <a:pPr eaLnBrk="1" hangingPunct="1"/>
            <a:r>
              <a:rPr lang="ja-JP" altLang="en-US" smtClean="0"/>
              <a:t>パスタ</a:t>
            </a:r>
            <a:r>
              <a:rPr lang="en-US" altLang="ja-JP" smtClean="0"/>
              <a:t>14</a:t>
            </a:r>
            <a:r>
              <a:rPr lang="ja-JP" altLang="en-US" smtClean="0"/>
              <a:t>ユーロ（</a:t>
            </a:r>
            <a:r>
              <a:rPr lang="en-US" altLang="ja-JP" smtClean="0"/>
              <a:t>1904</a:t>
            </a:r>
            <a:r>
              <a:rPr lang="ja-JP" altLang="en-US" smtClean="0"/>
              <a:t>円）</a:t>
            </a:r>
          </a:p>
        </p:txBody>
      </p:sp>
      <p:pic>
        <p:nvPicPr>
          <p:cNvPr id="41987" name="Picture 4" descr="DSC0098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042988" y="1844675"/>
            <a:ext cx="6121400" cy="4591050"/>
          </a:xfrm>
          <a:noFill/>
        </p:spPr>
      </p:pic>
    </p:spTree>
    <p:extLst>
      <p:ext uri="{BB962C8B-B14F-4D97-AF65-F5344CB8AC3E}">
        <p14:creationId xmlns:p14="http://schemas.microsoft.com/office/powerpoint/2010/main" xmlns="" val="321033707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title"/>
          </p:nvPr>
        </p:nvSpPr>
        <p:spPr/>
        <p:txBody>
          <a:bodyPr/>
          <a:lstStyle/>
          <a:p>
            <a:pPr eaLnBrk="1" hangingPunct="1"/>
            <a:r>
              <a:rPr lang="ja-JP" altLang="en-US" smtClean="0"/>
              <a:t>ニューポート・ベイ・クラブ</a:t>
            </a:r>
            <a:br>
              <a:rPr lang="ja-JP" altLang="en-US" smtClean="0"/>
            </a:br>
            <a:r>
              <a:rPr lang="ja-JP" altLang="en-US" smtClean="0"/>
              <a:t>（ホテル）</a:t>
            </a:r>
          </a:p>
        </p:txBody>
      </p:sp>
      <p:pic>
        <p:nvPicPr>
          <p:cNvPr id="43011" name="Picture 4" descr="DSC00985"/>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xmlns="" val="34337225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ChangeArrowheads="1"/>
          </p:cNvSpPr>
          <p:nvPr>
            <p:ph type="title"/>
          </p:nvPr>
        </p:nvSpPr>
        <p:spPr/>
        <p:txBody>
          <a:bodyPr/>
          <a:lstStyle/>
          <a:p>
            <a:pPr eaLnBrk="1" hangingPunct="1"/>
            <a:endParaRPr lang="ja-JP" altLang="ja-JP" smtClean="0"/>
          </a:p>
        </p:txBody>
      </p:sp>
      <p:pic>
        <p:nvPicPr>
          <p:cNvPr id="44035" name="Picture 4" descr="DSC00984"/>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9144000" cy="6858000"/>
          </a:xfrm>
          <a:noFill/>
        </p:spPr>
      </p:pic>
    </p:spTree>
    <p:extLst>
      <p:ext uri="{BB962C8B-B14F-4D97-AF65-F5344CB8AC3E}">
        <p14:creationId xmlns:p14="http://schemas.microsoft.com/office/powerpoint/2010/main" xmlns="" val="285847083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title"/>
          </p:nvPr>
        </p:nvSpPr>
        <p:spPr/>
        <p:txBody>
          <a:bodyPr/>
          <a:lstStyle/>
          <a:p>
            <a:pPr eaLnBrk="1" hangingPunct="1"/>
            <a:endParaRPr lang="ja-JP" altLang="ja-JP" smtClean="0"/>
          </a:p>
        </p:txBody>
      </p:sp>
      <p:pic>
        <p:nvPicPr>
          <p:cNvPr id="45059" name="Picture 4" descr="DSC0098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134938"/>
            <a:ext cx="8964613" cy="6723062"/>
          </a:xfrm>
          <a:noFill/>
        </p:spPr>
      </p:pic>
    </p:spTree>
    <p:extLst>
      <p:ext uri="{BB962C8B-B14F-4D97-AF65-F5344CB8AC3E}">
        <p14:creationId xmlns:p14="http://schemas.microsoft.com/office/powerpoint/2010/main" xmlns="" val="250490025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ja-JP" altLang="en-US" smtClean="0"/>
              <a:t>まとめ</a:t>
            </a:r>
          </a:p>
        </p:txBody>
      </p:sp>
      <p:sp>
        <p:nvSpPr>
          <p:cNvPr id="46083" name="Rectangle 3"/>
          <p:cNvSpPr>
            <a:spLocks noGrp="1" noChangeArrowheads="1"/>
          </p:cNvSpPr>
          <p:nvPr>
            <p:ph idx="1"/>
          </p:nvPr>
        </p:nvSpPr>
        <p:spPr/>
        <p:txBody>
          <a:bodyPr/>
          <a:lstStyle/>
          <a:p>
            <a:pPr eaLnBrk="1" hangingPunct="1"/>
            <a:r>
              <a:rPr lang="ja-JP" altLang="en-US" smtClean="0"/>
              <a:t>日本より宿泊施設が充実（特にディズニー直営）</a:t>
            </a:r>
          </a:p>
          <a:p>
            <a:pPr eaLnBrk="1" hangingPunct="1"/>
            <a:r>
              <a:rPr lang="ja-JP" altLang="en-US" smtClean="0"/>
              <a:t>もともと森だったので、自然がそのまま生かされている（人工的ではない）</a:t>
            </a:r>
          </a:p>
          <a:p>
            <a:pPr eaLnBrk="1" hangingPunct="1"/>
            <a:r>
              <a:rPr lang="ja-JP" altLang="en-US" smtClean="0"/>
              <a:t>レイアウトはＴＤＬの方が工夫がある。</a:t>
            </a:r>
          </a:p>
          <a:p>
            <a:pPr eaLnBrk="1" hangingPunct="1"/>
            <a:r>
              <a:rPr lang="ja-JP" altLang="en-US" smtClean="0"/>
              <a:t>土地が広いので開発の余地がある。</a:t>
            </a:r>
          </a:p>
        </p:txBody>
      </p:sp>
    </p:spTree>
    <p:extLst>
      <p:ext uri="{BB962C8B-B14F-4D97-AF65-F5344CB8AC3E}">
        <p14:creationId xmlns:p14="http://schemas.microsoft.com/office/powerpoint/2010/main" xmlns="" val="332908851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ja-JP" altLang="en-US" smtClean="0">
                <a:solidFill>
                  <a:srgbClr val="3016F0"/>
                </a:solidFill>
              </a:rPr>
              <a:t>おわり</a:t>
            </a:r>
          </a:p>
        </p:txBody>
      </p:sp>
      <p:pic>
        <p:nvPicPr>
          <p:cNvPr id="47107" name="Picture 3" descr="DSC00970"/>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9144000" cy="6858000"/>
          </a:xfrm>
          <a:noFill/>
        </p:spPr>
      </p:pic>
    </p:spTree>
    <p:extLst>
      <p:ext uri="{BB962C8B-B14F-4D97-AF65-F5344CB8AC3E}">
        <p14:creationId xmlns:p14="http://schemas.microsoft.com/office/powerpoint/2010/main" xmlns="" val="6825661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香港ディズニーランド</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２０１２年１１月１８日（日）、１９日（月）</a:t>
            </a:r>
            <a:endParaRPr kumimoji="1" lang="ja-JP" altLang="en-US" dirty="0"/>
          </a:p>
        </p:txBody>
      </p:sp>
    </p:spTree>
    <p:extLst>
      <p:ext uri="{BB962C8B-B14F-4D97-AF65-F5344CB8AC3E}">
        <p14:creationId xmlns:p14="http://schemas.microsoft.com/office/powerpoint/2010/main" xmlns="" val="935530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香港</a:t>
            </a:r>
            <a:endParaRPr kumimoji="1" lang="ja-JP" altLang="en-US" dirty="0"/>
          </a:p>
        </p:txBody>
      </p:sp>
      <p:sp>
        <p:nvSpPr>
          <p:cNvPr id="3" name="コンテンツ プレースホルダ 2"/>
          <p:cNvSpPr>
            <a:spLocks noGrp="1"/>
          </p:cNvSpPr>
          <p:nvPr>
            <p:ph idx="1"/>
          </p:nvPr>
        </p:nvSpPr>
        <p:spPr/>
        <p:txBody>
          <a:bodyPr>
            <a:normAutofit/>
          </a:bodyPr>
          <a:lstStyle/>
          <a:p>
            <a:r>
              <a:rPr lang="en-US" altLang="ja-JP" b="1" dirty="0" smtClean="0"/>
              <a:t>1.</a:t>
            </a:r>
            <a:r>
              <a:rPr lang="ja-JP" altLang="en-US" b="1" dirty="0" smtClean="0"/>
              <a:t>面積　</a:t>
            </a:r>
            <a:r>
              <a:rPr lang="en-US" altLang="ja-JP" dirty="0" smtClean="0"/>
              <a:t>1,103</a:t>
            </a:r>
            <a:r>
              <a:rPr lang="ja-JP" altLang="en-US" dirty="0" smtClean="0"/>
              <a:t>平方キロメートル（東京都の約半分）</a:t>
            </a:r>
          </a:p>
          <a:p>
            <a:r>
              <a:rPr lang="en-US" altLang="ja-JP" b="1" dirty="0" smtClean="0"/>
              <a:t>2.</a:t>
            </a:r>
            <a:r>
              <a:rPr lang="ja-JP" altLang="en-US" b="1" dirty="0" smtClean="0"/>
              <a:t>人口　</a:t>
            </a:r>
            <a:r>
              <a:rPr lang="ja-JP" altLang="en-US" dirty="0" smtClean="0"/>
              <a:t>約</a:t>
            </a:r>
            <a:r>
              <a:rPr lang="en-US" altLang="ja-JP" dirty="0" smtClean="0"/>
              <a:t>700</a:t>
            </a:r>
            <a:r>
              <a:rPr lang="ja-JP" altLang="en-US" dirty="0" smtClean="0"/>
              <a:t>万人（</a:t>
            </a:r>
            <a:r>
              <a:rPr lang="en-US" altLang="ja-JP" dirty="0" smtClean="0"/>
              <a:t>2009</a:t>
            </a:r>
            <a:r>
              <a:rPr lang="ja-JP" altLang="en-US" dirty="0" smtClean="0"/>
              <a:t>年末暫定値）</a:t>
            </a:r>
          </a:p>
          <a:p>
            <a:r>
              <a:rPr lang="en-US" altLang="ja-JP" b="1" dirty="0" smtClean="0"/>
              <a:t>3.</a:t>
            </a:r>
            <a:r>
              <a:rPr lang="ja-JP" altLang="en-US" b="1" dirty="0" smtClean="0"/>
              <a:t>首都</a:t>
            </a:r>
            <a:endParaRPr lang="ja-JP" altLang="en-US" dirty="0" smtClean="0"/>
          </a:p>
          <a:p>
            <a:r>
              <a:rPr lang="en-US" altLang="ja-JP" b="1" dirty="0" smtClean="0"/>
              <a:t>4.</a:t>
            </a:r>
            <a:r>
              <a:rPr lang="ja-JP" altLang="en-US" b="1" dirty="0" smtClean="0"/>
              <a:t>民族　</a:t>
            </a:r>
            <a:r>
              <a:rPr lang="ja-JP" altLang="en-US" dirty="0" smtClean="0"/>
              <a:t>漢民族（約</a:t>
            </a:r>
            <a:r>
              <a:rPr lang="en-US" altLang="ja-JP" dirty="0" smtClean="0"/>
              <a:t>95</a:t>
            </a:r>
            <a:r>
              <a:rPr lang="ja-JP" altLang="en-US" dirty="0" smtClean="0"/>
              <a:t>％）</a:t>
            </a:r>
          </a:p>
          <a:p>
            <a:r>
              <a:rPr lang="en-US" altLang="ja-JP" b="1" dirty="0" smtClean="0"/>
              <a:t>5.</a:t>
            </a:r>
            <a:r>
              <a:rPr lang="ja-JP" altLang="en-US" b="1" dirty="0" smtClean="0"/>
              <a:t>言語　</a:t>
            </a:r>
            <a:r>
              <a:rPr lang="ja-JP" altLang="en-US" dirty="0" smtClean="0"/>
              <a:t>広東語、英語、中国語（北京語）ほか</a:t>
            </a:r>
          </a:p>
          <a:p>
            <a:r>
              <a:rPr lang="en-US" altLang="ja-JP" b="1" dirty="0" smtClean="0"/>
              <a:t>6.</a:t>
            </a:r>
            <a:r>
              <a:rPr lang="ja-JP" altLang="en-US" b="1" dirty="0" smtClean="0"/>
              <a:t>宗教　</a:t>
            </a:r>
            <a:r>
              <a:rPr lang="ja-JP" altLang="en-US" dirty="0" smtClean="0"/>
              <a:t>仏教、道教、カトリック、プロテスタント、回教、ヒンドゥー教、シーク教、ユダヤ教</a:t>
            </a:r>
            <a:endParaRPr lang="ja-JP" altLang="en-US" dirty="0"/>
          </a:p>
        </p:txBody>
      </p:sp>
    </p:spTree>
    <p:extLst>
      <p:ext uri="{BB962C8B-B14F-4D97-AF65-F5344CB8AC3E}">
        <p14:creationId xmlns:p14="http://schemas.microsoft.com/office/powerpoint/2010/main" xmlns="" val="3992521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一人当たりＧＤＰは日本より上</a:t>
            </a:r>
            <a:endParaRPr kumimoji="1" lang="ja-JP" alt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79512" y="1556792"/>
            <a:ext cx="8751696" cy="4896544"/>
          </a:xfrm>
          <a:prstGeom prst="rect">
            <a:avLst/>
          </a:prstGeom>
          <a:noFill/>
          <a:ln w="9525">
            <a:noFill/>
            <a:miter lim="800000"/>
            <a:headEnd/>
            <a:tailEnd/>
          </a:ln>
          <a:effectLst/>
        </p:spPr>
      </p:pic>
    </p:spTree>
    <p:extLst>
      <p:ext uri="{BB962C8B-B14F-4D97-AF65-F5344CB8AC3E}">
        <p14:creationId xmlns:p14="http://schemas.microsoft.com/office/powerpoint/2010/main" xmlns="" val="895913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ディズニーリゾートライン</a:t>
            </a:r>
            <a:endParaRPr kumimoji="1" lang="ja-JP" altLang="en-US" dirty="0"/>
          </a:p>
        </p:txBody>
      </p:sp>
      <p:pic>
        <p:nvPicPr>
          <p:cNvPr id="4" name="コンテンツ プレースホルダ 3" descr="P1020777.JPG"/>
          <p:cNvPicPr>
            <a:picLocks noGrp="1" noChangeAspect="1"/>
          </p:cNvPicPr>
          <p:nvPr>
            <p:ph idx="1"/>
          </p:nvPr>
        </p:nvPicPr>
        <p:blipFill>
          <a:blip r:embed="rId2" cstate="print"/>
          <a:stretch>
            <a:fillRect/>
          </a:stretch>
        </p:blipFill>
        <p:spPr>
          <a:xfrm>
            <a:off x="1575262" y="1614589"/>
            <a:ext cx="5993476" cy="4497185"/>
          </a:xfrm>
        </p:spPr>
      </p:pic>
    </p:spTree>
    <p:extLst>
      <p:ext uri="{BB962C8B-B14F-4D97-AF65-F5344CB8AC3E}">
        <p14:creationId xmlns:p14="http://schemas.microsoft.com/office/powerpoint/2010/main" xmlns="" val="1872564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p:cNvPicPr>
            <a:picLocks noGrp="1" noChangeAspect="1" noChangeArrowheads="1"/>
          </p:cNvPicPr>
          <p:nvPr>
            <p:ph idx="1"/>
          </p:nvPr>
        </p:nvPicPr>
        <p:blipFill>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1403648" y="1772816"/>
            <a:ext cx="5988307"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01270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迪志尼駅</a:t>
            </a:r>
            <a:endParaRPr kumimoji="1" lang="ja-JP" altLang="en-US" dirty="0"/>
          </a:p>
        </p:txBody>
      </p:sp>
      <p:pic>
        <p:nvPicPr>
          <p:cNvPr id="4" name="コンテンツ プレースホルダ 3" descr="P1020781.JPG"/>
          <p:cNvPicPr>
            <a:picLocks noGrp="1" noChangeAspect="1"/>
          </p:cNvPicPr>
          <p:nvPr>
            <p:ph idx="1"/>
          </p:nvPr>
        </p:nvPicPr>
        <p:blipFill>
          <a:blip r:embed="rId2" cstate="print"/>
          <a:stretch>
            <a:fillRect/>
          </a:stretch>
        </p:blipFill>
        <p:spPr>
          <a:xfrm>
            <a:off x="1575262" y="1614589"/>
            <a:ext cx="5993476" cy="4497185"/>
          </a:xfrm>
        </p:spPr>
      </p:pic>
    </p:spTree>
    <p:extLst>
      <p:ext uri="{BB962C8B-B14F-4D97-AF65-F5344CB8AC3E}">
        <p14:creationId xmlns:p14="http://schemas.microsoft.com/office/powerpoint/2010/main" xmlns="" val="27745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正門</a:t>
            </a:r>
            <a:endParaRPr kumimoji="1" lang="ja-JP" altLang="en-US" dirty="0"/>
          </a:p>
        </p:txBody>
      </p:sp>
      <p:pic>
        <p:nvPicPr>
          <p:cNvPr id="4" name="コンテンツ プレースホルダ 3" descr="P1020785.JPG"/>
          <p:cNvPicPr>
            <a:picLocks noGrp="1" noChangeAspect="1"/>
          </p:cNvPicPr>
          <p:nvPr>
            <p:ph idx="1"/>
          </p:nvPr>
        </p:nvPicPr>
        <p:blipFill>
          <a:blip r:embed="rId2" cstate="print"/>
          <a:stretch>
            <a:fillRect/>
          </a:stretch>
        </p:blipFill>
        <p:spPr>
          <a:xfrm>
            <a:off x="1575262" y="1614589"/>
            <a:ext cx="5993476" cy="4497185"/>
          </a:xfrm>
        </p:spPr>
      </p:pic>
    </p:spTree>
    <p:extLst>
      <p:ext uri="{BB962C8B-B14F-4D97-AF65-F5344CB8AC3E}">
        <p14:creationId xmlns:p14="http://schemas.microsoft.com/office/powerpoint/2010/main" xmlns="" val="20799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地図</a:t>
            </a:r>
            <a:endParaRPr kumimoji="1" lang="ja-JP" altLang="en-US" dirty="0"/>
          </a:p>
        </p:txBody>
      </p:sp>
      <p:pic>
        <p:nvPicPr>
          <p:cNvPr id="4" name="コンテンツ プレースホルダ 3" descr="P1020786.JPG"/>
          <p:cNvPicPr>
            <a:picLocks noGrp="1" noChangeAspect="1"/>
          </p:cNvPicPr>
          <p:nvPr>
            <p:ph idx="1"/>
          </p:nvPr>
        </p:nvPicPr>
        <p:blipFill>
          <a:blip r:embed="rId2" cstate="print">
            <a:extLst>
              <a:ext uri="{BEBA8EAE-BF5A-486C-A8C5-ECC9F3942E4B}">
                <a14:imgProps xmlns:a14="http://schemas.microsoft.com/office/drawing/2010/main" xmlns="">
                  <a14:imgLayer r:embed="rId3">
                    <a14:imgEffect>
                      <a14:sharpenSoften amount="25000"/>
                    </a14:imgEffect>
                  </a14:imgLayer>
                </a14:imgProps>
              </a:ext>
            </a:extLst>
          </a:blip>
          <a:srcRect l="13183" t="19385" r="4127" b="14705"/>
          <a:stretch>
            <a:fillRect/>
          </a:stretch>
        </p:blipFill>
        <p:spPr>
          <a:xfrm rot="5400000">
            <a:off x="1019223" y="2040609"/>
            <a:ext cx="8045832" cy="3964614"/>
          </a:xfrm>
        </p:spPr>
      </p:pic>
    </p:spTree>
    <p:extLst>
      <p:ext uri="{BB962C8B-B14F-4D97-AF65-F5344CB8AC3E}">
        <p14:creationId xmlns:p14="http://schemas.microsoft.com/office/powerpoint/2010/main" xmlns="" val="2665739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p:txBody>
          <a:bodyPr/>
          <a:lstStyle/>
          <a:p>
            <a:r>
              <a:rPr lang="ja-JP" altLang="en-US" smtClean="0"/>
              <a:t>ウォルトディズニーカンパニー</a:t>
            </a:r>
          </a:p>
        </p:txBody>
      </p:sp>
      <p:pic>
        <p:nvPicPr>
          <p:cNvPr id="36867"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416050" y="1557338"/>
            <a:ext cx="6756400" cy="4937125"/>
          </a:xfrm>
        </p:spPr>
      </p:pic>
    </p:spTree>
    <p:extLst>
      <p:ext uri="{BB962C8B-B14F-4D97-AF65-F5344CB8AC3E}">
        <p14:creationId xmlns:p14="http://schemas.microsoft.com/office/powerpoint/2010/main" xmlns="" val="1931219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料金 </a:t>
            </a:r>
            <a:r>
              <a:rPr kumimoji="1" lang="en-US" altLang="ja-JP" dirty="0" smtClean="0"/>
              <a:t>1-DAY</a:t>
            </a:r>
            <a:r>
              <a:rPr kumimoji="1" lang="ja-JP" altLang="en-US" dirty="0" smtClean="0"/>
              <a:t>チケットで</a:t>
            </a:r>
            <a:r>
              <a:rPr kumimoji="1" lang="en-US" altLang="ja-JP" dirty="0" smtClean="0"/>
              <a:t>4000</a:t>
            </a:r>
            <a:r>
              <a:rPr kumimoji="1" lang="ja-JP" altLang="en-US" dirty="0" smtClean="0"/>
              <a:t>円</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p:spPr>
      </p:pic>
    </p:spTree>
    <p:extLst>
      <p:ext uri="{BB962C8B-B14F-4D97-AF65-F5344CB8AC3E}">
        <p14:creationId xmlns:p14="http://schemas.microsoft.com/office/powerpoint/2010/main" xmlns="" val="1572070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入口</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p:spPr>
      </p:pic>
    </p:spTree>
    <p:extLst>
      <p:ext uri="{BB962C8B-B14F-4D97-AF65-F5344CB8AC3E}">
        <p14:creationId xmlns:p14="http://schemas.microsoft.com/office/powerpoint/2010/main" xmlns="" val="2206095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地図</a:t>
            </a:r>
            <a:endParaRPr kumimoji="1" lang="ja-JP" altLang="en-US" dirty="0"/>
          </a:p>
        </p:txBody>
      </p:sp>
      <p:pic>
        <p:nvPicPr>
          <p:cNvPr id="1026" name="Picture 2"/>
          <p:cNvPicPr>
            <a:picLocks noGrp="1" noChangeAspect="1" noChangeArrowheads="1"/>
          </p:cNvPicPr>
          <p:nvPr>
            <p:ph idx="1"/>
          </p:nvPr>
        </p:nvPicPr>
        <p:blipFill>
          <a:blip r:embed="rId2" cstate="print">
            <a:lum contrast="10000"/>
          </a:blip>
          <a:stretch>
            <a:fillRect/>
          </a:stretch>
        </p:blipFill>
        <p:spPr bwMode="auto">
          <a:xfrm>
            <a:off x="1555667" y="1600200"/>
            <a:ext cx="6032665" cy="4525963"/>
          </a:xfrm>
          <a:prstGeom prst="rect">
            <a:avLst/>
          </a:prstGeom>
          <a:noFill/>
          <a:ln w="9525">
            <a:noFill/>
            <a:miter lim="800000"/>
            <a:headEnd/>
            <a:tailEnd/>
          </a:ln>
          <a:effectLst/>
        </p:spPr>
      </p:pic>
    </p:spTree>
    <p:extLst>
      <p:ext uri="{BB962C8B-B14F-4D97-AF65-F5344CB8AC3E}">
        <p14:creationId xmlns:p14="http://schemas.microsoft.com/office/powerpoint/2010/main" xmlns="" val="576241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演藝人員</a:t>
            </a:r>
            <a:endParaRPr kumimoji="1" lang="ja-JP" altLang="en-US" dirty="0"/>
          </a:p>
        </p:txBody>
      </p:sp>
      <p:pic>
        <p:nvPicPr>
          <p:cNvPr id="6156" name="Picture 12" descr="K:\2012出張中\写真\2012ベトナム、香港出張\P1020950.JPG"/>
          <p:cNvPicPr>
            <a:picLocks noGrp="1" noChangeAspect="1" noChangeArrowheads="1"/>
          </p:cNvPicPr>
          <p:nvPr>
            <p:ph idx="1"/>
          </p:nvPr>
        </p:nvPicPr>
        <p:blipFill>
          <a:blip r:embed="rId2" cstate="print"/>
          <a:stretch>
            <a:fillRect/>
          </a:stretch>
        </p:blipFill>
        <p:spPr bwMode="auto">
          <a:xfrm>
            <a:off x="1554064" y="1600200"/>
            <a:ext cx="6035872" cy="4525963"/>
          </a:xfrm>
          <a:prstGeom prst="rect">
            <a:avLst/>
          </a:prstGeom>
          <a:noFill/>
        </p:spPr>
      </p:pic>
      <p:pic>
        <p:nvPicPr>
          <p:cNvPr id="6146" name="Picture 2" descr="K:\2012出張中\写真\2012ベトナム、香港出張\P1020794.JPG"/>
          <p:cNvPicPr>
            <a:picLocks noChangeAspect="1" noChangeArrowheads="1"/>
          </p:cNvPicPr>
          <p:nvPr/>
        </p:nvPicPr>
        <p:blipFill>
          <a:blip r:embed="rId3" cstate="print"/>
          <a:srcRect/>
          <a:stretch>
            <a:fillRect/>
          </a:stretch>
        </p:blipFill>
        <p:spPr bwMode="auto">
          <a:xfrm>
            <a:off x="-5588000" y="-4191000"/>
            <a:ext cx="4064000" cy="3048000"/>
          </a:xfrm>
          <a:prstGeom prst="rect">
            <a:avLst/>
          </a:prstGeom>
          <a:noFill/>
        </p:spPr>
      </p:pic>
      <p:pic>
        <p:nvPicPr>
          <p:cNvPr id="6147" name="Picture 3" descr="K:\2012出張中\写真\2012ベトナム、香港出張\P1020795.JPG"/>
          <p:cNvPicPr>
            <a:picLocks noChangeAspect="1" noChangeArrowheads="1"/>
          </p:cNvPicPr>
          <p:nvPr/>
        </p:nvPicPr>
        <p:blipFill>
          <a:blip r:embed="rId4" cstate="print"/>
          <a:srcRect/>
          <a:stretch>
            <a:fillRect/>
          </a:stretch>
        </p:blipFill>
        <p:spPr bwMode="auto">
          <a:xfrm>
            <a:off x="-5588000" y="-4191000"/>
            <a:ext cx="4064000" cy="3048000"/>
          </a:xfrm>
          <a:prstGeom prst="rect">
            <a:avLst/>
          </a:prstGeom>
          <a:noFill/>
        </p:spPr>
      </p:pic>
      <p:pic>
        <p:nvPicPr>
          <p:cNvPr id="6148" name="Picture 4" descr="K:\2012出張中\写真\2012ベトナム、香港出張\P1020797.JPG"/>
          <p:cNvPicPr>
            <a:picLocks noChangeAspect="1" noChangeArrowheads="1"/>
          </p:cNvPicPr>
          <p:nvPr/>
        </p:nvPicPr>
        <p:blipFill>
          <a:blip r:embed="rId5" cstate="print"/>
          <a:srcRect/>
          <a:stretch>
            <a:fillRect/>
          </a:stretch>
        </p:blipFill>
        <p:spPr bwMode="auto">
          <a:xfrm>
            <a:off x="-5588000" y="-4191000"/>
            <a:ext cx="4064000" cy="3048000"/>
          </a:xfrm>
          <a:prstGeom prst="rect">
            <a:avLst/>
          </a:prstGeom>
          <a:noFill/>
        </p:spPr>
      </p:pic>
      <p:pic>
        <p:nvPicPr>
          <p:cNvPr id="6149" name="Picture 5" descr="K:\2012出張中\写真\2012ベトナム、香港出張\P1020799.JPG"/>
          <p:cNvPicPr>
            <a:picLocks noChangeAspect="1" noChangeArrowheads="1"/>
          </p:cNvPicPr>
          <p:nvPr/>
        </p:nvPicPr>
        <p:blipFill>
          <a:blip r:embed="rId6" cstate="print"/>
          <a:srcRect/>
          <a:stretch>
            <a:fillRect/>
          </a:stretch>
        </p:blipFill>
        <p:spPr bwMode="auto">
          <a:xfrm>
            <a:off x="-5588000" y="-4191000"/>
            <a:ext cx="4064000" cy="3048000"/>
          </a:xfrm>
          <a:prstGeom prst="rect">
            <a:avLst/>
          </a:prstGeom>
          <a:noFill/>
        </p:spPr>
      </p:pic>
      <p:pic>
        <p:nvPicPr>
          <p:cNvPr id="6150" name="Picture 6" descr="K:\2012出張中\写真\2012ベトナム、香港出張\P1020800.JPG"/>
          <p:cNvPicPr>
            <a:picLocks noChangeAspect="1" noChangeArrowheads="1"/>
          </p:cNvPicPr>
          <p:nvPr/>
        </p:nvPicPr>
        <p:blipFill>
          <a:blip r:embed="rId7" cstate="print"/>
          <a:srcRect/>
          <a:stretch>
            <a:fillRect/>
          </a:stretch>
        </p:blipFill>
        <p:spPr bwMode="auto">
          <a:xfrm>
            <a:off x="-5588000" y="-4191000"/>
            <a:ext cx="4064000" cy="3048000"/>
          </a:xfrm>
          <a:prstGeom prst="rect">
            <a:avLst/>
          </a:prstGeom>
          <a:noFill/>
        </p:spPr>
      </p:pic>
      <p:pic>
        <p:nvPicPr>
          <p:cNvPr id="6151" name="Picture 7" descr="K:\2012出張中\写真\2012ベトナム、香港出張\P1020801.JPG"/>
          <p:cNvPicPr>
            <a:picLocks noChangeAspect="1" noChangeArrowheads="1"/>
          </p:cNvPicPr>
          <p:nvPr/>
        </p:nvPicPr>
        <p:blipFill>
          <a:blip r:embed="rId8" cstate="print"/>
          <a:srcRect/>
          <a:stretch>
            <a:fillRect/>
          </a:stretch>
        </p:blipFill>
        <p:spPr bwMode="auto">
          <a:xfrm>
            <a:off x="-5588000" y="-4191000"/>
            <a:ext cx="4064000" cy="3048000"/>
          </a:xfrm>
          <a:prstGeom prst="rect">
            <a:avLst/>
          </a:prstGeom>
          <a:noFill/>
        </p:spPr>
      </p:pic>
      <p:pic>
        <p:nvPicPr>
          <p:cNvPr id="6152" name="Picture 8" descr="K:\2012出張中\写真\2012ベトナム、香港出張\P1020802.JPG"/>
          <p:cNvPicPr>
            <a:picLocks noChangeAspect="1" noChangeArrowheads="1"/>
          </p:cNvPicPr>
          <p:nvPr/>
        </p:nvPicPr>
        <p:blipFill>
          <a:blip r:embed="rId9" cstate="print"/>
          <a:srcRect/>
          <a:stretch>
            <a:fillRect/>
          </a:stretch>
        </p:blipFill>
        <p:spPr bwMode="auto">
          <a:xfrm>
            <a:off x="-5588000" y="-4191000"/>
            <a:ext cx="4064000" cy="3048000"/>
          </a:xfrm>
          <a:prstGeom prst="rect">
            <a:avLst/>
          </a:prstGeom>
          <a:noFill/>
        </p:spPr>
      </p:pic>
      <p:pic>
        <p:nvPicPr>
          <p:cNvPr id="6153" name="Picture 9" descr="K:\2012出張中\写真\2012ベトナム、香港出張\P1020805.JPG"/>
          <p:cNvPicPr>
            <a:picLocks noChangeAspect="1" noChangeArrowheads="1"/>
          </p:cNvPicPr>
          <p:nvPr/>
        </p:nvPicPr>
        <p:blipFill>
          <a:blip r:embed="rId10" cstate="print"/>
          <a:srcRect/>
          <a:stretch>
            <a:fillRect/>
          </a:stretch>
        </p:blipFill>
        <p:spPr bwMode="auto">
          <a:xfrm>
            <a:off x="-5588000" y="-4191000"/>
            <a:ext cx="4064000" cy="3048000"/>
          </a:xfrm>
          <a:prstGeom prst="rect">
            <a:avLst/>
          </a:prstGeom>
          <a:noFill/>
        </p:spPr>
      </p:pic>
      <p:pic>
        <p:nvPicPr>
          <p:cNvPr id="6154" name="Picture 10" descr="K:\2012出張中\写真\2012ベトナム、香港出張\P1020806.JPG"/>
          <p:cNvPicPr>
            <a:picLocks noChangeAspect="1" noChangeArrowheads="1"/>
          </p:cNvPicPr>
          <p:nvPr/>
        </p:nvPicPr>
        <p:blipFill>
          <a:blip r:embed="rId11" cstate="print"/>
          <a:srcRect/>
          <a:stretch>
            <a:fillRect/>
          </a:stretch>
        </p:blipFill>
        <p:spPr bwMode="auto">
          <a:xfrm>
            <a:off x="-5588000" y="-4191000"/>
            <a:ext cx="4064000" cy="3048000"/>
          </a:xfrm>
          <a:prstGeom prst="rect">
            <a:avLst/>
          </a:prstGeom>
          <a:noFill/>
        </p:spPr>
      </p:pic>
      <p:pic>
        <p:nvPicPr>
          <p:cNvPr id="6155" name="Picture 11" descr="K:\2012出張中\写真\2012ベトナム、香港出張\P1020807.JPG"/>
          <p:cNvPicPr>
            <a:picLocks noChangeAspect="1" noChangeArrowheads="1"/>
          </p:cNvPicPr>
          <p:nvPr/>
        </p:nvPicPr>
        <p:blipFill>
          <a:blip r:embed="rId12" cstate="print"/>
          <a:srcRect/>
          <a:stretch>
            <a:fillRect/>
          </a:stretch>
        </p:blipFill>
        <p:spPr bwMode="auto">
          <a:xfrm>
            <a:off x="-5588000" y="-4191000"/>
            <a:ext cx="4064000" cy="3048000"/>
          </a:xfrm>
          <a:prstGeom prst="rect">
            <a:avLst/>
          </a:prstGeom>
          <a:noFill/>
        </p:spPr>
      </p:pic>
    </p:spTree>
    <p:extLst>
      <p:ext uri="{BB962C8B-B14F-4D97-AF65-F5344CB8AC3E}">
        <p14:creationId xmlns:p14="http://schemas.microsoft.com/office/powerpoint/2010/main" xmlns="" val="88704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メインストリートＵＳＡ</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p:spPr>
      </p:pic>
    </p:spTree>
    <p:extLst>
      <p:ext uri="{BB962C8B-B14F-4D97-AF65-F5344CB8AC3E}">
        <p14:creationId xmlns:p14="http://schemas.microsoft.com/office/powerpoint/2010/main" xmlns="" val="467771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小さいお城、後ろに山</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コンテンツ プレースホルダー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03648" y="1340768"/>
            <a:ext cx="5994400" cy="4495800"/>
          </a:xfrm>
          <a:prstGeom prst="rect">
            <a:avLst/>
          </a:prstGeom>
        </p:spPr>
      </p:pic>
    </p:spTree>
    <p:extLst>
      <p:ext uri="{BB962C8B-B14F-4D97-AF65-F5344CB8AC3E}">
        <p14:creationId xmlns:p14="http://schemas.microsoft.com/office/powerpoint/2010/main" xmlns="" val="2498312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xmlns="" val="0"/>
              </a:ext>
            </a:extLst>
          </a:blip>
          <a:srcRect l="20815" t="17394" r="28559" b="16859"/>
          <a:stretch/>
        </p:blipFill>
        <p:spPr>
          <a:xfrm>
            <a:off x="2123728" y="387185"/>
            <a:ext cx="6522743" cy="6290971"/>
          </a:xfrm>
          <a:prstGeom prst="rect">
            <a:avLst/>
          </a:prstGeom>
        </p:spPr>
      </p:pic>
      <p:sp>
        <p:nvSpPr>
          <p:cNvPr id="7" name="四角形吹き出し 6"/>
          <p:cNvSpPr/>
          <p:nvPr/>
        </p:nvSpPr>
        <p:spPr>
          <a:xfrm>
            <a:off x="323528" y="5373216"/>
            <a:ext cx="1440160" cy="648072"/>
          </a:xfrm>
          <a:prstGeom prst="wedgeRectCallout">
            <a:avLst>
              <a:gd name="adj1" fmla="val 134106"/>
              <a:gd name="adj2" fmla="val -7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オートピア</a:t>
            </a:r>
            <a:r>
              <a:rPr kumimoji="1" lang="en-US" altLang="ja-JP" dirty="0" smtClean="0"/>
              <a:t>45</a:t>
            </a:r>
            <a:r>
              <a:rPr kumimoji="1" lang="ja-JP" altLang="en-US" dirty="0" smtClean="0"/>
              <a:t>分</a:t>
            </a:r>
            <a:endParaRPr kumimoji="1" lang="ja-JP" altLang="en-US" dirty="0"/>
          </a:p>
        </p:txBody>
      </p:sp>
      <p:sp>
        <p:nvSpPr>
          <p:cNvPr id="8" name="四角形吹き出し 7"/>
          <p:cNvSpPr/>
          <p:nvPr/>
        </p:nvSpPr>
        <p:spPr>
          <a:xfrm>
            <a:off x="395536" y="3068960"/>
            <a:ext cx="1584176" cy="720080"/>
          </a:xfrm>
          <a:prstGeom prst="wedgeRectCallout">
            <a:avLst>
              <a:gd name="adj1" fmla="val 100226"/>
              <a:gd name="adj2" fmla="val 241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空飛ぶダンボ</a:t>
            </a:r>
            <a:r>
              <a:rPr lang="en-US" altLang="ja-JP" dirty="0" smtClean="0"/>
              <a:t>30</a:t>
            </a:r>
            <a:r>
              <a:rPr lang="ja-JP" altLang="en-US" dirty="0"/>
              <a:t>分</a:t>
            </a:r>
            <a:endParaRPr kumimoji="1" lang="ja-JP" altLang="en-US" dirty="0"/>
          </a:p>
        </p:txBody>
      </p:sp>
      <p:sp>
        <p:nvSpPr>
          <p:cNvPr id="9" name="四角形吹き出し 8"/>
          <p:cNvSpPr/>
          <p:nvPr/>
        </p:nvSpPr>
        <p:spPr>
          <a:xfrm>
            <a:off x="5724128" y="4452942"/>
            <a:ext cx="2232248" cy="488225"/>
          </a:xfrm>
          <a:prstGeom prst="wedgeRectCallout">
            <a:avLst>
              <a:gd name="adj1" fmla="val 39300"/>
              <a:gd name="adj2" fmla="val -2562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トイソルジャーパラシュートドロップ</a:t>
            </a:r>
            <a:r>
              <a:rPr kumimoji="1" lang="en-US" altLang="ja-JP" dirty="0" smtClean="0"/>
              <a:t>30</a:t>
            </a:r>
            <a:r>
              <a:rPr kumimoji="1" lang="ja-JP" altLang="en-US" dirty="0" smtClean="0"/>
              <a:t>分</a:t>
            </a:r>
            <a:endParaRPr kumimoji="1" lang="ja-JP" altLang="en-US" dirty="0"/>
          </a:p>
        </p:txBody>
      </p:sp>
    </p:spTree>
    <p:extLst>
      <p:ext uri="{BB962C8B-B14F-4D97-AF65-F5344CB8AC3E}">
        <p14:creationId xmlns:p14="http://schemas.microsoft.com/office/powerpoint/2010/main" xmlns="" val="3475580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ビッググリズリーマウンテン</a:t>
            </a:r>
            <a:endParaRPr kumimoji="1" lang="ja-JP" altLang="en-US" dirty="0"/>
          </a:p>
        </p:txBody>
      </p:sp>
      <p:pic>
        <p:nvPicPr>
          <p:cNvPr id="6" name="Picture 2"/>
          <p:cNvPicPr>
            <a:picLocks noGrp="1" noChangeAspect="1" noChangeArrowheads="1"/>
          </p:cNvPicPr>
          <p:nvPr>
            <p:ph idx="1"/>
          </p:nvPr>
        </p:nvPicPr>
        <p:blipFill>
          <a:blip r:embed="rId2" cstate="print"/>
          <a:srcRect/>
          <a:stretch>
            <a:fillRect/>
          </a:stretch>
        </p:blipFill>
        <p:spPr bwMode="auto">
          <a:xfrm>
            <a:off x="612775" y="2013585"/>
            <a:ext cx="8153400" cy="3669030"/>
          </a:xfrm>
          <a:prstGeom prst="rect">
            <a:avLst/>
          </a:prstGeom>
          <a:noFill/>
          <a:ln w="9525">
            <a:noFill/>
            <a:miter lim="800000"/>
            <a:headEnd/>
            <a:tailEnd/>
          </a:ln>
          <a:effectLst/>
        </p:spPr>
      </p:pic>
    </p:spTree>
    <p:extLst>
      <p:ext uri="{BB962C8B-B14F-4D97-AF65-F5344CB8AC3E}">
        <p14:creationId xmlns:p14="http://schemas.microsoft.com/office/powerpoint/2010/main" xmlns="" val="1303708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ビッグサンダーマウンテンよりも凝っている</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p:spPr>
      </p:pic>
    </p:spTree>
    <p:extLst>
      <p:ext uri="{BB962C8B-B14F-4D97-AF65-F5344CB8AC3E}">
        <p14:creationId xmlns:p14="http://schemas.microsoft.com/office/powerpoint/2010/main" xmlns="" val="342275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p:spPr>
      </p:pic>
    </p:spTree>
    <p:extLst>
      <p:ext uri="{BB962C8B-B14F-4D97-AF65-F5344CB8AC3E}">
        <p14:creationId xmlns:p14="http://schemas.microsoft.com/office/powerpoint/2010/main" xmlns="" val="4280115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p:txBody>
          <a:bodyPr>
            <a:normAutofit fontScale="90000"/>
          </a:bodyPr>
          <a:lstStyle/>
          <a:p>
            <a:r>
              <a:rPr lang="ja-JP" altLang="en-US" smtClean="0"/>
              <a:t>ザ・ウォルト・ディズニー・カンパニー有価証券報告書</a:t>
            </a:r>
            <a:br>
              <a:rPr lang="ja-JP" altLang="en-US" smtClean="0"/>
            </a:br>
            <a:endParaRPr lang="ja-JP" altLang="en-US" smtClean="0"/>
          </a:p>
        </p:txBody>
      </p:sp>
      <p:sp>
        <p:nvSpPr>
          <p:cNvPr id="3" name="コンテンツ プレースホルダー 2"/>
          <p:cNvSpPr>
            <a:spLocks noGrp="1"/>
          </p:cNvSpPr>
          <p:nvPr>
            <p:ph idx="1"/>
          </p:nvPr>
        </p:nvSpPr>
        <p:spPr>
          <a:xfrm>
            <a:off x="427038" y="1196975"/>
            <a:ext cx="8229600" cy="5545138"/>
          </a:xfrm>
        </p:spPr>
        <p:txBody>
          <a:bodyPr/>
          <a:lstStyle/>
          <a:p>
            <a:pPr>
              <a:buFont typeface="Arial" panose="020B0604020202020204" pitchFamily="34" charset="0"/>
              <a:buChar char="•"/>
              <a:defRPr/>
            </a:pPr>
            <a:r>
              <a:rPr lang="ja-JP" altLang="en-US" sz="2400" dirty="0" smtClean="0"/>
              <a:t>総額</a:t>
            </a:r>
            <a:r>
              <a:rPr lang="en-US" altLang="ja-JP" sz="2400" dirty="0" smtClean="0"/>
              <a:t>408.93</a:t>
            </a:r>
            <a:r>
              <a:rPr lang="ja-JP" altLang="en-US" sz="2400" dirty="0" smtClean="0"/>
              <a:t>（億ドル）</a:t>
            </a:r>
            <a:endParaRPr lang="ja-JP" altLang="en-US" sz="2400" dirty="0"/>
          </a:p>
          <a:p>
            <a:pPr marL="0" indent="0">
              <a:buFont typeface="Arial" panose="020B0604020202020204" pitchFamily="34" charset="0"/>
              <a:buNone/>
              <a:defRPr/>
            </a:pPr>
            <a:r>
              <a:rPr lang="ja-JP" altLang="en-US" sz="2400" dirty="0" smtClean="0">
                <a:solidFill>
                  <a:srgbClr val="FF0000"/>
                </a:solidFill>
              </a:rPr>
              <a:t>メディア</a:t>
            </a:r>
            <a:r>
              <a:rPr lang="ja-JP" altLang="en-US" sz="2400" dirty="0">
                <a:solidFill>
                  <a:srgbClr val="FF0000"/>
                </a:solidFill>
              </a:rPr>
              <a:t>ネ</a:t>
            </a:r>
            <a:r>
              <a:rPr lang="ja-JP" altLang="en-US" sz="2400" dirty="0" smtClean="0">
                <a:solidFill>
                  <a:srgbClr val="FF0000"/>
                </a:solidFill>
              </a:rPr>
              <a:t>ットワーク</a:t>
            </a:r>
            <a:r>
              <a:rPr lang="ja-JP" altLang="en-US" sz="2400" dirty="0">
                <a:solidFill>
                  <a:srgbClr val="FF0000"/>
                </a:solidFill>
              </a:rPr>
              <a:t>部門</a:t>
            </a:r>
          </a:p>
          <a:p>
            <a:pPr>
              <a:buFont typeface="Arial" panose="020B0604020202020204" pitchFamily="34" charset="0"/>
              <a:buChar char="•"/>
              <a:defRPr/>
            </a:pPr>
            <a:r>
              <a:rPr lang="ja-JP" altLang="en-US" sz="2400" dirty="0"/>
              <a:t>ＴＶ放送局ＡＢＣ（</a:t>
            </a:r>
            <a:r>
              <a:rPr lang="en-US" altLang="ja-JP" sz="2400" dirty="0"/>
              <a:t>3</a:t>
            </a:r>
            <a:r>
              <a:rPr lang="ja-JP" altLang="en-US" sz="2400" dirty="0"/>
              <a:t>大ネットワークの一つ）</a:t>
            </a:r>
          </a:p>
          <a:p>
            <a:pPr>
              <a:buFont typeface="Arial" panose="020B0604020202020204" pitchFamily="34" charset="0"/>
              <a:buChar char="•"/>
              <a:defRPr/>
            </a:pPr>
            <a:r>
              <a:rPr lang="ja-JP" altLang="en-US" sz="2400" dirty="0"/>
              <a:t>スポーツ専門チャンネル</a:t>
            </a:r>
            <a:r>
              <a:rPr lang="ja-JP" altLang="en-US" sz="2400" dirty="0" smtClean="0"/>
              <a:t>ＥＳＰＮ</a:t>
            </a:r>
            <a:endParaRPr lang="en-US" altLang="ja-JP" sz="2400" dirty="0" smtClean="0"/>
          </a:p>
          <a:p>
            <a:pPr marL="0" indent="0">
              <a:buFont typeface="Arial" panose="020B0604020202020204" pitchFamily="34" charset="0"/>
              <a:buNone/>
              <a:defRPr/>
            </a:pPr>
            <a:r>
              <a:rPr lang="ja-JP" altLang="en-US" sz="2400" dirty="0" smtClean="0">
                <a:solidFill>
                  <a:srgbClr val="FF0000"/>
                </a:solidFill>
              </a:rPr>
              <a:t>パーク</a:t>
            </a:r>
            <a:r>
              <a:rPr lang="ja-JP" altLang="en-US" sz="2400" dirty="0">
                <a:solidFill>
                  <a:srgbClr val="FF0000"/>
                </a:solidFill>
              </a:rPr>
              <a:t>・アンド・リゾート部門</a:t>
            </a:r>
          </a:p>
          <a:p>
            <a:pPr>
              <a:buFont typeface="Arial" panose="020B0604020202020204" pitchFamily="34" charset="0"/>
              <a:buChar char="•"/>
              <a:defRPr/>
            </a:pPr>
            <a:r>
              <a:rPr lang="ja-JP" altLang="en-US" sz="2400" dirty="0"/>
              <a:t>カリフォルニア、フロリダ、パリ、香港</a:t>
            </a:r>
          </a:p>
          <a:p>
            <a:pPr marL="0" indent="0">
              <a:buFont typeface="Arial" panose="020B0604020202020204" pitchFamily="34" charset="0"/>
              <a:buNone/>
              <a:defRPr/>
            </a:pPr>
            <a:r>
              <a:rPr lang="ja-JP" altLang="en-US" sz="2400" dirty="0">
                <a:solidFill>
                  <a:srgbClr val="FF0000"/>
                </a:solidFill>
              </a:rPr>
              <a:t>スタジオ・エンターテイメント部門</a:t>
            </a:r>
          </a:p>
          <a:p>
            <a:pPr>
              <a:buFont typeface="Arial" panose="020B0604020202020204" pitchFamily="34" charset="0"/>
              <a:buChar char="•"/>
              <a:defRPr/>
            </a:pPr>
            <a:r>
              <a:rPr lang="ja-JP" altLang="en-US" sz="2400" dirty="0"/>
              <a:t>	映画の配給・販売・配信、テレビ番組放映権など</a:t>
            </a:r>
          </a:p>
          <a:p>
            <a:pPr marL="0" indent="0">
              <a:buFont typeface="Arial" panose="020B0604020202020204" pitchFamily="34" charset="0"/>
              <a:buNone/>
              <a:defRPr/>
            </a:pPr>
            <a:r>
              <a:rPr lang="ja-JP" altLang="en-US" sz="2400" dirty="0">
                <a:solidFill>
                  <a:srgbClr val="FF0000"/>
                </a:solidFill>
              </a:rPr>
              <a:t>コンシューマ・プロダクツ部門</a:t>
            </a:r>
          </a:p>
          <a:p>
            <a:pPr>
              <a:buFont typeface="Arial" panose="020B0604020202020204" pitchFamily="34" charset="0"/>
              <a:buChar char="•"/>
              <a:defRPr/>
            </a:pPr>
            <a:r>
              <a:rPr lang="ja-JP" altLang="en-US" sz="2400" dirty="0"/>
              <a:t>ライセンス・出版・ディズニーストア</a:t>
            </a:r>
          </a:p>
          <a:p>
            <a:pPr marL="0" indent="0">
              <a:buFont typeface="Arial" panose="020B0604020202020204" pitchFamily="34" charset="0"/>
              <a:buNone/>
              <a:defRPr/>
            </a:pPr>
            <a:r>
              <a:rPr lang="ja-JP" altLang="en-US" sz="2400" dirty="0">
                <a:solidFill>
                  <a:srgbClr val="FF0000"/>
                </a:solidFill>
              </a:rPr>
              <a:t>インタラクティブ・メディア部門</a:t>
            </a:r>
          </a:p>
          <a:p>
            <a:pPr>
              <a:buFont typeface="Arial" panose="020B0604020202020204" pitchFamily="34" charset="0"/>
              <a:buChar char="•"/>
              <a:defRPr/>
            </a:pPr>
            <a:r>
              <a:rPr lang="ja-JP" altLang="en-US" sz="2400" dirty="0"/>
              <a:t>	ゲームなど</a:t>
            </a:r>
          </a:p>
          <a:p>
            <a:pPr>
              <a:buFont typeface="Arial" panose="020B0604020202020204" pitchFamily="34" charset="0"/>
              <a:buChar char="•"/>
              <a:defRPr/>
            </a:pPr>
            <a:endParaRPr lang="ja-JP" altLang="en-US" sz="2800" dirty="0"/>
          </a:p>
        </p:txBody>
      </p:sp>
    </p:spTree>
    <p:extLst>
      <p:ext uri="{BB962C8B-B14F-4D97-AF65-F5344CB8AC3E}">
        <p14:creationId xmlns:p14="http://schemas.microsoft.com/office/powerpoint/2010/main" xmlns="" val="1608925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トイストーリーランド</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1493000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トイソルジャー・パラシュート・ドロップ</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374278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スリンキードッグ</a:t>
            </a:r>
            <a:r>
              <a:rPr lang="ja-JP" altLang="en-US" dirty="0" smtClean="0"/>
              <a:t>・スピン</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1448301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ＲＣ　レーサー</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2182347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キューボット</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27584" y="1700808"/>
            <a:ext cx="5994400" cy="4495800"/>
          </a:xfrm>
          <a:prstGeom prst="rect">
            <a:avLst/>
          </a:prstGeom>
        </p:spPr>
      </p:pic>
      <p:sp>
        <p:nvSpPr>
          <p:cNvPr id="5" name="正方形/長方形 4"/>
          <p:cNvSpPr/>
          <p:nvPr/>
        </p:nvSpPr>
        <p:spPr>
          <a:xfrm>
            <a:off x="7308304" y="2348880"/>
            <a:ext cx="1691680" cy="3693319"/>
          </a:xfrm>
          <a:prstGeom prst="rect">
            <a:avLst/>
          </a:prstGeom>
        </p:spPr>
        <p:txBody>
          <a:bodyPr wrap="square">
            <a:spAutoFit/>
          </a:bodyPr>
          <a:lstStyle/>
          <a:p>
            <a:r>
              <a:rPr lang="ja-JP" altLang="en-US" dirty="0" smtClean="0"/>
              <a:t>キューボットは、生きている積み木のおもちゃで、複数の顔と声を持っています。積み木を回転させて組み合わせを変え、見たこともないようなクレイジーなキャラクターをつくってみましょう！</a:t>
            </a:r>
            <a:endParaRPr lang="ja-JP" altLang="en-US" dirty="0"/>
          </a:p>
        </p:txBody>
      </p:sp>
    </p:spTree>
    <p:extLst>
      <p:ext uri="{BB962C8B-B14F-4D97-AF65-F5344CB8AC3E}">
        <p14:creationId xmlns:p14="http://schemas.microsoft.com/office/powerpoint/2010/main" xmlns="" val="3182059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プーさんの冒険</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1450325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076" name="Picture 4" descr="K:\2012出張中\写真\2012ベトナム、香港出張\P1020911.JPG"/>
          <p:cNvPicPr>
            <a:picLocks noGrp="1" noChangeAspect="1" noChangeArrowheads="1"/>
          </p:cNvPicPr>
          <p:nvPr>
            <p:ph idx="1"/>
          </p:nvPr>
        </p:nvPicPr>
        <p:blipFill>
          <a:blip r:embed="rId2" cstate="print"/>
          <a:srcRect/>
          <a:stretch>
            <a:fillRect/>
          </a:stretch>
        </p:blipFill>
        <p:spPr bwMode="auto">
          <a:xfrm>
            <a:off x="107504" y="3429000"/>
            <a:ext cx="4319588" cy="3239691"/>
          </a:xfrm>
          <a:prstGeom prst="rect">
            <a:avLst/>
          </a:prstGeom>
          <a:noFill/>
        </p:spPr>
      </p:pic>
      <p:pic>
        <p:nvPicPr>
          <p:cNvPr id="3075" name="Picture 3" descr="K:\2012出張中\写真\2012ベトナム、香港出張\P1020911.JPG"/>
          <p:cNvPicPr>
            <a:picLocks noChangeAspect="1" noChangeArrowheads="1"/>
          </p:cNvPicPr>
          <p:nvPr/>
        </p:nvPicPr>
        <p:blipFill>
          <a:blip r:embed="rId3" cstate="print"/>
          <a:srcRect/>
          <a:stretch>
            <a:fillRect/>
          </a:stretch>
        </p:blipFill>
        <p:spPr bwMode="auto">
          <a:xfrm>
            <a:off x="-5588000" y="-4191000"/>
            <a:ext cx="4064000" cy="3048000"/>
          </a:xfrm>
          <a:prstGeom prst="rect">
            <a:avLst/>
          </a:prstGeom>
          <a:noFill/>
        </p:spPr>
      </p:pic>
      <p:pic>
        <p:nvPicPr>
          <p:cNvPr id="3077" name="Picture 5"/>
          <p:cNvPicPr>
            <a:picLocks noChangeAspect="1" noChangeArrowheads="1"/>
          </p:cNvPicPr>
          <p:nvPr/>
        </p:nvPicPr>
        <p:blipFill>
          <a:blip r:embed="rId4" cstate="print"/>
          <a:srcRect/>
          <a:stretch>
            <a:fillRect/>
          </a:stretch>
        </p:blipFill>
        <p:spPr bwMode="auto">
          <a:xfrm>
            <a:off x="4716016" y="188640"/>
            <a:ext cx="4064000" cy="3048000"/>
          </a:xfrm>
          <a:prstGeom prst="rect">
            <a:avLst/>
          </a:prstGeom>
          <a:noFill/>
          <a:ln w="9525">
            <a:noFill/>
            <a:miter lim="800000"/>
            <a:headEnd/>
            <a:tailEnd/>
          </a:ln>
          <a:effectLst/>
        </p:spPr>
      </p:pic>
    </p:spTree>
    <p:extLst>
      <p:ext uri="{BB962C8B-B14F-4D97-AF65-F5344CB8AC3E}">
        <p14:creationId xmlns:p14="http://schemas.microsoft.com/office/powerpoint/2010/main" xmlns="" val="4831972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イッツアスモールワールド</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346920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ピノキオ</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73183" y="1614589"/>
            <a:ext cx="5997633" cy="4497185"/>
          </a:xfrm>
          <a:prstGeom prst="rect">
            <a:avLst/>
          </a:prstGeom>
        </p:spPr>
      </p:pic>
    </p:spTree>
    <p:extLst>
      <p:ext uri="{BB962C8B-B14F-4D97-AF65-F5344CB8AC3E}">
        <p14:creationId xmlns:p14="http://schemas.microsoft.com/office/powerpoint/2010/main" xmlns="" val="20943709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リトルマーメイド</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40072182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p:txBody>
          <a:bodyPr/>
          <a:lstStyle/>
          <a:p>
            <a:endParaRPr lang="ja-JP" altLang="en-US" smtClean="0"/>
          </a:p>
        </p:txBody>
      </p:sp>
      <p:pic>
        <p:nvPicPr>
          <p:cNvPr id="38915"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57200" y="2133600"/>
            <a:ext cx="8081963" cy="1943100"/>
          </a:xfrm>
        </p:spPr>
      </p:pic>
    </p:spTree>
    <p:extLst>
      <p:ext uri="{BB962C8B-B14F-4D97-AF65-F5344CB8AC3E}">
        <p14:creationId xmlns:p14="http://schemas.microsoft.com/office/powerpoint/2010/main" xmlns="" val="21453882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スティッチ</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11899190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アメリカ</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83574" y="1622901"/>
            <a:ext cx="5976851" cy="4480560"/>
          </a:xfrm>
          <a:prstGeom prst="rect">
            <a:avLst/>
          </a:prstGeom>
        </p:spPr>
      </p:pic>
    </p:spTree>
    <p:extLst>
      <p:ext uri="{BB962C8B-B14F-4D97-AF65-F5344CB8AC3E}">
        <p14:creationId xmlns:p14="http://schemas.microsoft.com/office/powerpoint/2010/main" xmlns="" val="2660129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アメリカ</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26838005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日本</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95536" y="1556792"/>
            <a:ext cx="7349016" cy="5511762"/>
          </a:xfrm>
          <a:prstGeom prst="rect">
            <a:avLst/>
          </a:prstGeom>
        </p:spPr>
      </p:pic>
    </p:spTree>
    <p:extLst>
      <p:ext uri="{BB962C8B-B14F-4D97-AF65-F5344CB8AC3E}">
        <p14:creationId xmlns:p14="http://schemas.microsoft.com/office/powerpoint/2010/main" xmlns="" val="23623790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韓国</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1316249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香港</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11631630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最後</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34168141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スペースマウンテン</a:t>
            </a:r>
            <a:endParaRPr kumimoji="1" lang="ja-JP" altLang="en-US" dirty="0"/>
          </a:p>
        </p:txBody>
      </p:sp>
      <p:pic>
        <p:nvPicPr>
          <p:cNvPr id="42" name="図 4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37414" y="1916831"/>
            <a:ext cx="6390586" cy="4792939"/>
          </a:xfrm>
          <a:prstGeom prst="rect">
            <a:avLst/>
          </a:prstGeom>
        </p:spPr>
      </p:pic>
      <p:pic>
        <p:nvPicPr>
          <p:cNvPr id="53" name="図 5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28000" y="7083508"/>
            <a:ext cx="9144000" cy="6858000"/>
          </a:xfrm>
          <a:prstGeom prst="rect">
            <a:avLst/>
          </a:prstGeom>
        </p:spPr>
      </p:pic>
      <p:pic>
        <p:nvPicPr>
          <p:cNvPr id="54" name="図 5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678000" y="7233508"/>
            <a:ext cx="9144000" cy="6858000"/>
          </a:xfrm>
          <a:prstGeom prst="rect">
            <a:avLst/>
          </a:prstGeom>
        </p:spPr>
      </p:pic>
      <p:pic>
        <p:nvPicPr>
          <p:cNvPr id="55" name="図 5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28000" y="7383508"/>
            <a:ext cx="9144000" cy="6858000"/>
          </a:xfrm>
          <a:prstGeom prst="rect">
            <a:avLst/>
          </a:prstGeom>
        </p:spPr>
      </p:pic>
      <p:pic>
        <p:nvPicPr>
          <p:cNvPr id="56" name="図 5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978000" y="7533508"/>
            <a:ext cx="9144000" cy="6858000"/>
          </a:xfrm>
          <a:prstGeom prst="rect">
            <a:avLst/>
          </a:prstGeom>
        </p:spPr>
      </p:pic>
      <p:pic>
        <p:nvPicPr>
          <p:cNvPr id="57" name="図 5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128000" y="7683508"/>
            <a:ext cx="9144000" cy="6858000"/>
          </a:xfrm>
          <a:prstGeom prst="rect">
            <a:avLst/>
          </a:prstGeom>
        </p:spPr>
      </p:pic>
      <p:pic>
        <p:nvPicPr>
          <p:cNvPr id="58" name="図 5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278000" y="7833508"/>
            <a:ext cx="9144000" cy="6858000"/>
          </a:xfrm>
          <a:prstGeom prst="rect">
            <a:avLst/>
          </a:prstGeom>
        </p:spPr>
      </p:pic>
      <p:pic>
        <p:nvPicPr>
          <p:cNvPr id="59" name="図 5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428000" y="7983508"/>
            <a:ext cx="9144000" cy="6858000"/>
          </a:xfrm>
          <a:prstGeom prst="rect">
            <a:avLst/>
          </a:prstGeom>
        </p:spPr>
      </p:pic>
      <p:pic>
        <p:nvPicPr>
          <p:cNvPr id="60" name="図 5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578000" y="8133508"/>
            <a:ext cx="9144000" cy="6858000"/>
          </a:xfrm>
          <a:prstGeom prst="rect">
            <a:avLst/>
          </a:prstGeom>
        </p:spPr>
      </p:pic>
      <p:pic>
        <p:nvPicPr>
          <p:cNvPr id="61" name="図 6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7728000" y="8283508"/>
            <a:ext cx="9144000" cy="6858000"/>
          </a:xfrm>
          <a:prstGeom prst="rect">
            <a:avLst/>
          </a:prstGeom>
        </p:spPr>
      </p:pic>
      <p:pic>
        <p:nvPicPr>
          <p:cNvPr id="62" name="図 61"/>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878000" y="8433508"/>
            <a:ext cx="9144000" cy="6858000"/>
          </a:xfrm>
          <a:prstGeom prst="rect">
            <a:avLst/>
          </a:prstGeom>
        </p:spPr>
      </p:pic>
      <p:pic>
        <p:nvPicPr>
          <p:cNvPr id="63" name="図 62"/>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8028000" y="8583508"/>
            <a:ext cx="9144000" cy="6858000"/>
          </a:xfrm>
          <a:prstGeom prst="rect">
            <a:avLst/>
          </a:prstGeom>
        </p:spPr>
      </p:pic>
      <p:pic>
        <p:nvPicPr>
          <p:cNvPr id="64" name="図 63"/>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0776438" y="8904508"/>
            <a:ext cx="9144000" cy="6858000"/>
          </a:xfrm>
          <a:prstGeom prst="rect">
            <a:avLst/>
          </a:prstGeom>
        </p:spPr>
      </p:pic>
      <p:pic>
        <p:nvPicPr>
          <p:cNvPr id="65" name="図 64"/>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8328000" y="8883508"/>
            <a:ext cx="9144000" cy="6858000"/>
          </a:xfrm>
          <a:prstGeom prst="rect">
            <a:avLst/>
          </a:prstGeom>
        </p:spPr>
      </p:pic>
      <p:pic>
        <p:nvPicPr>
          <p:cNvPr id="66" name="図 65"/>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8478000" y="9033508"/>
            <a:ext cx="9144000" cy="6858000"/>
          </a:xfrm>
          <a:prstGeom prst="rect">
            <a:avLst/>
          </a:prstGeom>
        </p:spPr>
      </p:pic>
      <p:pic>
        <p:nvPicPr>
          <p:cNvPr id="67" name="図 66"/>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8628000" y="9183508"/>
            <a:ext cx="9144000" cy="6858000"/>
          </a:xfrm>
          <a:prstGeom prst="rect">
            <a:avLst/>
          </a:prstGeom>
        </p:spPr>
      </p:pic>
      <p:pic>
        <p:nvPicPr>
          <p:cNvPr id="68" name="図 67"/>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8778000" y="9333508"/>
            <a:ext cx="9144000" cy="6858000"/>
          </a:xfrm>
          <a:prstGeom prst="rect">
            <a:avLst/>
          </a:prstGeom>
        </p:spPr>
      </p:pic>
      <p:pic>
        <p:nvPicPr>
          <p:cNvPr id="69" name="図 68"/>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8928000" y="9483508"/>
            <a:ext cx="9144000" cy="6858000"/>
          </a:xfrm>
          <a:prstGeom prst="rect">
            <a:avLst/>
          </a:prstGeom>
        </p:spPr>
      </p:pic>
      <p:pic>
        <p:nvPicPr>
          <p:cNvPr id="70" name="図 69"/>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9078000" y="9633508"/>
            <a:ext cx="9144000" cy="6858000"/>
          </a:xfrm>
          <a:prstGeom prst="rect">
            <a:avLst/>
          </a:prstGeom>
        </p:spPr>
      </p:pic>
      <p:pic>
        <p:nvPicPr>
          <p:cNvPr id="71" name="図 70"/>
          <p:cNvPicPr>
            <a:picLocks noChangeAspect="1"/>
          </p:cNvPicPr>
          <p:nvPr/>
        </p:nvPicPr>
        <p:blipFill>
          <a:blip r:embed="rId21" cstate="print">
            <a:extLst>
              <a:ext uri="{28A0092B-C50C-407E-A947-70E740481C1C}">
                <a14:useLocalDpi xmlns:a14="http://schemas.microsoft.com/office/drawing/2010/main" xmlns="" val="0"/>
              </a:ext>
            </a:extLst>
          </a:blip>
          <a:stretch>
            <a:fillRect/>
          </a:stretch>
        </p:blipFill>
        <p:spPr>
          <a:xfrm>
            <a:off x="9228000" y="9783508"/>
            <a:ext cx="9144000" cy="6858000"/>
          </a:xfrm>
          <a:prstGeom prst="rect">
            <a:avLst/>
          </a:prstGeom>
        </p:spPr>
      </p:pic>
      <p:pic>
        <p:nvPicPr>
          <p:cNvPr id="72" name="図 71"/>
          <p:cNvPicPr>
            <a:picLocks noChangeAspect="1"/>
          </p:cNvPicPr>
          <p:nvPr/>
        </p:nvPicPr>
        <p:blipFill>
          <a:blip r:embed="rId22" cstate="print">
            <a:extLst>
              <a:ext uri="{28A0092B-C50C-407E-A947-70E740481C1C}">
                <a14:useLocalDpi xmlns:a14="http://schemas.microsoft.com/office/drawing/2010/main" xmlns="" val="0"/>
              </a:ext>
            </a:extLst>
          </a:blip>
          <a:stretch>
            <a:fillRect/>
          </a:stretch>
        </p:blipFill>
        <p:spPr>
          <a:xfrm>
            <a:off x="9378000" y="9933508"/>
            <a:ext cx="9144000" cy="6858000"/>
          </a:xfrm>
          <a:prstGeom prst="rect">
            <a:avLst/>
          </a:prstGeom>
        </p:spPr>
      </p:pic>
      <p:pic>
        <p:nvPicPr>
          <p:cNvPr id="73" name="図 72"/>
          <p:cNvPicPr>
            <a:picLocks noChangeAspect="1"/>
          </p:cNvPicPr>
          <p:nvPr/>
        </p:nvPicPr>
        <p:blipFill>
          <a:blip r:embed="rId23" cstate="print">
            <a:extLst>
              <a:ext uri="{28A0092B-C50C-407E-A947-70E740481C1C}">
                <a14:useLocalDpi xmlns:a14="http://schemas.microsoft.com/office/drawing/2010/main" xmlns="" val="0"/>
              </a:ext>
            </a:extLst>
          </a:blip>
          <a:stretch>
            <a:fillRect/>
          </a:stretch>
        </p:blipFill>
        <p:spPr>
          <a:xfrm>
            <a:off x="9528000" y="10083508"/>
            <a:ext cx="9144000" cy="6858000"/>
          </a:xfrm>
          <a:prstGeom prst="rect">
            <a:avLst/>
          </a:prstGeom>
        </p:spPr>
      </p:pic>
      <p:pic>
        <p:nvPicPr>
          <p:cNvPr id="74" name="図 73"/>
          <p:cNvPicPr>
            <a:picLocks noChangeAspect="1"/>
          </p:cNvPicPr>
          <p:nvPr/>
        </p:nvPicPr>
        <p:blipFill>
          <a:blip r:embed="rId24" cstate="print">
            <a:extLst>
              <a:ext uri="{28A0092B-C50C-407E-A947-70E740481C1C}">
                <a14:useLocalDpi xmlns:a14="http://schemas.microsoft.com/office/drawing/2010/main" xmlns="" val="0"/>
              </a:ext>
            </a:extLst>
          </a:blip>
          <a:stretch>
            <a:fillRect/>
          </a:stretch>
        </p:blipFill>
        <p:spPr>
          <a:xfrm>
            <a:off x="9678000" y="10233508"/>
            <a:ext cx="9144000" cy="6858000"/>
          </a:xfrm>
          <a:prstGeom prst="rect">
            <a:avLst/>
          </a:prstGeom>
        </p:spPr>
      </p:pic>
      <p:pic>
        <p:nvPicPr>
          <p:cNvPr id="75" name="図 74"/>
          <p:cNvPicPr>
            <a:picLocks noChangeAspect="1"/>
          </p:cNvPicPr>
          <p:nvPr/>
        </p:nvPicPr>
        <p:blipFill>
          <a:blip r:embed="rId25" cstate="print">
            <a:extLst>
              <a:ext uri="{28A0092B-C50C-407E-A947-70E740481C1C}">
                <a14:useLocalDpi xmlns:a14="http://schemas.microsoft.com/office/drawing/2010/main" xmlns="" val="0"/>
              </a:ext>
            </a:extLst>
          </a:blip>
          <a:stretch>
            <a:fillRect/>
          </a:stretch>
        </p:blipFill>
        <p:spPr>
          <a:xfrm>
            <a:off x="9828000" y="10383508"/>
            <a:ext cx="9144000" cy="6858000"/>
          </a:xfrm>
          <a:prstGeom prst="rect">
            <a:avLst/>
          </a:prstGeom>
        </p:spPr>
      </p:pic>
      <p:pic>
        <p:nvPicPr>
          <p:cNvPr id="76" name="図 75"/>
          <p:cNvPicPr>
            <a:picLocks noChangeAspect="1"/>
          </p:cNvPicPr>
          <p:nvPr/>
        </p:nvPicPr>
        <p:blipFill>
          <a:blip r:embed="rId26" cstate="print">
            <a:extLst>
              <a:ext uri="{28A0092B-C50C-407E-A947-70E740481C1C}">
                <a14:useLocalDpi xmlns:a14="http://schemas.microsoft.com/office/drawing/2010/main" xmlns="" val="0"/>
              </a:ext>
            </a:extLst>
          </a:blip>
          <a:stretch>
            <a:fillRect/>
          </a:stretch>
        </p:blipFill>
        <p:spPr>
          <a:xfrm>
            <a:off x="9978000" y="10533508"/>
            <a:ext cx="9144000" cy="6858000"/>
          </a:xfrm>
          <a:prstGeom prst="rect">
            <a:avLst/>
          </a:prstGeom>
        </p:spPr>
      </p:pic>
      <p:pic>
        <p:nvPicPr>
          <p:cNvPr id="77" name="図 76"/>
          <p:cNvPicPr>
            <a:picLocks noChangeAspect="1"/>
          </p:cNvPicPr>
          <p:nvPr/>
        </p:nvPicPr>
        <p:blipFill>
          <a:blip r:embed="rId27" cstate="print">
            <a:extLst>
              <a:ext uri="{28A0092B-C50C-407E-A947-70E740481C1C}">
                <a14:useLocalDpi xmlns:a14="http://schemas.microsoft.com/office/drawing/2010/main" xmlns="" val="0"/>
              </a:ext>
            </a:extLst>
          </a:blip>
          <a:stretch>
            <a:fillRect/>
          </a:stretch>
        </p:blipFill>
        <p:spPr>
          <a:xfrm>
            <a:off x="10128000" y="10683508"/>
            <a:ext cx="9144000" cy="6858000"/>
          </a:xfrm>
          <a:prstGeom prst="rect">
            <a:avLst/>
          </a:prstGeom>
        </p:spPr>
      </p:pic>
      <p:pic>
        <p:nvPicPr>
          <p:cNvPr id="78" name="図 77"/>
          <p:cNvPicPr>
            <a:picLocks noChangeAspect="1"/>
          </p:cNvPicPr>
          <p:nvPr/>
        </p:nvPicPr>
        <p:blipFill>
          <a:blip r:embed="rId28" cstate="print">
            <a:extLst>
              <a:ext uri="{28A0092B-C50C-407E-A947-70E740481C1C}">
                <a14:useLocalDpi xmlns:a14="http://schemas.microsoft.com/office/drawing/2010/main" xmlns="" val="0"/>
              </a:ext>
            </a:extLst>
          </a:blip>
          <a:stretch>
            <a:fillRect/>
          </a:stretch>
        </p:blipFill>
        <p:spPr>
          <a:xfrm>
            <a:off x="10278000" y="10833508"/>
            <a:ext cx="9144000" cy="6858000"/>
          </a:xfrm>
          <a:prstGeom prst="rect">
            <a:avLst/>
          </a:prstGeom>
        </p:spPr>
      </p:pic>
      <p:pic>
        <p:nvPicPr>
          <p:cNvPr id="79" name="図 78"/>
          <p:cNvPicPr>
            <a:picLocks noChangeAspect="1"/>
          </p:cNvPicPr>
          <p:nvPr/>
        </p:nvPicPr>
        <p:blipFill>
          <a:blip r:embed="rId29" cstate="print">
            <a:extLst>
              <a:ext uri="{28A0092B-C50C-407E-A947-70E740481C1C}">
                <a14:useLocalDpi xmlns:a14="http://schemas.microsoft.com/office/drawing/2010/main" xmlns="" val="0"/>
              </a:ext>
            </a:extLst>
          </a:blip>
          <a:stretch>
            <a:fillRect/>
          </a:stretch>
        </p:blipFill>
        <p:spPr>
          <a:xfrm>
            <a:off x="10428000" y="10983508"/>
            <a:ext cx="9144000" cy="6858000"/>
          </a:xfrm>
          <a:prstGeom prst="rect">
            <a:avLst/>
          </a:prstGeom>
        </p:spPr>
      </p:pic>
      <p:pic>
        <p:nvPicPr>
          <p:cNvPr id="80" name="図 79"/>
          <p:cNvPicPr>
            <a:picLocks noChangeAspect="1"/>
          </p:cNvPicPr>
          <p:nvPr/>
        </p:nvPicPr>
        <p:blipFill>
          <a:blip r:embed="rId30" cstate="print">
            <a:extLst>
              <a:ext uri="{28A0092B-C50C-407E-A947-70E740481C1C}">
                <a14:useLocalDpi xmlns:a14="http://schemas.microsoft.com/office/drawing/2010/main" xmlns="" val="0"/>
              </a:ext>
            </a:extLst>
          </a:blip>
          <a:stretch>
            <a:fillRect/>
          </a:stretch>
        </p:blipFill>
        <p:spPr>
          <a:xfrm>
            <a:off x="10578000" y="11133508"/>
            <a:ext cx="9144000" cy="6858000"/>
          </a:xfrm>
          <a:prstGeom prst="rect">
            <a:avLst/>
          </a:prstGeom>
        </p:spPr>
      </p:pic>
      <p:pic>
        <p:nvPicPr>
          <p:cNvPr id="81" name="図 80"/>
          <p:cNvPicPr>
            <a:picLocks noChangeAspect="1"/>
          </p:cNvPicPr>
          <p:nvPr/>
        </p:nvPicPr>
        <p:blipFill>
          <a:blip r:embed="rId31" cstate="print">
            <a:extLst>
              <a:ext uri="{28A0092B-C50C-407E-A947-70E740481C1C}">
                <a14:useLocalDpi xmlns:a14="http://schemas.microsoft.com/office/drawing/2010/main" xmlns="" val="0"/>
              </a:ext>
            </a:extLst>
          </a:blip>
          <a:stretch>
            <a:fillRect/>
          </a:stretch>
        </p:blipFill>
        <p:spPr>
          <a:xfrm>
            <a:off x="10728000" y="11283508"/>
            <a:ext cx="9144000" cy="6858000"/>
          </a:xfrm>
          <a:prstGeom prst="rect">
            <a:avLst/>
          </a:prstGeom>
        </p:spPr>
      </p:pic>
      <p:pic>
        <p:nvPicPr>
          <p:cNvPr id="82" name="図 81"/>
          <p:cNvPicPr>
            <a:picLocks noChangeAspect="1"/>
          </p:cNvPicPr>
          <p:nvPr/>
        </p:nvPicPr>
        <p:blipFill>
          <a:blip r:embed="rId32" cstate="print">
            <a:extLst>
              <a:ext uri="{28A0092B-C50C-407E-A947-70E740481C1C}">
                <a14:useLocalDpi xmlns:a14="http://schemas.microsoft.com/office/drawing/2010/main" xmlns="" val="0"/>
              </a:ext>
            </a:extLst>
          </a:blip>
          <a:stretch>
            <a:fillRect/>
          </a:stretch>
        </p:blipFill>
        <p:spPr>
          <a:xfrm>
            <a:off x="10878000" y="11433508"/>
            <a:ext cx="9144000" cy="6858000"/>
          </a:xfrm>
          <a:prstGeom prst="rect">
            <a:avLst/>
          </a:prstGeom>
        </p:spPr>
      </p:pic>
      <p:pic>
        <p:nvPicPr>
          <p:cNvPr id="83" name="図 82"/>
          <p:cNvPicPr>
            <a:picLocks noChangeAspect="1"/>
          </p:cNvPicPr>
          <p:nvPr/>
        </p:nvPicPr>
        <p:blipFill>
          <a:blip r:embed="rId33" cstate="print">
            <a:extLst>
              <a:ext uri="{28A0092B-C50C-407E-A947-70E740481C1C}">
                <a14:useLocalDpi xmlns:a14="http://schemas.microsoft.com/office/drawing/2010/main" xmlns="" val="0"/>
              </a:ext>
            </a:extLst>
          </a:blip>
          <a:stretch>
            <a:fillRect/>
          </a:stretch>
        </p:blipFill>
        <p:spPr>
          <a:xfrm>
            <a:off x="11028000" y="11583508"/>
            <a:ext cx="9144000" cy="6858000"/>
          </a:xfrm>
          <a:prstGeom prst="rect">
            <a:avLst/>
          </a:prstGeom>
        </p:spPr>
      </p:pic>
      <p:pic>
        <p:nvPicPr>
          <p:cNvPr id="84" name="図 83"/>
          <p:cNvPicPr>
            <a:picLocks noChangeAspect="1"/>
          </p:cNvPicPr>
          <p:nvPr/>
        </p:nvPicPr>
        <p:blipFill>
          <a:blip r:embed="rId34" cstate="print">
            <a:extLst>
              <a:ext uri="{28A0092B-C50C-407E-A947-70E740481C1C}">
                <a14:useLocalDpi xmlns:a14="http://schemas.microsoft.com/office/drawing/2010/main" xmlns="" val="0"/>
              </a:ext>
            </a:extLst>
          </a:blip>
          <a:stretch>
            <a:fillRect/>
          </a:stretch>
        </p:blipFill>
        <p:spPr>
          <a:xfrm>
            <a:off x="11178000" y="11733508"/>
            <a:ext cx="9144000" cy="6858000"/>
          </a:xfrm>
          <a:prstGeom prst="rect">
            <a:avLst/>
          </a:prstGeom>
        </p:spPr>
      </p:pic>
      <p:pic>
        <p:nvPicPr>
          <p:cNvPr id="85" name="図 84"/>
          <p:cNvPicPr>
            <a:picLocks noChangeAspect="1"/>
          </p:cNvPicPr>
          <p:nvPr/>
        </p:nvPicPr>
        <p:blipFill>
          <a:blip r:embed="rId35" cstate="print">
            <a:extLst>
              <a:ext uri="{28A0092B-C50C-407E-A947-70E740481C1C}">
                <a14:useLocalDpi xmlns:a14="http://schemas.microsoft.com/office/drawing/2010/main" xmlns="" val="0"/>
              </a:ext>
            </a:extLst>
          </a:blip>
          <a:stretch>
            <a:fillRect/>
          </a:stretch>
        </p:blipFill>
        <p:spPr>
          <a:xfrm>
            <a:off x="11328000" y="11883508"/>
            <a:ext cx="9144000" cy="6858000"/>
          </a:xfrm>
          <a:prstGeom prst="rect">
            <a:avLst/>
          </a:prstGeom>
        </p:spPr>
      </p:pic>
      <p:pic>
        <p:nvPicPr>
          <p:cNvPr id="86" name="図 85"/>
          <p:cNvPicPr>
            <a:picLocks noChangeAspect="1"/>
          </p:cNvPicPr>
          <p:nvPr/>
        </p:nvPicPr>
        <p:blipFill>
          <a:blip r:embed="rId36" cstate="print">
            <a:extLst>
              <a:ext uri="{28A0092B-C50C-407E-A947-70E740481C1C}">
                <a14:useLocalDpi xmlns:a14="http://schemas.microsoft.com/office/drawing/2010/main" xmlns="" val="0"/>
              </a:ext>
            </a:extLst>
          </a:blip>
          <a:stretch>
            <a:fillRect/>
          </a:stretch>
        </p:blipFill>
        <p:spPr>
          <a:xfrm>
            <a:off x="11478000" y="12033508"/>
            <a:ext cx="9144000" cy="6858000"/>
          </a:xfrm>
          <a:prstGeom prst="rect">
            <a:avLst/>
          </a:prstGeom>
        </p:spPr>
      </p:pic>
      <p:pic>
        <p:nvPicPr>
          <p:cNvPr id="87" name="図 86"/>
          <p:cNvPicPr>
            <a:picLocks noChangeAspect="1"/>
          </p:cNvPicPr>
          <p:nvPr/>
        </p:nvPicPr>
        <p:blipFill>
          <a:blip r:embed="rId37" cstate="print">
            <a:extLst>
              <a:ext uri="{28A0092B-C50C-407E-A947-70E740481C1C}">
                <a14:useLocalDpi xmlns:a14="http://schemas.microsoft.com/office/drawing/2010/main" xmlns="" val="0"/>
              </a:ext>
            </a:extLst>
          </a:blip>
          <a:stretch>
            <a:fillRect/>
          </a:stretch>
        </p:blipFill>
        <p:spPr>
          <a:xfrm>
            <a:off x="11628000" y="12183508"/>
            <a:ext cx="9144000" cy="6858000"/>
          </a:xfrm>
          <a:prstGeom prst="rect">
            <a:avLst/>
          </a:prstGeom>
        </p:spPr>
      </p:pic>
      <p:pic>
        <p:nvPicPr>
          <p:cNvPr id="88" name="図 87"/>
          <p:cNvPicPr>
            <a:picLocks noChangeAspect="1"/>
          </p:cNvPicPr>
          <p:nvPr/>
        </p:nvPicPr>
        <p:blipFill>
          <a:blip r:embed="rId38" cstate="print">
            <a:extLst>
              <a:ext uri="{28A0092B-C50C-407E-A947-70E740481C1C}">
                <a14:useLocalDpi xmlns:a14="http://schemas.microsoft.com/office/drawing/2010/main" xmlns="" val="0"/>
              </a:ext>
            </a:extLst>
          </a:blip>
          <a:stretch>
            <a:fillRect/>
          </a:stretch>
        </p:blipFill>
        <p:spPr>
          <a:xfrm>
            <a:off x="11778000" y="12333508"/>
            <a:ext cx="9144000" cy="6858000"/>
          </a:xfrm>
          <a:prstGeom prst="rect">
            <a:avLst/>
          </a:prstGeom>
        </p:spPr>
      </p:pic>
      <p:pic>
        <p:nvPicPr>
          <p:cNvPr id="89" name="図 88"/>
          <p:cNvPicPr>
            <a:picLocks noChangeAspect="1"/>
          </p:cNvPicPr>
          <p:nvPr/>
        </p:nvPicPr>
        <p:blipFill>
          <a:blip r:embed="rId39" cstate="print">
            <a:extLst>
              <a:ext uri="{28A0092B-C50C-407E-A947-70E740481C1C}">
                <a14:useLocalDpi xmlns:a14="http://schemas.microsoft.com/office/drawing/2010/main" xmlns="" val="0"/>
              </a:ext>
            </a:extLst>
          </a:blip>
          <a:stretch>
            <a:fillRect/>
          </a:stretch>
        </p:blipFill>
        <p:spPr>
          <a:xfrm>
            <a:off x="11928000" y="12483508"/>
            <a:ext cx="9144000" cy="6858000"/>
          </a:xfrm>
          <a:prstGeom prst="rect">
            <a:avLst/>
          </a:prstGeom>
        </p:spPr>
      </p:pic>
      <p:pic>
        <p:nvPicPr>
          <p:cNvPr id="90" name="図 89"/>
          <p:cNvPicPr>
            <a:picLocks noChangeAspect="1"/>
          </p:cNvPicPr>
          <p:nvPr/>
        </p:nvPicPr>
        <p:blipFill>
          <a:blip r:embed="rId40" cstate="print">
            <a:extLst>
              <a:ext uri="{28A0092B-C50C-407E-A947-70E740481C1C}">
                <a14:useLocalDpi xmlns:a14="http://schemas.microsoft.com/office/drawing/2010/main" xmlns="" val="0"/>
              </a:ext>
            </a:extLst>
          </a:blip>
          <a:stretch>
            <a:fillRect/>
          </a:stretch>
        </p:blipFill>
        <p:spPr>
          <a:xfrm>
            <a:off x="12078000" y="12633508"/>
            <a:ext cx="9144000" cy="6858000"/>
          </a:xfrm>
          <a:prstGeom prst="rect">
            <a:avLst/>
          </a:prstGeom>
        </p:spPr>
      </p:pic>
      <p:pic>
        <p:nvPicPr>
          <p:cNvPr id="91" name="図 90"/>
          <p:cNvPicPr>
            <a:picLocks noChangeAspect="1"/>
          </p:cNvPicPr>
          <p:nvPr/>
        </p:nvPicPr>
        <p:blipFill>
          <a:blip r:embed="rId41" cstate="print">
            <a:extLst>
              <a:ext uri="{28A0092B-C50C-407E-A947-70E740481C1C}">
                <a14:useLocalDpi xmlns:a14="http://schemas.microsoft.com/office/drawing/2010/main" xmlns="" val="0"/>
              </a:ext>
            </a:extLst>
          </a:blip>
          <a:stretch>
            <a:fillRect/>
          </a:stretch>
        </p:blipFill>
        <p:spPr>
          <a:xfrm>
            <a:off x="12228000" y="12783508"/>
            <a:ext cx="9144000" cy="6858000"/>
          </a:xfrm>
          <a:prstGeom prst="rect">
            <a:avLst/>
          </a:prstGeom>
        </p:spPr>
      </p:pic>
      <p:pic>
        <p:nvPicPr>
          <p:cNvPr id="92" name="図 91"/>
          <p:cNvPicPr>
            <a:picLocks noChangeAspect="1"/>
          </p:cNvPicPr>
          <p:nvPr/>
        </p:nvPicPr>
        <p:blipFill>
          <a:blip r:embed="rId42" cstate="print">
            <a:extLst>
              <a:ext uri="{28A0092B-C50C-407E-A947-70E740481C1C}">
                <a14:useLocalDpi xmlns:a14="http://schemas.microsoft.com/office/drawing/2010/main" xmlns="" val="0"/>
              </a:ext>
            </a:extLst>
          </a:blip>
          <a:stretch>
            <a:fillRect/>
          </a:stretch>
        </p:blipFill>
        <p:spPr>
          <a:xfrm>
            <a:off x="12378000" y="12933508"/>
            <a:ext cx="9144000" cy="6858000"/>
          </a:xfrm>
          <a:prstGeom prst="rect">
            <a:avLst/>
          </a:prstGeom>
        </p:spPr>
      </p:pic>
      <p:pic>
        <p:nvPicPr>
          <p:cNvPr id="93" name="図 92"/>
          <p:cNvPicPr>
            <a:picLocks noChangeAspect="1"/>
          </p:cNvPicPr>
          <p:nvPr/>
        </p:nvPicPr>
        <p:blipFill>
          <a:blip r:embed="rId43" cstate="print">
            <a:extLst>
              <a:ext uri="{28A0092B-C50C-407E-A947-70E740481C1C}">
                <a14:useLocalDpi xmlns:a14="http://schemas.microsoft.com/office/drawing/2010/main" xmlns="" val="0"/>
              </a:ext>
            </a:extLst>
          </a:blip>
          <a:stretch>
            <a:fillRect/>
          </a:stretch>
        </p:blipFill>
        <p:spPr>
          <a:xfrm>
            <a:off x="12528000" y="13083508"/>
            <a:ext cx="9144000" cy="6858000"/>
          </a:xfrm>
          <a:prstGeom prst="rect">
            <a:avLst/>
          </a:prstGeom>
        </p:spPr>
      </p:pic>
      <p:pic>
        <p:nvPicPr>
          <p:cNvPr id="94" name="図 93"/>
          <p:cNvPicPr>
            <a:picLocks noChangeAspect="1"/>
          </p:cNvPicPr>
          <p:nvPr/>
        </p:nvPicPr>
        <p:blipFill>
          <a:blip r:embed="rId44" cstate="print">
            <a:extLst>
              <a:ext uri="{28A0092B-C50C-407E-A947-70E740481C1C}">
                <a14:useLocalDpi xmlns:a14="http://schemas.microsoft.com/office/drawing/2010/main" xmlns="" val="0"/>
              </a:ext>
            </a:extLst>
          </a:blip>
          <a:stretch>
            <a:fillRect/>
          </a:stretch>
        </p:blipFill>
        <p:spPr>
          <a:xfrm>
            <a:off x="12678000" y="13233508"/>
            <a:ext cx="9144000" cy="6858000"/>
          </a:xfrm>
          <a:prstGeom prst="rect">
            <a:avLst/>
          </a:prstGeom>
        </p:spPr>
      </p:pic>
      <p:pic>
        <p:nvPicPr>
          <p:cNvPr id="95" name="図 94"/>
          <p:cNvPicPr>
            <a:picLocks noChangeAspect="1"/>
          </p:cNvPicPr>
          <p:nvPr/>
        </p:nvPicPr>
        <p:blipFill>
          <a:blip r:embed="rId45" cstate="print">
            <a:extLst>
              <a:ext uri="{28A0092B-C50C-407E-A947-70E740481C1C}">
                <a14:useLocalDpi xmlns:a14="http://schemas.microsoft.com/office/drawing/2010/main" xmlns="" val="0"/>
              </a:ext>
            </a:extLst>
          </a:blip>
          <a:stretch>
            <a:fillRect/>
          </a:stretch>
        </p:blipFill>
        <p:spPr>
          <a:xfrm>
            <a:off x="12828000" y="13383508"/>
            <a:ext cx="9144000" cy="6858000"/>
          </a:xfrm>
          <a:prstGeom prst="rect">
            <a:avLst/>
          </a:prstGeom>
        </p:spPr>
      </p:pic>
      <p:pic>
        <p:nvPicPr>
          <p:cNvPr id="96" name="図 95"/>
          <p:cNvPicPr>
            <a:picLocks noChangeAspect="1"/>
          </p:cNvPicPr>
          <p:nvPr/>
        </p:nvPicPr>
        <p:blipFill>
          <a:blip r:embed="rId46" cstate="print">
            <a:extLst>
              <a:ext uri="{28A0092B-C50C-407E-A947-70E740481C1C}">
                <a14:useLocalDpi xmlns:a14="http://schemas.microsoft.com/office/drawing/2010/main" xmlns="" val="0"/>
              </a:ext>
            </a:extLst>
          </a:blip>
          <a:stretch>
            <a:fillRect/>
          </a:stretch>
        </p:blipFill>
        <p:spPr>
          <a:xfrm>
            <a:off x="12978000" y="13533508"/>
            <a:ext cx="9144000" cy="6858000"/>
          </a:xfrm>
          <a:prstGeom prst="rect">
            <a:avLst/>
          </a:prstGeom>
        </p:spPr>
      </p:pic>
      <p:pic>
        <p:nvPicPr>
          <p:cNvPr id="97" name="図 96"/>
          <p:cNvPicPr>
            <a:picLocks noChangeAspect="1"/>
          </p:cNvPicPr>
          <p:nvPr/>
        </p:nvPicPr>
        <p:blipFill>
          <a:blip r:embed="rId47" cstate="print">
            <a:extLst>
              <a:ext uri="{28A0092B-C50C-407E-A947-70E740481C1C}">
                <a14:useLocalDpi xmlns:a14="http://schemas.microsoft.com/office/drawing/2010/main" xmlns="" val="0"/>
              </a:ext>
            </a:extLst>
          </a:blip>
          <a:stretch>
            <a:fillRect/>
          </a:stretch>
        </p:blipFill>
        <p:spPr>
          <a:xfrm>
            <a:off x="13128000" y="13683508"/>
            <a:ext cx="9144000" cy="6858000"/>
          </a:xfrm>
          <a:prstGeom prst="rect">
            <a:avLst/>
          </a:prstGeom>
        </p:spPr>
      </p:pic>
      <p:pic>
        <p:nvPicPr>
          <p:cNvPr id="98" name="図 97"/>
          <p:cNvPicPr>
            <a:picLocks noChangeAspect="1"/>
          </p:cNvPicPr>
          <p:nvPr/>
        </p:nvPicPr>
        <p:blipFill>
          <a:blip r:embed="rId48" cstate="print">
            <a:extLst>
              <a:ext uri="{28A0092B-C50C-407E-A947-70E740481C1C}">
                <a14:useLocalDpi xmlns:a14="http://schemas.microsoft.com/office/drawing/2010/main" xmlns="" val="0"/>
              </a:ext>
            </a:extLst>
          </a:blip>
          <a:stretch>
            <a:fillRect/>
          </a:stretch>
        </p:blipFill>
        <p:spPr>
          <a:xfrm>
            <a:off x="13278000" y="13833508"/>
            <a:ext cx="9144000" cy="6858000"/>
          </a:xfrm>
          <a:prstGeom prst="rect">
            <a:avLst/>
          </a:prstGeom>
        </p:spPr>
      </p:pic>
      <p:pic>
        <p:nvPicPr>
          <p:cNvPr id="99" name="図 98"/>
          <p:cNvPicPr>
            <a:picLocks noChangeAspect="1"/>
          </p:cNvPicPr>
          <p:nvPr/>
        </p:nvPicPr>
        <p:blipFill>
          <a:blip r:embed="rId49" cstate="print">
            <a:extLst>
              <a:ext uri="{28A0092B-C50C-407E-A947-70E740481C1C}">
                <a14:useLocalDpi xmlns:a14="http://schemas.microsoft.com/office/drawing/2010/main" xmlns="" val="0"/>
              </a:ext>
            </a:extLst>
          </a:blip>
          <a:stretch>
            <a:fillRect/>
          </a:stretch>
        </p:blipFill>
        <p:spPr>
          <a:xfrm>
            <a:off x="13428000" y="13983508"/>
            <a:ext cx="9144000" cy="6858000"/>
          </a:xfrm>
          <a:prstGeom prst="rect">
            <a:avLst/>
          </a:prstGeom>
        </p:spPr>
      </p:pic>
      <p:pic>
        <p:nvPicPr>
          <p:cNvPr id="100" name="図 99"/>
          <p:cNvPicPr>
            <a:picLocks noChangeAspect="1"/>
          </p:cNvPicPr>
          <p:nvPr/>
        </p:nvPicPr>
        <p:blipFill>
          <a:blip r:embed="rId50" cstate="print">
            <a:extLst>
              <a:ext uri="{28A0092B-C50C-407E-A947-70E740481C1C}">
                <a14:useLocalDpi xmlns:a14="http://schemas.microsoft.com/office/drawing/2010/main" xmlns="" val="0"/>
              </a:ext>
            </a:extLst>
          </a:blip>
          <a:stretch>
            <a:fillRect/>
          </a:stretch>
        </p:blipFill>
        <p:spPr>
          <a:xfrm>
            <a:off x="13578000" y="14133508"/>
            <a:ext cx="9144000" cy="6858000"/>
          </a:xfrm>
          <a:prstGeom prst="rect">
            <a:avLst/>
          </a:prstGeom>
        </p:spPr>
      </p:pic>
      <p:pic>
        <p:nvPicPr>
          <p:cNvPr id="101" name="図 100"/>
          <p:cNvPicPr>
            <a:picLocks noChangeAspect="1"/>
          </p:cNvPicPr>
          <p:nvPr/>
        </p:nvPicPr>
        <p:blipFill>
          <a:blip r:embed="rId51" cstate="print">
            <a:extLst>
              <a:ext uri="{28A0092B-C50C-407E-A947-70E740481C1C}">
                <a14:useLocalDpi xmlns:a14="http://schemas.microsoft.com/office/drawing/2010/main" xmlns="" val="0"/>
              </a:ext>
            </a:extLst>
          </a:blip>
          <a:stretch>
            <a:fillRect/>
          </a:stretch>
        </p:blipFill>
        <p:spPr>
          <a:xfrm>
            <a:off x="13728000" y="14283508"/>
            <a:ext cx="9144000" cy="6858000"/>
          </a:xfrm>
          <a:prstGeom prst="rect">
            <a:avLst/>
          </a:prstGeom>
        </p:spPr>
      </p:pic>
    </p:spTree>
    <p:extLst>
      <p:ext uri="{BB962C8B-B14F-4D97-AF65-F5344CB8AC3E}">
        <p14:creationId xmlns:p14="http://schemas.microsoft.com/office/powerpoint/2010/main" xmlns="" val="868918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スターライナーディナー</a:t>
            </a:r>
            <a:endParaRPr kumimoji="1" lang="ja-JP" altLang="en-US" dirty="0"/>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1054117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オービトロン</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475656" y="1412776"/>
            <a:ext cx="6552728" cy="4914546"/>
          </a:xfrm>
          <a:prstGeom prst="rect">
            <a:avLst/>
          </a:prstGeom>
        </p:spPr>
      </p:pic>
    </p:spTree>
    <p:extLst>
      <p:ext uri="{BB962C8B-B14F-4D97-AF65-F5344CB8AC3E}">
        <p14:creationId xmlns:p14="http://schemas.microsoft.com/office/powerpoint/2010/main" xmlns="" val="2484886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ja-JP" altLang="en-US" smtClean="0"/>
              <a:t>ディズニーランド</a:t>
            </a:r>
          </a:p>
        </p:txBody>
      </p:sp>
      <p:sp>
        <p:nvSpPr>
          <p:cNvPr id="4099" name="Rectangle 3"/>
          <p:cNvSpPr>
            <a:spLocks noGrp="1" noChangeArrowheads="1"/>
          </p:cNvSpPr>
          <p:nvPr>
            <p:ph idx="1"/>
          </p:nvPr>
        </p:nvSpPr>
        <p:spPr/>
        <p:txBody>
          <a:bodyPr/>
          <a:lstStyle/>
          <a:p>
            <a:pPr eaLnBrk="1" hangingPunct="1"/>
            <a:endParaRPr lang="ja-JP" altLang="ja-JP" smtClean="0"/>
          </a:p>
        </p:txBody>
      </p:sp>
      <p:pic>
        <p:nvPicPr>
          <p:cNvPr id="4100" name="Picture 4" descr="dl00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8888" y="1628775"/>
            <a:ext cx="6350000" cy="420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28342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ごはん、ＢＢＱ、麺</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40641775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2823930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23865" t="25559" r="4901" b="10169"/>
          <a:stretch/>
        </p:blipFill>
        <p:spPr>
          <a:xfrm rot="5400000">
            <a:off x="1414073" y="1186327"/>
            <a:ext cx="6171837" cy="4176464"/>
          </a:xfrm>
          <a:prstGeom prst="rect">
            <a:avLst/>
          </a:prstGeom>
        </p:spPr>
      </p:pic>
    </p:spTree>
    <p:extLst>
      <p:ext uri="{BB962C8B-B14F-4D97-AF65-F5344CB8AC3E}">
        <p14:creationId xmlns:p14="http://schemas.microsoft.com/office/powerpoint/2010/main" xmlns="" val="1776184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１．菜肉雲呑湯麺</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36609760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２．潮州魚丸湯麺</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14533313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アルコールはなし</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3174997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692275" y="1600200"/>
            <a:ext cx="5994400" cy="4495800"/>
          </a:xfrm>
          <a:prstGeom prst="rect">
            <a:avLst/>
          </a:prstGeom>
          <a:noFill/>
          <a:ln w="9525">
            <a:noFill/>
            <a:miter lim="800000"/>
            <a:headEnd/>
            <a:tailEnd/>
          </a:ln>
          <a:effectLst/>
        </p:spPr>
      </p:pic>
    </p:spTree>
    <p:extLst>
      <p:ext uri="{BB962C8B-B14F-4D97-AF65-F5344CB8AC3E}">
        <p14:creationId xmlns:p14="http://schemas.microsoft.com/office/powerpoint/2010/main" xmlns="" val="25840860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1427650" y="840095"/>
            <a:ext cx="6720747" cy="5040560"/>
          </a:xfrm>
          <a:prstGeom prst="rect">
            <a:avLst/>
          </a:prstGeom>
        </p:spPr>
      </p:pic>
    </p:spTree>
    <p:extLst>
      <p:ext uri="{BB962C8B-B14F-4D97-AF65-F5344CB8AC3E}">
        <p14:creationId xmlns:p14="http://schemas.microsoft.com/office/powerpoint/2010/main" xmlns="" val="34650894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クリスマスセレモニー</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62425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3807228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ja-JP" altLang="en-US" sz="4000" smtClean="0"/>
              <a:t>暗黒の日曜日（</a:t>
            </a:r>
            <a:r>
              <a:rPr lang="en-US" altLang="ja-JP" sz="4000" smtClean="0"/>
              <a:t>1955</a:t>
            </a:r>
            <a:r>
              <a:rPr lang="ja-JP" altLang="en-US" sz="4000" smtClean="0"/>
              <a:t>年</a:t>
            </a:r>
            <a:r>
              <a:rPr lang="en-US" altLang="ja-JP" sz="4000" smtClean="0"/>
              <a:t>7</a:t>
            </a:r>
            <a:r>
              <a:rPr lang="ja-JP" altLang="en-US" sz="4000" smtClean="0"/>
              <a:t>月</a:t>
            </a:r>
            <a:r>
              <a:rPr lang="en-US" altLang="ja-JP" sz="4000" smtClean="0"/>
              <a:t>17</a:t>
            </a:r>
            <a:r>
              <a:rPr lang="ja-JP" altLang="en-US" sz="4000" smtClean="0"/>
              <a:t>日）</a:t>
            </a:r>
          </a:p>
        </p:txBody>
      </p:sp>
      <p:sp>
        <p:nvSpPr>
          <p:cNvPr id="7171" name="Rectangle 3"/>
          <p:cNvSpPr>
            <a:spLocks noGrp="1" noChangeArrowheads="1"/>
          </p:cNvSpPr>
          <p:nvPr>
            <p:ph idx="1"/>
          </p:nvPr>
        </p:nvSpPr>
        <p:spPr/>
        <p:txBody>
          <a:bodyPr/>
          <a:lstStyle/>
          <a:p>
            <a:pPr eaLnBrk="1" hangingPunct="1"/>
            <a:r>
              <a:rPr lang="ja-JP" altLang="en-US" smtClean="0"/>
              <a:t>偽造招待券が出回り</a:t>
            </a:r>
            <a:r>
              <a:rPr lang="en-US" altLang="ja-JP" smtClean="0"/>
              <a:t>3</a:t>
            </a:r>
            <a:r>
              <a:rPr lang="ja-JP" altLang="en-US" smtClean="0"/>
              <a:t>倍以上の入場者　　　</a:t>
            </a:r>
          </a:p>
          <a:p>
            <a:pPr eaLnBrk="1" hangingPunct="1"/>
            <a:r>
              <a:rPr lang="ja-JP" altLang="en-US" smtClean="0"/>
              <a:t>気温が４０度を超える</a:t>
            </a:r>
          </a:p>
          <a:p>
            <a:pPr eaLnBrk="1" hangingPunct="1"/>
            <a:r>
              <a:rPr lang="ja-JP" altLang="en-US" smtClean="0"/>
              <a:t>アスファルトが溶けてハイヒールにくっつく</a:t>
            </a:r>
          </a:p>
          <a:p>
            <a:pPr eaLnBrk="1" hangingPunct="1"/>
            <a:r>
              <a:rPr lang="ja-JP" altLang="en-US" smtClean="0"/>
              <a:t>水飲み場、トイレが足りない</a:t>
            </a:r>
          </a:p>
          <a:p>
            <a:pPr eaLnBrk="1" hangingPunct="1"/>
            <a:r>
              <a:rPr lang="ja-JP" altLang="en-US" smtClean="0"/>
              <a:t>馬が暴れだす</a:t>
            </a:r>
          </a:p>
          <a:p>
            <a:pPr eaLnBrk="1" hangingPunct="1"/>
            <a:r>
              <a:rPr lang="ja-JP" altLang="en-US" smtClean="0"/>
              <a:t>アトラクションは故障や停電が続出</a:t>
            </a:r>
          </a:p>
        </p:txBody>
      </p:sp>
      <p:sp>
        <p:nvSpPr>
          <p:cNvPr id="7175" name="AutoShape 7"/>
          <p:cNvSpPr>
            <a:spLocks noChangeArrowheads="1"/>
          </p:cNvSpPr>
          <p:nvPr/>
        </p:nvSpPr>
        <p:spPr bwMode="auto">
          <a:xfrm>
            <a:off x="250825" y="836613"/>
            <a:ext cx="8064500" cy="2592387"/>
          </a:xfrm>
          <a:prstGeom prst="wedgeEllipseCallout">
            <a:avLst>
              <a:gd name="adj1" fmla="val 46181"/>
              <a:gd name="adj2" fmla="val -70944"/>
            </a:avLst>
          </a:prstGeom>
          <a:solidFill>
            <a:srgbClr val="FF99CC"/>
          </a:solidFill>
          <a:ln w="9525">
            <a:solidFill>
              <a:schemeClr val="tx1"/>
            </a:solidFill>
            <a:miter lim="800000"/>
            <a:headEnd/>
            <a:tailEnd/>
          </a:ln>
        </p:spPr>
        <p:txBody>
          <a:bodyPr anchor="ctr" anchorCtr="1"/>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4400"/>
              <a:t>ウォルトの夢は悪夢だ </a:t>
            </a:r>
          </a:p>
        </p:txBody>
      </p:sp>
      <p:sp>
        <p:nvSpPr>
          <p:cNvPr id="7176" name="AutoShape 8"/>
          <p:cNvSpPr>
            <a:spLocks noChangeArrowheads="1"/>
          </p:cNvSpPr>
          <p:nvPr/>
        </p:nvSpPr>
        <p:spPr bwMode="auto">
          <a:xfrm>
            <a:off x="250825" y="2852738"/>
            <a:ext cx="8424863" cy="3313112"/>
          </a:xfrm>
          <a:prstGeom prst="wedgeEllipseCallout">
            <a:avLst>
              <a:gd name="adj1" fmla="val -40014"/>
              <a:gd name="adj2" fmla="val 54792"/>
            </a:avLst>
          </a:prstGeom>
          <a:solidFill>
            <a:srgbClr val="FFFF99"/>
          </a:solidFill>
          <a:ln w="9525">
            <a:solidFill>
              <a:schemeClr val="tx1"/>
            </a:solidFill>
            <a:miter lim="800000"/>
            <a:headEnd/>
            <a:tailEnd/>
          </a:ln>
        </p:spPr>
        <p:txBody>
          <a:bodyPr anchor="ctr" anchorCtr="1"/>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4400"/>
              <a:t>ディズニーランドのオープニングほどの大失態は前例がない </a:t>
            </a:r>
          </a:p>
        </p:txBody>
      </p:sp>
      <p:sp>
        <p:nvSpPr>
          <p:cNvPr id="7179" name="AutoShape 11"/>
          <p:cNvSpPr>
            <a:spLocks noChangeArrowheads="1"/>
          </p:cNvSpPr>
          <p:nvPr/>
        </p:nvSpPr>
        <p:spPr bwMode="auto">
          <a:xfrm>
            <a:off x="1187450" y="2133600"/>
            <a:ext cx="6480175" cy="2519363"/>
          </a:xfrm>
          <a:prstGeom prst="roundRect">
            <a:avLst>
              <a:gd name="adj" fmla="val 16667"/>
            </a:avLst>
          </a:prstGeom>
          <a:solidFill>
            <a:schemeClr val="accent1"/>
          </a:solidFill>
          <a:ln w="9525">
            <a:solidFill>
              <a:schemeClr val="tx1"/>
            </a:solidFill>
            <a:round/>
            <a:headEnd/>
            <a:tailEnd/>
          </a:ln>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4400">
                <a:solidFill>
                  <a:srgbClr val="FFFFFF"/>
                </a:solidFill>
              </a:rPr>
              <a:t>最初はうまくいかない！</a:t>
            </a:r>
          </a:p>
        </p:txBody>
      </p:sp>
    </p:spTree>
    <p:extLst>
      <p:ext uri="{BB962C8B-B14F-4D97-AF65-F5344CB8AC3E}">
        <p14:creationId xmlns:p14="http://schemas.microsoft.com/office/powerpoint/2010/main" xmlns="" val="315372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1000" fill="hold"/>
                                        <p:tgtEl>
                                          <p:spTgt spid="717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17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171">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6" fill="hold" nodeType="clickEffect">
                                  <p:stCondLst>
                                    <p:cond delay="0"/>
                                  </p:stCondLst>
                                  <p:childTnLst>
                                    <p:set>
                                      <p:cBhvr>
                                        <p:cTn id="13" dur="1" fill="hold">
                                          <p:stCondLst>
                                            <p:cond delay="0"/>
                                          </p:stCondLst>
                                        </p:cTn>
                                        <p:tgtEl>
                                          <p:spTgt spid="7171">
                                            <p:txEl>
                                              <p:pRg st="1" end="1"/>
                                            </p:txEl>
                                          </p:spTgt>
                                        </p:tgtEl>
                                        <p:attrNameLst>
                                          <p:attrName>style.visibility</p:attrName>
                                        </p:attrNameLst>
                                      </p:cBhvr>
                                      <p:to>
                                        <p:strVal val="visible"/>
                                      </p:to>
                                    </p:set>
                                    <p:animEffect transition="in" filter="barn(inHorizontal)">
                                      <p:cBhvr>
                                        <p:cTn id="14" dur="500"/>
                                        <p:tgtEl>
                                          <p:spTgt spid="7171">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p:cTn id="19" dur="1000" fill="hold"/>
                                        <p:tgtEl>
                                          <p:spTgt spid="7171">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7171">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717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nodeType="clickEffect">
                                  <p:stCondLst>
                                    <p:cond delay="0"/>
                                  </p:stCondLst>
                                  <p:childTnLst>
                                    <p:set>
                                      <p:cBhvr>
                                        <p:cTn id="25" dur="1" fill="hold">
                                          <p:stCondLst>
                                            <p:cond delay="0"/>
                                          </p:stCondLst>
                                        </p:cTn>
                                        <p:tgtEl>
                                          <p:spTgt spid="7171">
                                            <p:txEl>
                                              <p:pRg st="3" end="3"/>
                                            </p:txEl>
                                          </p:spTgt>
                                        </p:tgtEl>
                                        <p:attrNameLst>
                                          <p:attrName>style.visibility</p:attrName>
                                        </p:attrNameLst>
                                      </p:cBhvr>
                                      <p:to>
                                        <p:strVal val="visible"/>
                                      </p:to>
                                    </p:set>
                                    <p:anim calcmode="lin" valueType="num">
                                      <p:cBhvr>
                                        <p:cTn id="26" dur="1000" fill="hold"/>
                                        <p:tgtEl>
                                          <p:spTgt spid="7171">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7171">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7171">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7171">
                                            <p:txEl>
                                              <p:pRg st="4" end="4"/>
                                            </p:txEl>
                                          </p:spTgt>
                                        </p:tgtEl>
                                        <p:attrNameLst>
                                          <p:attrName>style.visibility</p:attrName>
                                        </p:attrNameLst>
                                      </p:cBhvr>
                                      <p:to>
                                        <p:strVal val="visible"/>
                                      </p:to>
                                    </p:set>
                                    <p:anim calcmode="lin" valueType="num">
                                      <p:cBhvr>
                                        <p:cTn id="33" dur="1000" fill="hold"/>
                                        <p:tgtEl>
                                          <p:spTgt spid="7171">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7171">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7171">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nodeType="clickEffect">
                                  <p:stCondLst>
                                    <p:cond delay="0"/>
                                  </p:stCondLst>
                                  <p:childTnLst>
                                    <p:set>
                                      <p:cBhvr>
                                        <p:cTn id="39" dur="1" fill="hold">
                                          <p:stCondLst>
                                            <p:cond delay="0"/>
                                          </p:stCondLst>
                                        </p:cTn>
                                        <p:tgtEl>
                                          <p:spTgt spid="7171">
                                            <p:txEl>
                                              <p:pRg st="5" end="5"/>
                                            </p:txEl>
                                          </p:spTgt>
                                        </p:tgtEl>
                                        <p:attrNameLst>
                                          <p:attrName>style.visibility</p:attrName>
                                        </p:attrNameLst>
                                      </p:cBhvr>
                                      <p:to>
                                        <p:strVal val="visible"/>
                                      </p:to>
                                    </p:set>
                                    <p:anim calcmode="lin" valueType="num">
                                      <p:cBhvr>
                                        <p:cTn id="40" dur="1000" fill="hold"/>
                                        <p:tgtEl>
                                          <p:spTgt spid="7171">
                                            <p:txEl>
                                              <p:pRg st="5" end="5"/>
                                            </p:txEl>
                                          </p:spTgt>
                                        </p:tgtEl>
                                        <p:attrNameLst>
                                          <p:attrName>ppt_w</p:attrName>
                                        </p:attrNameLst>
                                      </p:cBhvr>
                                      <p:tavLst>
                                        <p:tav tm="0">
                                          <p:val>
                                            <p:strVal val="#ppt_w*0.70"/>
                                          </p:val>
                                        </p:tav>
                                        <p:tav tm="100000">
                                          <p:val>
                                            <p:strVal val="#ppt_w"/>
                                          </p:val>
                                        </p:tav>
                                      </p:tavLst>
                                    </p:anim>
                                    <p:anim calcmode="lin" valueType="num">
                                      <p:cBhvr>
                                        <p:cTn id="41" dur="1000" fill="hold"/>
                                        <p:tgtEl>
                                          <p:spTgt spid="7171">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7171">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7175"/>
                                        </p:tgtEl>
                                        <p:attrNameLst>
                                          <p:attrName>style.visibility</p:attrName>
                                        </p:attrNameLst>
                                      </p:cBhvr>
                                      <p:to>
                                        <p:strVal val="visible"/>
                                      </p:to>
                                    </p:set>
                                    <p:anim calcmode="lin" valueType="num">
                                      <p:cBhvr>
                                        <p:cTn id="47" dur="1000" fill="hold"/>
                                        <p:tgtEl>
                                          <p:spTgt spid="7175"/>
                                        </p:tgtEl>
                                        <p:attrNameLst>
                                          <p:attrName>ppt_w</p:attrName>
                                        </p:attrNameLst>
                                      </p:cBhvr>
                                      <p:tavLst>
                                        <p:tav tm="0">
                                          <p:val>
                                            <p:strVal val="#ppt_w*0.70"/>
                                          </p:val>
                                        </p:tav>
                                        <p:tav tm="100000">
                                          <p:val>
                                            <p:strVal val="#ppt_w"/>
                                          </p:val>
                                        </p:tav>
                                      </p:tavLst>
                                    </p:anim>
                                    <p:anim calcmode="lin" valueType="num">
                                      <p:cBhvr>
                                        <p:cTn id="48" dur="1000" fill="hold"/>
                                        <p:tgtEl>
                                          <p:spTgt spid="7175"/>
                                        </p:tgtEl>
                                        <p:attrNameLst>
                                          <p:attrName>ppt_h</p:attrName>
                                        </p:attrNameLst>
                                      </p:cBhvr>
                                      <p:tavLst>
                                        <p:tav tm="0">
                                          <p:val>
                                            <p:strVal val="#ppt_h"/>
                                          </p:val>
                                        </p:tav>
                                        <p:tav tm="100000">
                                          <p:val>
                                            <p:strVal val="#ppt_h"/>
                                          </p:val>
                                        </p:tav>
                                      </p:tavLst>
                                    </p:anim>
                                    <p:animEffect transition="in" filter="fade">
                                      <p:cBhvr>
                                        <p:cTn id="49" dur="1000"/>
                                        <p:tgtEl>
                                          <p:spTgt spid="717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7176"/>
                                        </p:tgtEl>
                                        <p:attrNameLst>
                                          <p:attrName>style.visibility</p:attrName>
                                        </p:attrNameLst>
                                      </p:cBhvr>
                                      <p:to>
                                        <p:strVal val="visible"/>
                                      </p:to>
                                    </p:set>
                                    <p:anim calcmode="lin" valueType="num">
                                      <p:cBhvr>
                                        <p:cTn id="54" dur="1000" fill="hold"/>
                                        <p:tgtEl>
                                          <p:spTgt spid="7176"/>
                                        </p:tgtEl>
                                        <p:attrNameLst>
                                          <p:attrName>ppt_w</p:attrName>
                                        </p:attrNameLst>
                                      </p:cBhvr>
                                      <p:tavLst>
                                        <p:tav tm="0">
                                          <p:val>
                                            <p:strVal val="#ppt_w*0.70"/>
                                          </p:val>
                                        </p:tav>
                                        <p:tav tm="100000">
                                          <p:val>
                                            <p:strVal val="#ppt_w"/>
                                          </p:val>
                                        </p:tav>
                                      </p:tavLst>
                                    </p:anim>
                                    <p:anim calcmode="lin" valueType="num">
                                      <p:cBhvr>
                                        <p:cTn id="55" dur="1000" fill="hold"/>
                                        <p:tgtEl>
                                          <p:spTgt spid="7176"/>
                                        </p:tgtEl>
                                        <p:attrNameLst>
                                          <p:attrName>ppt_h</p:attrName>
                                        </p:attrNameLst>
                                      </p:cBhvr>
                                      <p:tavLst>
                                        <p:tav tm="0">
                                          <p:val>
                                            <p:strVal val="#ppt_h"/>
                                          </p:val>
                                        </p:tav>
                                        <p:tav tm="100000">
                                          <p:val>
                                            <p:strVal val="#ppt_h"/>
                                          </p:val>
                                        </p:tav>
                                      </p:tavLst>
                                    </p:anim>
                                    <p:animEffect transition="in" filter="fade">
                                      <p:cBhvr>
                                        <p:cTn id="56" dur="1000"/>
                                        <p:tgtEl>
                                          <p:spTgt spid="717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7179"/>
                                        </p:tgtEl>
                                        <p:attrNameLst>
                                          <p:attrName>style.visibility</p:attrName>
                                        </p:attrNameLst>
                                      </p:cBhvr>
                                      <p:to>
                                        <p:strVal val="visible"/>
                                      </p:to>
                                    </p:set>
                                    <p:anim calcmode="lin" valueType="num">
                                      <p:cBhvr>
                                        <p:cTn id="61" dur="1000" fill="hold"/>
                                        <p:tgtEl>
                                          <p:spTgt spid="7179"/>
                                        </p:tgtEl>
                                        <p:attrNameLst>
                                          <p:attrName>ppt_w</p:attrName>
                                        </p:attrNameLst>
                                      </p:cBhvr>
                                      <p:tavLst>
                                        <p:tav tm="0">
                                          <p:val>
                                            <p:strVal val="#ppt_w*0.70"/>
                                          </p:val>
                                        </p:tav>
                                        <p:tav tm="100000">
                                          <p:val>
                                            <p:strVal val="#ppt_w"/>
                                          </p:val>
                                        </p:tav>
                                      </p:tavLst>
                                    </p:anim>
                                    <p:anim calcmode="lin" valueType="num">
                                      <p:cBhvr>
                                        <p:cTn id="62" dur="1000" fill="hold"/>
                                        <p:tgtEl>
                                          <p:spTgt spid="7179"/>
                                        </p:tgtEl>
                                        <p:attrNameLst>
                                          <p:attrName>ppt_h</p:attrName>
                                        </p:attrNameLst>
                                      </p:cBhvr>
                                      <p:tavLst>
                                        <p:tav tm="0">
                                          <p:val>
                                            <p:strVal val="#ppt_h"/>
                                          </p:val>
                                        </p:tav>
                                        <p:tav tm="100000">
                                          <p:val>
                                            <p:strVal val="#ppt_h"/>
                                          </p:val>
                                        </p:tav>
                                      </p:tavLst>
                                    </p:anim>
                                    <p:animEffect transition="in" filter="fade">
                                      <p:cBhvr>
                                        <p:cTn id="63" dur="10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P spid="7176" grpId="0" animBg="1"/>
      <p:bldP spid="717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35140324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18374269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雪</a:t>
            </a:r>
            <a:r>
              <a:rPr lang="ja-JP" altLang="en-US" dirty="0" smtClean="0"/>
              <a:t>が</a:t>
            </a:r>
            <a:r>
              <a:rPr lang="ja-JP" altLang="en-US" dirty="0"/>
              <a:t>降る</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42344740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1734468" y="1081956"/>
            <a:ext cx="5994400" cy="4495800"/>
          </a:xfrm>
          <a:prstGeom prst="rect">
            <a:avLst/>
          </a:prstGeom>
        </p:spPr>
      </p:pic>
    </p:spTree>
    <p:extLst>
      <p:ext uri="{BB962C8B-B14F-4D97-AF65-F5344CB8AC3E}">
        <p14:creationId xmlns:p14="http://schemas.microsoft.com/office/powerpoint/2010/main" xmlns="" val="26986981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ほとんど</a:t>
            </a:r>
            <a:r>
              <a:rPr kumimoji="1" lang="en-US" altLang="ja-JP" dirty="0" smtClean="0"/>
              <a:t>made in  Japan</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1049547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2182805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2648" y="228600"/>
            <a:ext cx="8351840" cy="990600"/>
          </a:xfrm>
        </p:spPr>
        <p:txBody>
          <a:bodyPr>
            <a:normAutofit fontScale="90000"/>
          </a:bodyPr>
          <a:lstStyle/>
          <a:p>
            <a:r>
              <a:rPr kumimoji="1" lang="ja-JP" altLang="en-US" dirty="0" smtClean="0"/>
              <a:t>バズライトイヤーのアストロブラスター</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a:prstGeom prst="rect">
            <a:avLst/>
          </a:prstGeom>
        </p:spPr>
      </p:pic>
    </p:spTree>
    <p:extLst>
      <p:ext uri="{BB962C8B-B14F-4D97-AF65-F5344CB8AC3E}">
        <p14:creationId xmlns:p14="http://schemas.microsoft.com/office/powerpoint/2010/main" xmlns="" val="1656538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すいている</a:t>
            </a:r>
            <a:endParaRPr kumimoji="1" lang="ja-JP" altLang="en-US" dirty="0"/>
          </a:p>
        </p:txBody>
      </p:sp>
      <p:pic>
        <p:nvPicPr>
          <p:cNvPr id="2050" name="Picture 2" descr="K:\2012出張中\写真\2012ベトナム、香港出張\P1020937.JPG"/>
          <p:cNvPicPr>
            <a:picLocks noGrp="1" noChangeAspect="1" noChangeArrowheads="1"/>
          </p:cNvPicPr>
          <p:nvPr>
            <p:ph idx="1"/>
          </p:nvPr>
        </p:nvPicPr>
        <p:blipFill>
          <a:blip r:embed="rId2" cstate="print"/>
          <a:srcRect/>
          <a:stretch>
            <a:fillRect/>
          </a:stretch>
        </p:blipFill>
        <p:spPr bwMode="auto">
          <a:xfrm>
            <a:off x="1259632" y="1700808"/>
            <a:ext cx="5994400" cy="4495800"/>
          </a:xfrm>
          <a:prstGeom prst="rect">
            <a:avLst/>
          </a:prstGeom>
          <a:noFill/>
        </p:spPr>
      </p:pic>
    </p:spTree>
    <p:extLst>
      <p:ext uri="{BB962C8B-B14F-4D97-AF65-F5344CB8AC3E}">
        <p14:creationId xmlns:p14="http://schemas.microsoft.com/office/powerpoint/2010/main" xmlns="" val="18805442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p:spPr>
      </p:pic>
    </p:spTree>
    <p:extLst>
      <p:ext uri="{BB962C8B-B14F-4D97-AF65-F5344CB8AC3E}">
        <p14:creationId xmlns:p14="http://schemas.microsoft.com/office/powerpoint/2010/main" xmlns="" val="32852112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p:spPr>
      </p:pic>
    </p:spTree>
    <p:extLst>
      <p:ext uri="{BB962C8B-B14F-4D97-AF65-F5344CB8AC3E}">
        <p14:creationId xmlns:p14="http://schemas.microsoft.com/office/powerpoint/2010/main" xmlns="" val="31542063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eaLnBrk="1" fontAlgn="auto" hangingPunct="1">
              <a:spcAft>
                <a:spcPts val="0"/>
              </a:spcAft>
              <a:defRPr/>
            </a:pPr>
            <a:r>
              <a:rPr lang="ja-JP" altLang="en-US" kern="100" dirty="0" smtClean="0">
                <a:latin typeface="ＭＳ ゴシック"/>
              </a:rPr>
              <a:t>カリフォルニア・ディズニーランドへの不満</a:t>
            </a:r>
            <a:br>
              <a:rPr lang="ja-JP" altLang="en-US" kern="100" dirty="0" smtClean="0">
                <a:latin typeface="ＭＳ ゴシック"/>
              </a:rPr>
            </a:br>
            <a:endParaRPr lang="ja-JP" altLang="en-US" dirty="0"/>
          </a:p>
        </p:txBody>
      </p:sp>
      <p:sp>
        <p:nvSpPr>
          <p:cNvPr id="3" name="コンテンツ プレースホルダ 2"/>
          <p:cNvSpPr>
            <a:spLocks noGrp="1"/>
          </p:cNvSpPr>
          <p:nvPr>
            <p:ph idx="1"/>
          </p:nvPr>
        </p:nvSpPr>
        <p:spPr>
          <a:xfrm>
            <a:off x="428625" y="1614488"/>
            <a:ext cx="8229600" cy="4687887"/>
          </a:xfrm>
        </p:spPr>
        <p:txBody>
          <a:bodyPr rtlCol="0">
            <a:normAutofit lnSpcReduction="10000"/>
          </a:bodyPr>
          <a:lstStyle/>
          <a:p>
            <a:pPr eaLnBrk="1" fontAlgn="auto" hangingPunct="1">
              <a:spcAft>
                <a:spcPts val="0"/>
              </a:spcAft>
              <a:buFont typeface="Wingdings"/>
              <a:buChar char="l"/>
              <a:defRPr/>
            </a:pPr>
            <a:r>
              <a:rPr lang="ja-JP" altLang="en-US" kern="100" dirty="0" smtClean="0">
                <a:latin typeface="ＭＳ 明朝"/>
                <a:ea typeface="ＭＳ 明朝"/>
              </a:rPr>
              <a:t>周辺の土地利用に関する権限を自分が一切もたないこと</a:t>
            </a:r>
            <a:endParaRPr lang="en-US" altLang="ja-JP" kern="100" dirty="0" smtClean="0">
              <a:latin typeface="ＭＳ 明朝"/>
              <a:ea typeface="ＭＳ 明朝"/>
            </a:endParaRPr>
          </a:p>
          <a:p>
            <a:pPr eaLnBrk="1" fontAlgn="auto" hangingPunct="1">
              <a:spcAft>
                <a:spcPts val="0"/>
              </a:spcAft>
              <a:buFont typeface="Wingdings"/>
              <a:buChar char="l"/>
              <a:defRPr/>
            </a:pPr>
            <a:endParaRPr lang="ja-JP" altLang="en-US" kern="100" dirty="0" smtClean="0">
              <a:latin typeface="ＭＳ 明朝"/>
              <a:ea typeface="ＭＳ 明朝"/>
            </a:endParaRPr>
          </a:p>
          <a:p>
            <a:pPr eaLnBrk="1" fontAlgn="auto" hangingPunct="1">
              <a:spcAft>
                <a:spcPts val="0"/>
              </a:spcAft>
              <a:buFont typeface="Wingdings"/>
              <a:buChar char="l"/>
              <a:defRPr/>
            </a:pPr>
            <a:r>
              <a:rPr lang="ja-JP" altLang="en-US" kern="100" dirty="0" smtClean="0">
                <a:latin typeface="ＭＳ 明朝"/>
                <a:ea typeface="ＭＳ 明朝"/>
              </a:rPr>
              <a:t>ディズニーランド開園当時　ホテル</a:t>
            </a:r>
            <a:r>
              <a:rPr lang="en-US" altLang="ja-JP" kern="100" dirty="0" smtClean="0">
                <a:latin typeface="ＭＳ 明朝"/>
                <a:ea typeface="ＭＳ 明朝"/>
              </a:rPr>
              <a:t>5</a:t>
            </a:r>
            <a:r>
              <a:rPr lang="ja-JP" altLang="en-US" kern="100" dirty="0" smtClean="0">
                <a:latin typeface="ＭＳ 明朝"/>
                <a:ea typeface="ＭＳ 明朝"/>
              </a:rPr>
              <a:t>軒、モーテルが</a:t>
            </a:r>
            <a:r>
              <a:rPr lang="en-US" altLang="ja-JP" kern="100" dirty="0" smtClean="0">
                <a:latin typeface="ＭＳ 明朝"/>
                <a:ea typeface="ＭＳ 明朝"/>
              </a:rPr>
              <a:t>2</a:t>
            </a:r>
            <a:r>
              <a:rPr lang="ja-JP" altLang="en-US" kern="100" dirty="0" smtClean="0">
                <a:latin typeface="ＭＳ 明朝"/>
                <a:ea typeface="ＭＳ 明朝"/>
              </a:rPr>
              <a:t>軒</a:t>
            </a:r>
            <a:endParaRPr lang="en-US" altLang="ja-JP" kern="100" dirty="0" smtClean="0">
              <a:latin typeface="ＭＳ 明朝"/>
              <a:ea typeface="ＭＳ 明朝"/>
            </a:endParaRPr>
          </a:p>
          <a:p>
            <a:pPr eaLnBrk="1" fontAlgn="auto" hangingPunct="1">
              <a:spcAft>
                <a:spcPts val="0"/>
              </a:spcAft>
              <a:buFont typeface="Wingdings"/>
              <a:buChar char="l"/>
              <a:defRPr/>
            </a:pPr>
            <a:endParaRPr lang="ja-JP" altLang="en-US" kern="100" dirty="0" smtClean="0">
              <a:latin typeface="ＭＳ 明朝"/>
              <a:ea typeface="ＭＳ 明朝"/>
            </a:endParaRPr>
          </a:p>
          <a:p>
            <a:pPr eaLnBrk="1" fontAlgn="auto" hangingPunct="1">
              <a:spcAft>
                <a:spcPts val="0"/>
              </a:spcAft>
              <a:buFont typeface="Wingdings"/>
              <a:buChar char="l"/>
              <a:defRPr/>
            </a:pPr>
            <a:r>
              <a:rPr lang="en-US" altLang="ja-JP" kern="100" dirty="0" smtClean="0">
                <a:latin typeface="ＭＳ 明朝"/>
                <a:ea typeface="ＭＳ 明朝"/>
              </a:rPr>
              <a:t>10</a:t>
            </a:r>
            <a:r>
              <a:rPr lang="zh-CN" altLang="en-US" kern="100" dirty="0" smtClean="0">
                <a:latin typeface="ＭＳ 明朝"/>
                <a:ea typeface="ＭＳ 明朝"/>
              </a:rPr>
              <a:t>年後　客室数</a:t>
            </a:r>
            <a:r>
              <a:rPr lang="en-US" altLang="ja-JP" kern="100" dirty="0" smtClean="0">
                <a:latin typeface="ＭＳ 明朝"/>
                <a:ea typeface="ＭＳ 明朝"/>
              </a:rPr>
              <a:t>100</a:t>
            </a:r>
            <a:r>
              <a:rPr lang="ja-JP" altLang="en-US" kern="100" dirty="0" smtClean="0">
                <a:latin typeface="ＭＳ 明朝"/>
                <a:ea typeface="ＭＳ 明朝"/>
              </a:rPr>
              <a:t>から</a:t>
            </a:r>
            <a:r>
              <a:rPr lang="en-US" altLang="ja-JP" kern="100" dirty="0" smtClean="0">
                <a:latin typeface="ＭＳ 明朝"/>
                <a:ea typeface="ＭＳ 明朝"/>
              </a:rPr>
              <a:t>4300</a:t>
            </a:r>
            <a:r>
              <a:rPr lang="ja-JP" altLang="en-US" kern="100" dirty="0" smtClean="0">
                <a:latin typeface="ＭＳ 明朝"/>
                <a:ea typeface="ＭＳ 明朝"/>
              </a:rPr>
              <a:t>に急増、周辺には</a:t>
            </a:r>
            <a:r>
              <a:rPr lang="en-US" altLang="ja-JP" kern="100" dirty="0" smtClean="0">
                <a:latin typeface="ＭＳ 明朝"/>
                <a:ea typeface="ＭＳ 明朝"/>
              </a:rPr>
              <a:t>250</a:t>
            </a:r>
            <a:r>
              <a:rPr lang="ja-JP" altLang="en-US" kern="100" dirty="0" smtClean="0">
                <a:latin typeface="ＭＳ 明朝"/>
                <a:ea typeface="ＭＳ 明朝"/>
              </a:rPr>
              <a:t>ものレストラン、スポーツ施設、コンベンション・ホール</a:t>
            </a:r>
          </a:p>
          <a:p>
            <a:pPr eaLnBrk="1" fontAlgn="auto" hangingPunct="1">
              <a:spcAft>
                <a:spcPts val="0"/>
              </a:spcAft>
              <a:buFont typeface="Wingdings"/>
              <a:buChar char="l"/>
              <a:defRPr/>
            </a:pPr>
            <a:endParaRPr lang="ja-JP" altLang="en-US" kern="100" dirty="0" smtClean="0">
              <a:latin typeface="ＭＳ ゴシック"/>
            </a:endParaRPr>
          </a:p>
          <a:p>
            <a:pPr eaLnBrk="1" fontAlgn="auto" hangingPunct="1">
              <a:spcAft>
                <a:spcPts val="0"/>
              </a:spcAft>
              <a:buFont typeface="Wingdings"/>
              <a:buChar char="l"/>
              <a:defRPr/>
            </a:pPr>
            <a:endParaRPr lang="ja-JP" altLang="en-US" kern="100" dirty="0" smtClean="0">
              <a:latin typeface="ＭＳ ゴシック"/>
            </a:endParaRPr>
          </a:p>
          <a:p>
            <a:pPr eaLnBrk="1" fontAlgn="auto" hangingPunct="1">
              <a:spcAft>
                <a:spcPts val="0"/>
              </a:spcAft>
              <a:buFont typeface="Wingdings"/>
              <a:buChar char="l"/>
              <a:defRPr/>
            </a:pPr>
            <a:endParaRPr lang="ja-JP" altLang="en-US" dirty="0"/>
          </a:p>
        </p:txBody>
      </p:sp>
    </p:spTree>
    <p:extLst>
      <p:ext uri="{BB962C8B-B14F-4D97-AF65-F5344CB8AC3E}">
        <p14:creationId xmlns:p14="http://schemas.microsoft.com/office/powerpoint/2010/main" xmlns="" val="407772903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ディズニーハリウッドホテル</a:t>
            </a:r>
            <a:endParaRPr kumimoji="1" lang="ja-JP" altLang="en-US" dirty="0"/>
          </a:p>
        </p:txBody>
      </p:sp>
      <p:pic>
        <p:nvPicPr>
          <p:cNvPr id="5132" name="Picture 12" descr="K:\2012出張中\写真\2012ベトナム、香港出張\P1020806.JPG"/>
          <p:cNvPicPr>
            <a:picLocks noGrp="1" noChangeAspect="1" noChangeArrowheads="1"/>
          </p:cNvPicPr>
          <p:nvPr>
            <p:ph idx="1"/>
          </p:nvPr>
        </p:nvPicPr>
        <p:blipFill>
          <a:blip r:embed="rId2" cstate="print"/>
          <a:srcRect/>
          <a:stretch>
            <a:fillRect/>
          </a:stretch>
        </p:blipFill>
        <p:spPr bwMode="auto">
          <a:xfrm>
            <a:off x="1692275" y="1600200"/>
            <a:ext cx="5994400" cy="4495800"/>
          </a:xfrm>
          <a:prstGeom prst="rect">
            <a:avLst/>
          </a:prstGeom>
          <a:noFill/>
        </p:spPr>
      </p:pic>
      <p:pic>
        <p:nvPicPr>
          <p:cNvPr id="5122" name="Picture 2" descr="K:\2012出張中\写真\2012ベトナム、香港出張\P1020800.JPG"/>
          <p:cNvPicPr>
            <a:picLocks noChangeAspect="1" noChangeArrowheads="1"/>
          </p:cNvPicPr>
          <p:nvPr/>
        </p:nvPicPr>
        <p:blipFill>
          <a:blip r:embed="rId3" cstate="print"/>
          <a:srcRect/>
          <a:stretch>
            <a:fillRect/>
          </a:stretch>
        </p:blipFill>
        <p:spPr bwMode="auto">
          <a:xfrm>
            <a:off x="-3708920" y="-3843808"/>
            <a:ext cx="4064000" cy="3048000"/>
          </a:xfrm>
          <a:prstGeom prst="rect">
            <a:avLst/>
          </a:prstGeom>
          <a:noFill/>
        </p:spPr>
      </p:pic>
      <p:pic>
        <p:nvPicPr>
          <p:cNvPr id="5123" name="Picture 3" descr="K:\2012出張中\写真\2012ベトナム、香港出張\P1020801.JPG"/>
          <p:cNvPicPr>
            <a:picLocks noChangeAspect="1" noChangeArrowheads="1"/>
          </p:cNvPicPr>
          <p:nvPr/>
        </p:nvPicPr>
        <p:blipFill>
          <a:blip r:embed="rId4" cstate="print"/>
          <a:srcRect/>
          <a:stretch>
            <a:fillRect/>
          </a:stretch>
        </p:blipFill>
        <p:spPr bwMode="auto">
          <a:xfrm>
            <a:off x="-3708920" y="-3843808"/>
            <a:ext cx="4064000" cy="3048000"/>
          </a:xfrm>
          <a:prstGeom prst="rect">
            <a:avLst/>
          </a:prstGeom>
          <a:noFill/>
        </p:spPr>
      </p:pic>
      <p:pic>
        <p:nvPicPr>
          <p:cNvPr id="5124" name="Picture 4" descr="K:\2012出張中\写真\2012ベトナム、香港出張\P1020802.JPG"/>
          <p:cNvPicPr>
            <a:picLocks noChangeAspect="1" noChangeArrowheads="1"/>
          </p:cNvPicPr>
          <p:nvPr/>
        </p:nvPicPr>
        <p:blipFill>
          <a:blip r:embed="rId5" cstate="print"/>
          <a:srcRect/>
          <a:stretch>
            <a:fillRect/>
          </a:stretch>
        </p:blipFill>
        <p:spPr bwMode="auto">
          <a:xfrm>
            <a:off x="-3708920" y="-3843808"/>
            <a:ext cx="4064000" cy="3048000"/>
          </a:xfrm>
          <a:prstGeom prst="rect">
            <a:avLst/>
          </a:prstGeom>
          <a:noFill/>
        </p:spPr>
      </p:pic>
      <p:pic>
        <p:nvPicPr>
          <p:cNvPr id="5125" name="Picture 5" descr="K:\2012出張中\写真\2012ベトナム、香港出張\P1020805.JPG"/>
          <p:cNvPicPr>
            <a:picLocks noChangeAspect="1" noChangeArrowheads="1"/>
          </p:cNvPicPr>
          <p:nvPr/>
        </p:nvPicPr>
        <p:blipFill>
          <a:blip r:embed="rId6" cstate="print"/>
          <a:srcRect/>
          <a:stretch>
            <a:fillRect/>
          </a:stretch>
        </p:blipFill>
        <p:spPr bwMode="auto">
          <a:xfrm>
            <a:off x="-3708920" y="-3843808"/>
            <a:ext cx="4064000" cy="3048000"/>
          </a:xfrm>
          <a:prstGeom prst="rect">
            <a:avLst/>
          </a:prstGeom>
          <a:noFill/>
        </p:spPr>
      </p:pic>
      <p:pic>
        <p:nvPicPr>
          <p:cNvPr id="5126" name="Picture 6" descr="K:\2012出張中\写真\2012ベトナム、香港出張\P1020806.JPG"/>
          <p:cNvPicPr>
            <a:picLocks noChangeAspect="1" noChangeArrowheads="1"/>
          </p:cNvPicPr>
          <p:nvPr/>
        </p:nvPicPr>
        <p:blipFill>
          <a:blip r:embed="rId7" cstate="print"/>
          <a:srcRect/>
          <a:stretch>
            <a:fillRect/>
          </a:stretch>
        </p:blipFill>
        <p:spPr bwMode="auto">
          <a:xfrm>
            <a:off x="-3708920" y="-3843808"/>
            <a:ext cx="4064000" cy="3048000"/>
          </a:xfrm>
          <a:prstGeom prst="rect">
            <a:avLst/>
          </a:prstGeom>
          <a:noFill/>
        </p:spPr>
      </p:pic>
      <p:pic>
        <p:nvPicPr>
          <p:cNvPr id="5127" name="Picture 7" descr="K:\2012出張中\写真\2012ベトナム、香港出張\P1020807.JPG"/>
          <p:cNvPicPr>
            <a:picLocks noChangeAspect="1" noChangeArrowheads="1"/>
          </p:cNvPicPr>
          <p:nvPr/>
        </p:nvPicPr>
        <p:blipFill>
          <a:blip r:embed="rId8" cstate="print"/>
          <a:srcRect/>
          <a:stretch>
            <a:fillRect/>
          </a:stretch>
        </p:blipFill>
        <p:spPr bwMode="auto">
          <a:xfrm>
            <a:off x="-3708920" y="-3843808"/>
            <a:ext cx="4064000" cy="3048000"/>
          </a:xfrm>
          <a:prstGeom prst="rect">
            <a:avLst/>
          </a:prstGeom>
          <a:noFill/>
        </p:spPr>
      </p:pic>
      <p:pic>
        <p:nvPicPr>
          <p:cNvPr id="5128" name="Picture 8" descr="K:\2012出張中\写真\2012ベトナム、香港出張\P1020794.JPG"/>
          <p:cNvPicPr>
            <a:picLocks noChangeAspect="1" noChangeArrowheads="1"/>
          </p:cNvPicPr>
          <p:nvPr/>
        </p:nvPicPr>
        <p:blipFill>
          <a:blip r:embed="rId9" cstate="print"/>
          <a:srcRect/>
          <a:stretch>
            <a:fillRect/>
          </a:stretch>
        </p:blipFill>
        <p:spPr bwMode="auto">
          <a:xfrm>
            <a:off x="-3708920" y="-3843808"/>
            <a:ext cx="4064000" cy="3048000"/>
          </a:xfrm>
          <a:prstGeom prst="rect">
            <a:avLst/>
          </a:prstGeom>
          <a:noFill/>
        </p:spPr>
      </p:pic>
      <p:pic>
        <p:nvPicPr>
          <p:cNvPr id="5129" name="Picture 9" descr="K:\2012出張中\写真\2012ベトナム、香港出張\P1020795.JPG"/>
          <p:cNvPicPr>
            <a:picLocks noChangeAspect="1" noChangeArrowheads="1"/>
          </p:cNvPicPr>
          <p:nvPr/>
        </p:nvPicPr>
        <p:blipFill>
          <a:blip r:embed="rId10" cstate="print"/>
          <a:srcRect/>
          <a:stretch>
            <a:fillRect/>
          </a:stretch>
        </p:blipFill>
        <p:spPr bwMode="auto">
          <a:xfrm>
            <a:off x="-3708920" y="-3843808"/>
            <a:ext cx="4064000" cy="3048000"/>
          </a:xfrm>
          <a:prstGeom prst="rect">
            <a:avLst/>
          </a:prstGeom>
          <a:noFill/>
        </p:spPr>
      </p:pic>
      <p:pic>
        <p:nvPicPr>
          <p:cNvPr id="5130" name="Picture 10" descr="K:\2012出張中\写真\2012ベトナム、香港出張\P1020797.JPG"/>
          <p:cNvPicPr>
            <a:picLocks noChangeAspect="1" noChangeArrowheads="1"/>
          </p:cNvPicPr>
          <p:nvPr/>
        </p:nvPicPr>
        <p:blipFill>
          <a:blip r:embed="rId11" cstate="print"/>
          <a:srcRect/>
          <a:stretch>
            <a:fillRect/>
          </a:stretch>
        </p:blipFill>
        <p:spPr bwMode="auto">
          <a:xfrm>
            <a:off x="-3708920" y="-3843808"/>
            <a:ext cx="4064000" cy="3048000"/>
          </a:xfrm>
          <a:prstGeom prst="rect">
            <a:avLst/>
          </a:prstGeom>
          <a:noFill/>
        </p:spPr>
      </p:pic>
      <p:pic>
        <p:nvPicPr>
          <p:cNvPr id="5131" name="Picture 11" descr="K:\2012出張中\写真\2012ベトナム、香港出張\P1020799.JPG"/>
          <p:cNvPicPr>
            <a:picLocks noChangeAspect="1" noChangeArrowheads="1"/>
          </p:cNvPicPr>
          <p:nvPr/>
        </p:nvPicPr>
        <p:blipFill>
          <a:blip r:embed="rId12" cstate="print"/>
          <a:srcRect/>
          <a:stretch>
            <a:fillRect/>
          </a:stretch>
        </p:blipFill>
        <p:spPr bwMode="auto">
          <a:xfrm>
            <a:off x="-3708920" y="-3843808"/>
            <a:ext cx="4064000" cy="3048000"/>
          </a:xfrm>
          <a:prstGeom prst="rect">
            <a:avLst/>
          </a:prstGeom>
          <a:noFill/>
        </p:spPr>
      </p:pic>
    </p:spTree>
    <p:extLst>
      <p:ext uri="{BB962C8B-B14F-4D97-AF65-F5344CB8AC3E}">
        <p14:creationId xmlns:p14="http://schemas.microsoft.com/office/powerpoint/2010/main" xmlns="" val="5032935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p:spPr>
      </p:pic>
    </p:spTree>
    <p:extLst>
      <p:ext uri="{BB962C8B-B14F-4D97-AF65-F5344CB8AC3E}">
        <p14:creationId xmlns:p14="http://schemas.microsoft.com/office/powerpoint/2010/main" xmlns="" val="22441465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p:spPr>
      </p:pic>
    </p:spTree>
    <p:extLst>
      <p:ext uri="{BB962C8B-B14F-4D97-AF65-F5344CB8AC3E}">
        <p14:creationId xmlns:p14="http://schemas.microsoft.com/office/powerpoint/2010/main" xmlns="" val="1069592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p:spPr>
      </p:pic>
    </p:spTree>
    <p:extLst>
      <p:ext uri="{BB962C8B-B14F-4D97-AF65-F5344CB8AC3E}">
        <p14:creationId xmlns:p14="http://schemas.microsoft.com/office/powerpoint/2010/main" xmlns="" val="88472241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おしまい</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2275" y="1600200"/>
            <a:ext cx="5994400" cy="4495800"/>
          </a:xfrm>
        </p:spPr>
      </p:pic>
    </p:spTree>
    <p:extLst>
      <p:ext uri="{BB962C8B-B14F-4D97-AF65-F5344CB8AC3E}">
        <p14:creationId xmlns:p14="http://schemas.microsoft.com/office/powerpoint/2010/main" xmlns="" val="20867642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ja-JP" altLang="en-US" smtClean="0"/>
              <a:t>ディズニーランドパリ</a:t>
            </a:r>
            <a:br>
              <a:rPr lang="ja-JP" altLang="en-US" smtClean="0"/>
            </a:br>
            <a:r>
              <a:rPr lang="ja-JP" altLang="en-US" smtClean="0"/>
              <a:t>報告</a:t>
            </a:r>
          </a:p>
        </p:txBody>
      </p:sp>
      <p:sp>
        <p:nvSpPr>
          <p:cNvPr id="3075" name="Rectangle 3"/>
          <p:cNvSpPr>
            <a:spLocks noGrp="1" noChangeArrowheads="1"/>
          </p:cNvSpPr>
          <p:nvPr>
            <p:ph type="subTitle" idx="1"/>
          </p:nvPr>
        </p:nvSpPr>
        <p:spPr/>
        <p:txBody>
          <a:bodyPr rtlCol="0">
            <a:normAutofit/>
          </a:bodyPr>
          <a:lstStyle/>
          <a:p>
            <a:pPr eaLnBrk="1" fontAlgn="auto" hangingPunct="1">
              <a:spcAft>
                <a:spcPts val="0"/>
              </a:spcAft>
              <a:buFont typeface="Arial" panose="020B0604020202020204" pitchFamily="34" charset="0"/>
              <a:buNone/>
              <a:defRPr/>
            </a:pPr>
            <a:r>
              <a:rPr lang="ja-JP" altLang="en-US" dirty="0" smtClean="0"/>
              <a:t>山澤成康</a:t>
            </a:r>
          </a:p>
        </p:txBody>
      </p:sp>
    </p:spTree>
    <p:extLst>
      <p:ext uri="{BB962C8B-B14F-4D97-AF65-F5344CB8AC3E}">
        <p14:creationId xmlns:p14="http://schemas.microsoft.com/office/powerpoint/2010/main" xmlns="" val="32309899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ja-JP" altLang="en-US" smtClean="0"/>
              <a:t>ユーロディズニーランド</a:t>
            </a:r>
          </a:p>
        </p:txBody>
      </p:sp>
      <p:sp>
        <p:nvSpPr>
          <p:cNvPr id="4099" name="Rectangle 3"/>
          <p:cNvSpPr>
            <a:spLocks noGrp="1" noChangeArrowheads="1"/>
          </p:cNvSpPr>
          <p:nvPr>
            <p:ph type="body" sz="half" idx="1"/>
          </p:nvPr>
        </p:nvSpPr>
        <p:spPr>
          <a:xfrm>
            <a:off x="685800" y="1981200"/>
            <a:ext cx="3954463" cy="4114800"/>
          </a:xfrm>
        </p:spPr>
        <p:txBody>
          <a:bodyPr rtlCol="0">
            <a:normAutofit/>
          </a:bodyPr>
          <a:lstStyle/>
          <a:p>
            <a:pPr eaLnBrk="1" fontAlgn="auto" hangingPunct="1">
              <a:spcAft>
                <a:spcPts val="0"/>
              </a:spcAft>
              <a:buFont typeface="Arial" panose="020B0604020202020204" pitchFamily="34" charset="0"/>
              <a:buChar char="•"/>
              <a:defRPr/>
            </a:pPr>
            <a:r>
              <a:rPr lang="ja-JP" altLang="en-US" sz="2800" smtClean="0"/>
              <a:t>パリ　マルヌ・ラ・ヴァレ</a:t>
            </a:r>
          </a:p>
          <a:p>
            <a:pPr eaLnBrk="1" fontAlgn="auto" hangingPunct="1">
              <a:spcAft>
                <a:spcPts val="0"/>
              </a:spcAft>
              <a:buFontTx/>
              <a:buNone/>
              <a:defRPr/>
            </a:pPr>
            <a:r>
              <a:rPr lang="ja-JP" altLang="en-US" sz="2800" smtClean="0"/>
              <a:t>	（</a:t>
            </a:r>
            <a:r>
              <a:rPr lang="en-US" altLang="ja-JP" sz="2800" smtClean="0"/>
              <a:t>Marne-la-Vallee)</a:t>
            </a:r>
          </a:p>
          <a:p>
            <a:pPr eaLnBrk="1" fontAlgn="auto" hangingPunct="1">
              <a:spcAft>
                <a:spcPts val="0"/>
              </a:spcAft>
              <a:buFontTx/>
              <a:buNone/>
              <a:defRPr/>
            </a:pPr>
            <a:endParaRPr lang="en-US" altLang="ja-JP" sz="2800" smtClean="0"/>
          </a:p>
          <a:p>
            <a:pPr eaLnBrk="1" fontAlgn="auto" hangingPunct="1">
              <a:spcAft>
                <a:spcPts val="0"/>
              </a:spcAft>
              <a:buFont typeface="Arial" panose="020B0604020202020204" pitchFamily="34" charset="0"/>
              <a:buChar char="•"/>
              <a:defRPr/>
            </a:pPr>
            <a:r>
              <a:rPr lang="ja-JP" altLang="en-US" sz="2800" smtClean="0"/>
              <a:t>パリ中心部から電車で</a:t>
            </a:r>
            <a:r>
              <a:rPr lang="en-US" altLang="ja-JP" sz="2800" smtClean="0"/>
              <a:t>50</a:t>
            </a:r>
            <a:r>
              <a:rPr lang="ja-JP" altLang="en-US" sz="2800" smtClean="0"/>
              <a:t>分</a:t>
            </a:r>
          </a:p>
          <a:p>
            <a:pPr eaLnBrk="1" fontAlgn="auto" hangingPunct="1">
              <a:spcAft>
                <a:spcPts val="0"/>
              </a:spcAft>
              <a:buFontTx/>
              <a:buNone/>
              <a:defRPr/>
            </a:pPr>
            <a:endParaRPr lang="ja-JP" altLang="en-US" sz="2800" smtClean="0"/>
          </a:p>
          <a:p>
            <a:pPr eaLnBrk="1" fontAlgn="auto" hangingPunct="1">
              <a:spcAft>
                <a:spcPts val="0"/>
              </a:spcAft>
              <a:buFont typeface="Arial" panose="020B0604020202020204" pitchFamily="34" charset="0"/>
              <a:buChar char="•"/>
              <a:defRPr/>
            </a:pPr>
            <a:r>
              <a:rPr lang="ja-JP" altLang="en-US" sz="2800" smtClean="0"/>
              <a:t>１９９２年　オープン</a:t>
            </a:r>
          </a:p>
          <a:p>
            <a:pPr eaLnBrk="1" fontAlgn="auto" hangingPunct="1">
              <a:spcAft>
                <a:spcPts val="0"/>
              </a:spcAft>
              <a:buFont typeface="Arial" panose="020B0604020202020204" pitchFamily="34" charset="0"/>
              <a:buChar char="•"/>
              <a:defRPr/>
            </a:pPr>
            <a:endParaRPr lang="en-US" altLang="ja-JP" sz="2800" smtClean="0"/>
          </a:p>
        </p:txBody>
      </p:sp>
      <p:pic>
        <p:nvPicPr>
          <p:cNvPr id="6148" name="Picture 4" descr="DSC00834"/>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787900" y="1844675"/>
            <a:ext cx="4038600" cy="3028950"/>
          </a:xfrm>
          <a:noFill/>
        </p:spPr>
      </p:pic>
    </p:spTree>
    <p:extLst>
      <p:ext uri="{BB962C8B-B14F-4D97-AF65-F5344CB8AC3E}">
        <p14:creationId xmlns:p14="http://schemas.microsoft.com/office/powerpoint/2010/main" xmlns="" val="393106467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pPr eaLnBrk="1" hangingPunct="1"/>
            <a:endParaRPr lang="ja-JP" altLang="en-US" smtClean="0"/>
          </a:p>
        </p:txBody>
      </p:sp>
      <p:pic>
        <p:nvPicPr>
          <p:cNvPr id="7171"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7463" y="1268413"/>
            <a:ext cx="8950325" cy="3960812"/>
          </a:xfr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72" name="テキスト ボックス 3"/>
          <p:cNvSpPr txBox="1">
            <a:spLocks noChangeArrowheads="1"/>
          </p:cNvSpPr>
          <p:nvPr/>
        </p:nvSpPr>
        <p:spPr bwMode="auto">
          <a:xfrm>
            <a:off x="2700338" y="3500438"/>
            <a:ext cx="10795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メイリオ" pitchFamily="50" charset="-128"/>
                <a:ea typeface="メイリオ" pitchFamily="50" charset="-128"/>
              </a:defRPr>
            </a:lvl1pPr>
            <a:lvl2pPr marL="742950" indent="-285750" eaLnBrk="0" hangingPunct="0">
              <a:spcBef>
                <a:spcPct val="20000"/>
              </a:spcBef>
              <a:buFont typeface="Arial" charset="0"/>
              <a:buChar char="–"/>
              <a:defRPr kumimoji="1" sz="2800">
                <a:solidFill>
                  <a:schemeClr val="tx1"/>
                </a:solidFill>
                <a:latin typeface="メイリオ" pitchFamily="50" charset="-128"/>
                <a:ea typeface="メイリオ" pitchFamily="50" charset="-128"/>
              </a:defRPr>
            </a:lvl2pPr>
            <a:lvl3pPr marL="1143000" indent="-228600" eaLnBrk="0" hangingPunct="0">
              <a:spcBef>
                <a:spcPct val="20000"/>
              </a:spcBef>
              <a:buFont typeface="Arial" charset="0"/>
              <a:buChar char="•"/>
              <a:defRPr kumimoji="1" sz="2400">
                <a:solidFill>
                  <a:schemeClr val="tx1"/>
                </a:solidFill>
                <a:latin typeface="メイリオ" pitchFamily="50" charset="-128"/>
                <a:ea typeface="メイリオ" pitchFamily="50" charset="-128"/>
              </a:defRPr>
            </a:lvl3pPr>
            <a:lvl4pPr marL="16002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4pPr>
            <a:lvl5pPr marL="20574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9pPr>
          </a:lstStyle>
          <a:p>
            <a:pPr eaLnBrk="1" hangingPunct="1">
              <a:spcBef>
                <a:spcPct val="0"/>
              </a:spcBef>
              <a:buFontTx/>
              <a:buNone/>
            </a:pPr>
            <a:r>
              <a:rPr lang="ja-JP" altLang="en-US" sz="1800">
                <a:latin typeface="Arial Black" pitchFamily="34" charset="0"/>
                <a:ea typeface="ＭＳ Ｐゴシック" charset="-128"/>
              </a:rPr>
              <a:t>パリ</a:t>
            </a:r>
          </a:p>
        </p:txBody>
      </p:sp>
    </p:spTree>
    <p:extLst>
      <p:ext uri="{BB962C8B-B14F-4D97-AF65-F5344CB8AC3E}">
        <p14:creationId xmlns:p14="http://schemas.microsoft.com/office/powerpoint/2010/main" xmlns="" val="6647860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ja-JP" altLang="ja-JP" smtClean="0"/>
          </a:p>
        </p:txBody>
      </p:sp>
      <p:pic>
        <p:nvPicPr>
          <p:cNvPr id="8195" name="Picture 3" descr="DSC01085"/>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9144000" cy="6858000"/>
          </a:xfrm>
          <a:noFill/>
        </p:spPr>
      </p:pic>
    </p:spTree>
    <p:extLst>
      <p:ext uri="{BB962C8B-B14F-4D97-AF65-F5344CB8AC3E}">
        <p14:creationId xmlns:p14="http://schemas.microsoft.com/office/powerpoint/2010/main" xmlns="" val="26601246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endParaRPr lang="ja-JP" altLang="ja-JP" smtClean="0"/>
          </a:p>
        </p:txBody>
      </p:sp>
      <p:pic>
        <p:nvPicPr>
          <p:cNvPr id="9219" name="Picture 4" descr="DSC01006"/>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9144000" cy="6858000"/>
          </a:xfrm>
          <a:noFill/>
        </p:spPr>
      </p:pic>
    </p:spTree>
    <p:extLst>
      <p:ext uri="{BB962C8B-B14F-4D97-AF65-F5344CB8AC3E}">
        <p14:creationId xmlns:p14="http://schemas.microsoft.com/office/powerpoint/2010/main" xmlns="" val="2386347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eaLnBrk="1" fontAlgn="auto" hangingPunct="1">
              <a:spcAft>
                <a:spcPts val="0"/>
              </a:spcAft>
              <a:defRPr/>
            </a:pPr>
            <a:r>
              <a:rPr lang="ja-JP" altLang="en-US" dirty="0" smtClean="0"/>
              <a:t>ウォルト・ディズニー・ワールド</a:t>
            </a:r>
            <a:endParaRPr lang="ja-JP" altLang="en-US" dirty="0"/>
          </a:p>
        </p:txBody>
      </p:sp>
      <p:sp>
        <p:nvSpPr>
          <p:cNvPr id="3" name="コンテンツ プレースホルダ 2"/>
          <p:cNvSpPr>
            <a:spLocks noGrp="1"/>
          </p:cNvSpPr>
          <p:nvPr>
            <p:ph idx="1"/>
          </p:nvPr>
        </p:nvSpPr>
        <p:spPr>
          <a:xfrm>
            <a:off x="428625" y="1614488"/>
            <a:ext cx="8229600" cy="4687887"/>
          </a:xfrm>
        </p:spPr>
        <p:txBody>
          <a:bodyPr rtlCol="0">
            <a:normAutofit lnSpcReduction="10000"/>
          </a:bodyPr>
          <a:lstStyle/>
          <a:p>
            <a:pPr eaLnBrk="1" fontAlgn="auto" hangingPunct="1">
              <a:spcAft>
                <a:spcPts val="0"/>
              </a:spcAft>
              <a:buSzPts val="1200"/>
              <a:buFont typeface="Wingdings"/>
              <a:buChar char="l"/>
              <a:defRPr/>
            </a:pPr>
            <a:r>
              <a:rPr lang="ja-JP" altLang="en-US" kern="100" dirty="0" smtClean="0">
                <a:solidFill>
                  <a:srgbClr val="975C1E"/>
                </a:solidFill>
                <a:latin typeface="ＭＳ 明朝"/>
                <a:ea typeface="ＭＳ 明朝"/>
              </a:rPr>
              <a:t>フロリダの原野に魔法の人工都市が誕生する前、ディズニー社は州政府から電力、ガス、上下水道、消防、建築基準、道路建設など、本来であれば公共の事業であるものを独自に運営するという異例の特権を手に入れた。警察権、司法権については、地元オレンジ郡の管轄下に置かれ・ﾄいるが、ウォルト・ディズニー・ワールドはそれ以外の諸権利に関しては「主権」を有しているのである。</a:t>
            </a:r>
          </a:p>
          <a:p>
            <a:pPr eaLnBrk="1" fontAlgn="auto" hangingPunct="1">
              <a:spcAft>
                <a:spcPts val="0"/>
              </a:spcAft>
              <a:buFont typeface="Wingdings"/>
              <a:buChar char="l"/>
              <a:defRPr/>
            </a:pPr>
            <a:endParaRPr lang="ja-JP" altLang="en-US" dirty="0"/>
          </a:p>
        </p:txBody>
      </p:sp>
    </p:spTree>
    <p:extLst>
      <p:ext uri="{BB962C8B-B14F-4D97-AF65-F5344CB8AC3E}">
        <p14:creationId xmlns:p14="http://schemas.microsoft.com/office/powerpoint/2010/main" xmlns="" val="35769175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pPr eaLnBrk="1" hangingPunct="1"/>
            <a:endParaRPr lang="ja-JP" altLang="ja-JP" smtClean="0"/>
          </a:p>
        </p:txBody>
      </p:sp>
      <p:pic>
        <p:nvPicPr>
          <p:cNvPr id="10243" name="Picture 4" descr="DSC00835"/>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9144000" cy="6859588"/>
          </a:xfrm>
          <a:noFill/>
        </p:spPr>
      </p:pic>
    </p:spTree>
    <p:extLst>
      <p:ext uri="{BB962C8B-B14F-4D97-AF65-F5344CB8AC3E}">
        <p14:creationId xmlns:p14="http://schemas.microsoft.com/office/powerpoint/2010/main" xmlns="" val="20126755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title"/>
          </p:nvPr>
        </p:nvSpPr>
        <p:spPr/>
        <p:txBody>
          <a:bodyPr/>
          <a:lstStyle/>
          <a:p>
            <a:pPr eaLnBrk="1" hangingPunct="1"/>
            <a:endParaRPr lang="ja-JP" altLang="ja-JP" smtClean="0"/>
          </a:p>
        </p:txBody>
      </p:sp>
      <p:pic>
        <p:nvPicPr>
          <p:cNvPr id="11267" name="Picture 10" descr="DSC00839"/>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rcRect/>
          <a:stretch>
            <a:fillRect/>
          </a:stretch>
        </p:blipFill>
        <p:spPr>
          <a:xfrm>
            <a:off x="0" y="0"/>
            <a:ext cx="9144000" cy="6859588"/>
          </a:xfrm>
          <a:noFill/>
        </p:spPr>
      </p:pic>
      <p:graphicFrame>
        <p:nvGraphicFramePr>
          <p:cNvPr id="11268" name="Rectangle 6"/>
          <p:cNvGraphicFramePr>
            <a:graphicFrameLocks noGrp="1"/>
          </p:cNvGraphicFramePr>
          <p:nvPr>
            <p:ph sz="half" idx="2"/>
          </p:nvPr>
        </p:nvGraphicFramePr>
        <p:xfrm>
          <a:off x="6143625" y="3338513"/>
          <a:ext cx="1047750" cy="1047750"/>
        </p:xfrm>
        <a:graphic>
          <a:graphicData uri="http://schemas.openxmlformats.org/presentationml/2006/ole">
            <p:oleObj spid="_x0000_s1029" name="画像ファイル" r:id="rId4" imgW="0" imgH="0" progId="">
              <p:embed/>
            </p:oleObj>
          </a:graphicData>
        </a:graphic>
      </p:graphicFrame>
    </p:spTree>
    <p:extLst>
      <p:ext uri="{BB962C8B-B14F-4D97-AF65-F5344CB8AC3E}">
        <p14:creationId xmlns:p14="http://schemas.microsoft.com/office/powerpoint/2010/main" xmlns="" val="21103261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smtClean="0"/>
              <a:t>2</a:t>
            </a:r>
            <a:r>
              <a:rPr lang="ja-JP" altLang="en-US" smtClean="0"/>
              <a:t>つのテーマパーク</a:t>
            </a:r>
          </a:p>
        </p:txBody>
      </p:sp>
      <p:sp>
        <p:nvSpPr>
          <p:cNvPr id="12291" name="Rectangle 3"/>
          <p:cNvSpPr>
            <a:spLocks noGrp="1" noChangeArrowheads="1"/>
          </p:cNvSpPr>
          <p:nvPr>
            <p:ph idx="1"/>
          </p:nvPr>
        </p:nvSpPr>
        <p:spPr/>
        <p:txBody>
          <a:bodyPr/>
          <a:lstStyle/>
          <a:p>
            <a:pPr eaLnBrk="1" hangingPunct="1"/>
            <a:r>
              <a:rPr lang="ja-JP" altLang="en-US" smtClean="0"/>
              <a:t>ディズニーランド・パーク</a:t>
            </a:r>
          </a:p>
          <a:p>
            <a:pPr eaLnBrk="1" hangingPunct="1">
              <a:buFontTx/>
              <a:buNone/>
            </a:pPr>
            <a:r>
              <a:rPr lang="ja-JP" altLang="en-US" smtClean="0"/>
              <a:t>　　日本のディズニーランドに近い</a:t>
            </a:r>
          </a:p>
          <a:p>
            <a:pPr eaLnBrk="1" hangingPunct="1">
              <a:buFontTx/>
              <a:buNone/>
            </a:pPr>
            <a:endParaRPr lang="ja-JP" altLang="en-US" smtClean="0"/>
          </a:p>
          <a:p>
            <a:pPr eaLnBrk="1" hangingPunct="1"/>
            <a:r>
              <a:rPr lang="ja-JP" altLang="en-US" smtClean="0"/>
              <a:t>ウォルト・ディズニー・スタジオ</a:t>
            </a:r>
          </a:p>
          <a:p>
            <a:pPr eaLnBrk="1" hangingPunct="1">
              <a:buFontTx/>
              <a:buNone/>
            </a:pPr>
            <a:r>
              <a:rPr lang="ja-JP" altLang="en-US" smtClean="0"/>
              <a:t>　　映画の世界を体験</a:t>
            </a:r>
          </a:p>
          <a:p>
            <a:pPr eaLnBrk="1" hangingPunct="1">
              <a:buFontTx/>
              <a:buNone/>
            </a:pPr>
            <a:endParaRPr lang="ja-JP" altLang="en-US" smtClean="0"/>
          </a:p>
          <a:p>
            <a:pPr eaLnBrk="1" hangingPunct="1">
              <a:buFontTx/>
              <a:buNone/>
            </a:pPr>
            <a:r>
              <a:rPr lang="ja-JP" altLang="en-US" smtClean="0">
                <a:hlinkClick r:id="rId2"/>
              </a:rPr>
              <a:t>レイアウト</a:t>
            </a:r>
            <a:endParaRPr lang="ja-JP" altLang="en-US" smtClean="0"/>
          </a:p>
          <a:p>
            <a:pPr eaLnBrk="1" hangingPunct="1">
              <a:buFontTx/>
              <a:buNone/>
            </a:pPr>
            <a:endParaRPr lang="en-US" altLang="ja-JP" smtClean="0"/>
          </a:p>
        </p:txBody>
      </p:sp>
    </p:spTree>
    <p:extLst>
      <p:ext uri="{BB962C8B-B14F-4D97-AF65-F5344CB8AC3E}">
        <p14:creationId xmlns:p14="http://schemas.microsoft.com/office/powerpoint/2010/main" xmlns="" val="134484316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pPr eaLnBrk="1" hangingPunct="1"/>
            <a:endParaRPr lang="ja-JP" altLang="en-US" smtClean="0"/>
          </a:p>
        </p:txBody>
      </p:sp>
      <p:sp>
        <p:nvSpPr>
          <p:cNvPr id="13315" name="コンテンツ プレースホルダ 2"/>
          <p:cNvSpPr>
            <a:spLocks noGrp="1"/>
          </p:cNvSpPr>
          <p:nvPr>
            <p:ph idx="1"/>
          </p:nvPr>
        </p:nvSpPr>
        <p:spPr/>
        <p:txBody>
          <a:bodyPr/>
          <a:lstStyle/>
          <a:p>
            <a:pPr eaLnBrk="1" hangingPunct="1"/>
            <a:endParaRPr lang="ja-JP" altLang="en-US" smtClean="0"/>
          </a:p>
        </p:txBody>
      </p:sp>
      <p:pic>
        <p:nvPicPr>
          <p:cNvPr id="1331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20838" y="-171450"/>
            <a:ext cx="11752263" cy="734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309054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ja-JP" altLang="en-US" smtClean="0"/>
              <a:t>ディズニー直営ホテル</a:t>
            </a:r>
          </a:p>
        </p:txBody>
      </p:sp>
      <p:sp>
        <p:nvSpPr>
          <p:cNvPr id="11267" name="Rectangle 3"/>
          <p:cNvSpPr>
            <a:spLocks noGrp="1" noChangeArrowheads="1"/>
          </p:cNvSpPr>
          <p:nvPr>
            <p:ph idx="1"/>
          </p:nvPr>
        </p:nvSpPr>
        <p:spPr/>
        <p:txBody>
          <a:bodyPr rtlCol="0">
            <a:normAutofit/>
          </a:bodyPr>
          <a:lstStyle/>
          <a:p>
            <a:pPr eaLnBrk="1" fontAlgn="auto" hangingPunct="1">
              <a:spcAft>
                <a:spcPts val="0"/>
              </a:spcAft>
              <a:buFontTx/>
              <a:buNone/>
              <a:defRPr/>
            </a:pPr>
            <a:r>
              <a:rPr lang="ja-JP" altLang="en-US" smtClean="0"/>
              <a:t>デラックス</a:t>
            </a:r>
          </a:p>
          <a:p>
            <a:pPr eaLnBrk="1" fontAlgn="auto" hangingPunct="1">
              <a:spcAft>
                <a:spcPts val="0"/>
              </a:spcAft>
              <a:buFont typeface="Arial" panose="020B0604020202020204" pitchFamily="34" charset="0"/>
              <a:buChar char="•"/>
              <a:defRPr/>
            </a:pPr>
            <a:r>
              <a:rPr lang="ja-JP" altLang="en-US" smtClean="0"/>
              <a:t>ホテル　ニューヨーク</a:t>
            </a:r>
          </a:p>
          <a:p>
            <a:pPr eaLnBrk="1" fontAlgn="auto" hangingPunct="1">
              <a:spcAft>
                <a:spcPts val="0"/>
              </a:spcAft>
              <a:buFontTx/>
              <a:buNone/>
              <a:defRPr/>
            </a:pPr>
            <a:r>
              <a:rPr lang="ja-JP" altLang="en-US" smtClean="0"/>
              <a:t>一般</a:t>
            </a:r>
          </a:p>
          <a:p>
            <a:pPr eaLnBrk="1" fontAlgn="auto" hangingPunct="1">
              <a:spcAft>
                <a:spcPts val="0"/>
              </a:spcAft>
              <a:buFont typeface="Arial" panose="020B0604020202020204" pitchFamily="34" charset="0"/>
              <a:buChar char="•"/>
              <a:defRPr/>
            </a:pPr>
            <a:r>
              <a:rPr lang="ja-JP" altLang="en-US" smtClean="0"/>
              <a:t>ニューポート・ベイ・クラブ　セコイアロッジ</a:t>
            </a:r>
          </a:p>
          <a:p>
            <a:pPr eaLnBrk="1" fontAlgn="auto" hangingPunct="1">
              <a:spcAft>
                <a:spcPts val="0"/>
              </a:spcAft>
              <a:buFontTx/>
              <a:buNone/>
              <a:defRPr/>
            </a:pPr>
            <a:r>
              <a:rPr lang="ja-JP" altLang="en-US" smtClean="0"/>
              <a:t>低価格</a:t>
            </a:r>
          </a:p>
          <a:p>
            <a:pPr eaLnBrk="1" fontAlgn="auto" hangingPunct="1">
              <a:spcAft>
                <a:spcPts val="0"/>
              </a:spcAft>
              <a:buFont typeface="Arial" panose="020B0604020202020204" pitchFamily="34" charset="0"/>
              <a:buChar char="•"/>
              <a:defRPr/>
            </a:pPr>
            <a:r>
              <a:rPr lang="ja-JP" altLang="en-US" smtClean="0"/>
              <a:t>ホテルサンタフェ　ホテルシャイアン</a:t>
            </a:r>
          </a:p>
          <a:p>
            <a:pPr eaLnBrk="1" fontAlgn="auto" hangingPunct="1">
              <a:spcAft>
                <a:spcPts val="0"/>
              </a:spcAft>
              <a:buFontTx/>
              <a:buNone/>
              <a:defRPr/>
            </a:pPr>
            <a:r>
              <a:rPr lang="ja-JP" altLang="en-US" smtClean="0"/>
              <a:t>ほかに提携ホテル（ホリデー・インなど）</a:t>
            </a:r>
          </a:p>
          <a:p>
            <a:pPr eaLnBrk="1" fontAlgn="auto" hangingPunct="1">
              <a:spcAft>
                <a:spcPts val="0"/>
              </a:spcAft>
              <a:buFont typeface="Arial" panose="020B0604020202020204" pitchFamily="34" charset="0"/>
              <a:buChar char="•"/>
              <a:defRPr/>
            </a:pPr>
            <a:endParaRPr lang="en-US" altLang="ja-JP" smtClean="0"/>
          </a:p>
        </p:txBody>
      </p:sp>
    </p:spTree>
    <p:extLst>
      <p:ext uri="{BB962C8B-B14F-4D97-AF65-F5344CB8AC3E}">
        <p14:creationId xmlns:p14="http://schemas.microsoft.com/office/powerpoint/2010/main" xmlns="" val="270518999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r>
              <a:rPr lang="ja-JP" altLang="en-US" smtClean="0"/>
              <a:t>入場料　</a:t>
            </a:r>
          </a:p>
        </p:txBody>
      </p:sp>
      <p:sp>
        <p:nvSpPr>
          <p:cNvPr id="15363" name="コンテンツ プレースホルダー 1"/>
          <p:cNvSpPr>
            <a:spLocks noGrp="1"/>
          </p:cNvSpPr>
          <p:nvPr>
            <p:ph idx="1"/>
          </p:nvPr>
        </p:nvSpPr>
        <p:spPr>
          <a:xfrm>
            <a:off x="468313" y="1268413"/>
            <a:ext cx="8229600" cy="4525962"/>
          </a:xfrm>
        </p:spPr>
        <p:txBody>
          <a:bodyPr/>
          <a:lstStyle/>
          <a:p>
            <a:pPr eaLnBrk="1" hangingPunct="1"/>
            <a:r>
              <a:rPr lang="en-US" altLang="ja-JP" smtClean="0"/>
              <a:t>29</a:t>
            </a:r>
            <a:r>
              <a:rPr lang="ja-JP" altLang="en-US" smtClean="0"/>
              <a:t>ユーロ（</a:t>
            </a:r>
            <a:r>
              <a:rPr lang="en-US" altLang="ja-JP" smtClean="0"/>
              <a:t>3944</a:t>
            </a:r>
            <a:r>
              <a:rPr lang="ja-JP" altLang="en-US" smtClean="0"/>
              <a:t>円）</a:t>
            </a:r>
            <a:r>
              <a:rPr lang="en-US" altLang="ja-JP" smtClean="0"/>
              <a:t>2003</a:t>
            </a:r>
            <a:r>
              <a:rPr lang="ja-JP" altLang="en-US" smtClean="0"/>
              <a:t>年　</a:t>
            </a:r>
            <a:endParaRPr lang="en-US" altLang="ja-JP" smtClean="0"/>
          </a:p>
          <a:p>
            <a:pPr lvl="4" eaLnBrk="1" hangingPunct="1"/>
            <a:r>
              <a:rPr lang="en-US" altLang="ja-JP" smtClean="0">
                <a:solidFill>
                  <a:srgbClr val="FF0000"/>
                </a:solidFill>
              </a:rPr>
              <a:t>1</a:t>
            </a:r>
            <a:r>
              <a:rPr lang="ja-JP" altLang="en-US" smtClean="0">
                <a:solidFill>
                  <a:srgbClr val="FF0000"/>
                </a:solidFill>
              </a:rPr>
              <a:t>ユーロ＝</a:t>
            </a:r>
            <a:r>
              <a:rPr lang="en-US" altLang="ja-JP" smtClean="0">
                <a:solidFill>
                  <a:srgbClr val="FF0000"/>
                </a:solidFill>
              </a:rPr>
              <a:t>136</a:t>
            </a:r>
            <a:r>
              <a:rPr lang="ja-JP" altLang="en-US" smtClean="0">
                <a:solidFill>
                  <a:srgbClr val="FF0000"/>
                </a:solidFill>
              </a:rPr>
              <a:t>円</a:t>
            </a:r>
            <a:endParaRPr lang="en-US" altLang="ja-JP" smtClean="0">
              <a:solidFill>
                <a:srgbClr val="FF0000"/>
              </a:solidFill>
            </a:endParaRPr>
          </a:p>
          <a:p>
            <a:pPr eaLnBrk="1" hangingPunct="1"/>
            <a:r>
              <a:rPr lang="en-US" altLang="ja-JP" smtClean="0"/>
              <a:t>73</a:t>
            </a:r>
            <a:r>
              <a:rPr lang="ja-JP" altLang="en-US" smtClean="0"/>
              <a:t>ユーロ（</a:t>
            </a:r>
            <a:r>
              <a:rPr lang="en-US" altLang="ja-JP" smtClean="0"/>
              <a:t>10220</a:t>
            </a:r>
            <a:r>
              <a:rPr lang="ja-JP" altLang="en-US" smtClean="0"/>
              <a:t>円）</a:t>
            </a:r>
            <a:r>
              <a:rPr lang="en-US" altLang="ja-JP" smtClean="0"/>
              <a:t>2014</a:t>
            </a:r>
            <a:r>
              <a:rPr lang="ja-JP" altLang="en-US" smtClean="0"/>
              <a:t>年</a:t>
            </a:r>
            <a:endParaRPr lang="en-US" altLang="ja-JP" smtClean="0"/>
          </a:p>
          <a:p>
            <a:pPr lvl="4" eaLnBrk="1" hangingPunct="1"/>
            <a:r>
              <a:rPr lang="en-US" altLang="ja-JP" smtClean="0"/>
              <a:t>1</a:t>
            </a:r>
            <a:r>
              <a:rPr lang="ja-JP" altLang="en-US" smtClean="0"/>
              <a:t>ユーロ＝</a:t>
            </a:r>
            <a:r>
              <a:rPr lang="en-US" altLang="ja-JP" smtClean="0"/>
              <a:t>140</a:t>
            </a:r>
            <a:r>
              <a:rPr lang="ja-JP" altLang="en-US" smtClean="0"/>
              <a:t>円</a:t>
            </a:r>
          </a:p>
        </p:txBody>
      </p:sp>
      <p:pic>
        <p:nvPicPr>
          <p:cNvPr id="15364"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1913" y="3429000"/>
            <a:ext cx="5905500" cy="3313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244353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lstStyle/>
          <a:p>
            <a:pPr eaLnBrk="1" hangingPunct="1"/>
            <a:r>
              <a:rPr lang="ja-JP" altLang="en-US" smtClean="0"/>
              <a:t>メインストリートＵＳＡ</a:t>
            </a:r>
          </a:p>
        </p:txBody>
      </p:sp>
      <p:pic>
        <p:nvPicPr>
          <p:cNvPr id="16387" name="Picture 4" descr="DSC00847"/>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54691" y="1600200"/>
            <a:ext cx="6034617" cy="4525963"/>
          </a:xfrm>
          <a:noFill/>
        </p:spPr>
      </p:pic>
    </p:spTree>
    <p:extLst>
      <p:ext uri="{BB962C8B-B14F-4D97-AF65-F5344CB8AC3E}">
        <p14:creationId xmlns:p14="http://schemas.microsoft.com/office/powerpoint/2010/main" xmlns="" val="106536941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ja-JP" altLang="ja-JP" smtClean="0"/>
          </a:p>
        </p:txBody>
      </p:sp>
      <p:pic>
        <p:nvPicPr>
          <p:cNvPr id="17411" name="Picture 3" descr="DSC00960"/>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79388" y="188913"/>
            <a:ext cx="8713787" cy="6535737"/>
          </a:xfrm>
          <a:noFill/>
        </p:spPr>
      </p:pic>
    </p:spTree>
    <p:extLst>
      <p:ext uri="{BB962C8B-B14F-4D97-AF65-F5344CB8AC3E}">
        <p14:creationId xmlns:p14="http://schemas.microsoft.com/office/powerpoint/2010/main" xmlns="" val="29186498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ja-JP" altLang="en-US" smtClean="0"/>
              <a:t>待ち時間（午前</a:t>
            </a:r>
            <a:r>
              <a:rPr lang="en-US" altLang="ja-JP" smtClean="0"/>
              <a:t>9</a:t>
            </a:r>
            <a:r>
              <a:rPr lang="ja-JP" altLang="en-US" smtClean="0"/>
              <a:t>時）</a:t>
            </a:r>
          </a:p>
        </p:txBody>
      </p:sp>
      <p:pic>
        <p:nvPicPr>
          <p:cNvPr id="18435" name="Picture 3" descr="DSC0085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54691" y="1600200"/>
            <a:ext cx="6034617" cy="4525963"/>
          </a:xfrm>
          <a:noFill/>
        </p:spPr>
      </p:pic>
    </p:spTree>
    <p:extLst>
      <p:ext uri="{BB962C8B-B14F-4D97-AF65-F5344CB8AC3E}">
        <p14:creationId xmlns:p14="http://schemas.microsoft.com/office/powerpoint/2010/main" xmlns="" val="16248915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ja-JP" smtClean="0"/>
              <a:t>2003</a:t>
            </a:r>
            <a:r>
              <a:rPr lang="ja-JP" altLang="en-US" smtClean="0"/>
              <a:t>年</a:t>
            </a:r>
            <a:r>
              <a:rPr lang="en-US" altLang="ja-JP" smtClean="0"/>
              <a:t>3</a:t>
            </a:r>
            <a:r>
              <a:rPr lang="ja-JP" altLang="en-US" smtClean="0"/>
              <a:t>月</a:t>
            </a:r>
            <a:r>
              <a:rPr lang="en-US" altLang="ja-JP" smtClean="0"/>
              <a:t>8</a:t>
            </a:r>
            <a:r>
              <a:rPr lang="ja-JP" altLang="en-US" smtClean="0"/>
              <a:t>日</a:t>
            </a:r>
            <a:br>
              <a:rPr lang="ja-JP" altLang="en-US" smtClean="0"/>
            </a:br>
            <a:r>
              <a:rPr lang="ja-JP" altLang="en-US" smtClean="0"/>
              <a:t>（土曜、午前</a:t>
            </a:r>
            <a:r>
              <a:rPr lang="en-US" altLang="ja-JP" smtClean="0"/>
              <a:t>9</a:t>
            </a:r>
            <a:r>
              <a:rPr lang="ja-JP" altLang="en-US" smtClean="0"/>
              <a:t>時）</a:t>
            </a:r>
          </a:p>
        </p:txBody>
      </p:sp>
      <p:graphicFrame>
        <p:nvGraphicFramePr>
          <p:cNvPr id="99331" name="Group 3"/>
          <p:cNvGraphicFramePr>
            <a:graphicFrameLocks noGrp="1"/>
          </p:cNvGraphicFramePr>
          <p:nvPr>
            <p:ph type="tbl" idx="1"/>
          </p:nvPr>
        </p:nvGraphicFramePr>
        <p:xfrm>
          <a:off x="685800" y="1981200"/>
          <a:ext cx="7772400" cy="4470400"/>
        </p:xfrm>
        <a:graphic>
          <a:graphicData uri="http://schemas.openxmlformats.org/drawingml/2006/table">
            <a:tbl>
              <a:tblPr/>
              <a:tblGrid>
                <a:gridCol w="3886200"/>
                <a:gridCol w="3886200"/>
              </a:tblGrid>
              <a:tr h="5889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スターツアーズ</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en-US" altLang="ja-JP" sz="2800" b="0" i="0" u="none" strike="noStrike" cap="none" normalizeH="0" baseline="0" smtClean="0">
                          <a:ln>
                            <a:noFill/>
                          </a:ln>
                          <a:solidFill>
                            <a:schemeClr val="tx1"/>
                          </a:solidFill>
                          <a:effectLst/>
                          <a:latin typeface="Arial Black" pitchFamily="34" charset="0"/>
                          <a:ea typeface="ＭＳ Ｐゴシック" charset="-128"/>
                        </a:rPr>
                        <a:t>45</a:t>
                      </a: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分</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573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スペースマウンテン</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en-US" altLang="ja-JP" sz="2800" b="0" i="0" u="none" strike="noStrike" cap="none" normalizeH="0" baseline="0" smtClean="0">
                          <a:ln>
                            <a:noFill/>
                          </a:ln>
                          <a:solidFill>
                            <a:schemeClr val="tx1"/>
                          </a:solidFill>
                          <a:effectLst/>
                          <a:latin typeface="Arial Black" pitchFamily="34" charset="0"/>
                          <a:ea typeface="ＭＳ Ｐゴシック" charset="-128"/>
                        </a:rPr>
                        <a:t>45</a:t>
                      </a: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分</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89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ピーターパン空の旅</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en-US" altLang="ja-JP" sz="2800" b="0" i="0" u="none" strike="noStrike" cap="none" normalizeH="0" baseline="0" smtClean="0">
                          <a:ln>
                            <a:noFill/>
                          </a:ln>
                          <a:solidFill>
                            <a:schemeClr val="tx1"/>
                          </a:solidFill>
                          <a:effectLst/>
                          <a:latin typeface="Arial Black" pitchFamily="34" charset="0"/>
                          <a:ea typeface="ＭＳ Ｐゴシック" charset="-128"/>
                        </a:rPr>
                        <a:t>60</a:t>
                      </a: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分</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732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400" b="0" i="0" u="none" strike="noStrike" cap="none" normalizeH="0" baseline="0" smtClean="0">
                          <a:ln>
                            <a:noFill/>
                          </a:ln>
                          <a:solidFill>
                            <a:schemeClr val="tx1"/>
                          </a:solidFill>
                          <a:effectLst/>
                          <a:latin typeface="Arial Black" pitchFamily="34" charset="0"/>
                          <a:ea typeface="ＭＳ Ｐゴシック" charset="-128"/>
                        </a:rPr>
                        <a:t>イッツアスモールワールド</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en-US" altLang="ja-JP" sz="2800" b="0" i="0" u="none" strike="noStrike" cap="none" normalizeH="0" baseline="0" smtClean="0">
                          <a:ln>
                            <a:noFill/>
                          </a:ln>
                          <a:solidFill>
                            <a:schemeClr val="tx1"/>
                          </a:solidFill>
                          <a:effectLst/>
                          <a:latin typeface="Arial Black" pitchFamily="34" charset="0"/>
                          <a:ea typeface="ＭＳ Ｐゴシック" charset="-128"/>
                        </a:rPr>
                        <a:t>45</a:t>
                      </a: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分</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869">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ビッグサンダーマウンテン</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en-US" altLang="ja-JP" sz="2800" b="0" i="0" u="none" strike="noStrike" cap="none" normalizeH="0" baseline="0" smtClean="0">
                          <a:ln>
                            <a:noFill/>
                          </a:ln>
                          <a:solidFill>
                            <a:schemeClr val="tx1"/>
                          </a:solidFill>
                          <a:effectLst/>
                          <a:latin typeface="Arial Black" pitchFamily="34" charset="0"/>
                          <a:ea typeface="ＭＳ Ｐゴシック" charset="-128"/>
                        </a:rPr>
                        <a:t>60</a:t>
                      </a: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分</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5736">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空飛ぶダンボ</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en-US" altLang="ja-JP" sz="2800" b="0" i="0" u="none" strike="noStrike" cap="none" normalizeH="0" baseline="0" smtClean="0">
                          <a:ln>
                            <a:noFill/>
                          </a:ln>
                          <a:solidFill>
                            <a:schemeClr val="tx1"/>
                          </a:solidFill>
                          <a:effectLst/>
                          <a:latin typeface="Arial Black" pitchFamily="34" charset="0"/>
                          <a:ea typeface="ＭＳ Ｐゴシック" charset="-128"/>
                        </a:rPr>
                        <a:t>60</a:t>
                      </a: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分</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891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smtClean="0">
                        <a:ln>
                          <a:noFill/>
                        </a:ln>
                        <a:solidFill>
                          <a:schemeClr val="tx1"/>
                        </a:solidFill>
                        <a:effectLst/>
                        <a:latin typeface="Arial Black" pitchFamily="34" charset="0"/>
                        <a:ea typeface="ＭＳ Ｐゴシック" charset="-128"/>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smtClean="0">
                        <a:ln>
                          <a:noFill/>
                        </a:ln>
                        <a:solidFill>
                          <a:schemeClr val="tx1"/>
                        </a:solidFill>
                        <a:effectLst/>
                        <a:latin typeface="Arial Black" pitchFamily="34" charset="0"/>
                        <a:ea typeface="ＭＳ Ｐゴシック" charset="-128"/>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2571918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smtClean="0"/>
              <a:t>ウォルトディズニーの言葉</a:t>
            </a:r>
            <a:endParaRPr lang="ja-JP" altLang="en-US" dirty="0"/>
          </a:p>
        </p:txBody>
      </p:sp>
      <p:sp>
        <p:nvSpPr>
          <p:cNvPr id="3" name="コンテンツ プレースホルダ 2"/>
          <p:cNvSpPr>
            <a:spLocks noGrp="1"/>
          </p:cNvSpPr>
          <p:nvPr>
            <p:ph idx="1"/>
          </p:nvPr>
        </p:nvSpPr>
        <p:spPr>
          <a:xfrm>
            <a:off x="428625" y="1614488"/>
            <a:ext cx="8229600" cy="4687887"/>
          </a:xfrm>
        </p:spPr>
        <p:txBody>
          <a:bodyPr rtlCol="0">
            <a:normAutofit fontScale="85000" lnSpcReduction="10000"/>
          </a:bodyPr>
          <a:lstStyle/>
          <a:p>
            <a:pPr eaLnBrk="1" fontAlgn="auto" hangingPunct="1">
              <a:spcAft>
                <a:spcPts val="0"/>
              </a:spcAft>
              <a:buSzPts val="1700"/>
              <a:buFont typeface="Wingdings"/>
              <a:buChar char="l"/>
              <a:defRPr/>
            </a:pPr>
            <a:r>
              <a:rPr lang="ja-JP" altLang="en-US" kern="100" dirty="0" smtClean="0">
                <a:solidFill>
                  <a:srgbClr val="975C1E"/>
                </a:solidFill>
                <a:latin typeface="ＭＳ 明朝"/>
                <a:ea typeface="ＭＳ 明朝"/>
              </a:rPr>
              <a:t>「ディズニーランドから我々が学んだ最大の教訓は、環境をコントロールするということだ。それをしなければ、我々は自分たちに関係のないものについてまで、悪口を言われることになる。何百マイルという距離をはるばる運転してここにお客さんがやってくるのは、我々が長年かけてつくりあげた質の高いイメージのためだ。ところが、その道筋の安ホテルは料金を必ず３倍にハネ上げる。そういう光景を私はこの目でみてきたし、それは私にとって耐えがたいことだ。我々のイメージに泥を塗られるからだ。」（ウォルト・ディズニー）</a:t>
            </a:r>
          </a:p>
          <a:p>
            <a:pPr eaLnBrk="1" fontAlgn="auto" hangingPunct="1">
              <a:spcAft>
                <a:spcPts val="0"/>
              </a:spcAft>
              <a:buFont typeface="Wingdings"/>
              <a:buChar char="l"/>
              <a:defRPr/>
            </a:pPr>
            <a:endParaRPr lang="ja-JP" altLang="en-US" dirty="0"/>
          </a:p>
        </p:txBody>
      </p:sp>
    </p:spTree>
    <p:extLst>
      <p:ext uri="{BB962C8B-B14F-4D97-AF65-F5344CB8AC3E}">
        <p14:creationId xmlns:p14="http://schemas.microsoft.com/office/powerpoint/2010/main" xmlns="" val="25888721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title"/>
          </p:nvPr>
        </p:nvSpPr>
        <p:spPr/>
        <p:txBody>
          <a:bodyPr/>
          <a:lstStyle/>
          <a:p>
            <a:pPr eaLnBrk="1" hangingPunct="1"/>
            <a:r>
              <a:rPr lang="ja-JP" altLang="en-US" smtClean="0"/>
              <a:t>眠れる森の美女の城</a:t>
            </a:r>
          </a:p>
        </p:txBody>
      </p:sp>
      <p:pic>
        <p:nvPicPr>
          <p:cNvPr id="20483" name="Picture 4" descr="DSC00945"/>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979613" y="1773238"/>
            <a:ext cx="5181600" cy="4114800"/>
          </a:xfrm>
          <a:noFill/>
        </p:spPr>
      </p:pic>
    </p:spTree>
    <p:extLst>
      <p:ext uri="{BB962C8B-B14F-4D97-AF65-F5344CB8AC3E}">
        <p14:creationId xmlns:p14="http://schemas.microsoft.com/office/powerpoint/2010/main" xmlns="" val="20720000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ja-JP" altLang="en-US" smtClean="0"/>
              <a:t>東京ディズニーランドとの違い</a:t>
            </a:r>
          </a:p>
        </p:txBody>
      </p:sp>
      <p:graphicFrame>
        <p:nvGraphicFramePr>
          <p:cNvPr id="7217" name="Group 49"/>
          <p:cNvGraphicFramePr>
            <a:graphicFrameLocks noGrp="1"/>
          </p:cNvGraphicFramePr>
          <p:nvPr>
            <p:ph type="tbl" idx="1"/>
          </p:nvPr>
        </p:nvGraphicFramePr>
        <p:xfrm>
          <a:off x="696913" y="1992313"/>
          <a:ext cx="6391275" cy="4114800"/>
        </p:xfrm>
        <a:graphic>
          <a:graphicData uri="http://schemas.openxmlformats.org/drawingml/2006/table">
            <a:tbl>
              <a:tblPr/>
              <a:tblGrid>
                <a:gridCol w="1554162"/>
                <a:gridCol w="2457450"/>
                <a:gridCol w="2379663"/>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smtClean="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お城</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眠りの森の美女の城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シンデレラ城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ピンク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smtClean="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お城の周りは普通の土地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smtClean="0">
                          <a:ln>
                            <a:noFill/>
                          </a:ln>
                          <a:solidFill>
                            <a:schemeClr val="tx1"/>
                          </a:solidFill>
                          <a:effectLst/>
                          <a:latin typeface="Arial Black" pitchFamily="34" charset="0"/>
                          <a:ea typeface="ＭＳ Ｐゴシック" charset="-128"/>
                        </a:rPr>
                        <a:t>お城の周りの土地が低い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xmlns="" val="18875268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title"/>
          </p:nvPr>
        </p:nvSpPr>
        <p:spPr/>
        <p:txBody>
          <a:bodyPr/>
          <a:lstStyle/>
          <a:p>
            <a:pPr eaLnBrk="1" hangingPunct="1"/>
            <a:r>
              <a:rPr lang="ja-JP" altLang="en-US" smtClean="0"/>
              <a:t>（参考）シンデレラ城</a:t>
            </a:r>
          </a:p>
        </p:txBody>
      </p:sp>
      <p:pic>
        <p:nvPicPr>
          <p:cNvPr id="22531" name="Picture 6" descr="DSC00543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341438" y="1600200"/>
            <a:ext cx="6461125" cy="4525963"/>
          </a:xfrm>
          <a:noFill/>
        </p:spPr>
      </p:pic>
    </p:spTree>
    <p:extLst>
      <p:ext uri="{BB962C8B-B14F-4D97-AF65-F5344CB8AC3E}">
        <p14:creationId xmlns:p14="http://schemas.microsoft.com/office/powerpoint/2010/main" xmlns="" val="19972566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5"/>
          <p:cNvSpPr>
            <a:spLocks noGrp="1" noChangeArrowheads="1"/>
          </p:cNvSpPr>
          <p:nvPr>
            <p:ph type="title"/>
          </p:nvPr>
        </p:nvSpPr>
        <p:spPr/>
        <p:txBody>
          <a:bodyPr/>
          <a:lstStyle/>
          <a:p>
            <a:pPr eaLnBrk="1" hangingPunct="1"/>
            <a:r>
              <a:rPr lang="ja-JP" altLang="en-US" smtClean="0"/>
              <a:t>不思議の国のアリス（巨大迷路）</a:t>
            </a:r>
          </a:p>
        </p:txBody>
      </p:sp>
      <p:graphicFrame>
        <p:nvGraphicFramePr>
          <p:cNvPr id="23555" name="Rectangle 11"/>
          <p:cNvGraphicFramePr>
            <a:graphicFrameLocks noGrp="1"/>
          </p:cNvGraphicFramePr>
          <p:nvPr>
            <p:ph sz="half" idx="1"/>
          </p:nvPr>
        </p:nvGraphicFramePr>
        <p:xfrm>
          <a:off x="2066925" y="3514725"/>
          <a:ext cx="1047750" cy="1047750"/>
        </p:xfrm>
        <a:graphic>
          <a:graphicData uri="http://schemas.openxmlformats.org/presentationml/2006/ole">
            <p:oleObj spid="_x0000_s2056" name="画像ファイル" r:id="rId3" imgW="0" imgH="0" progId="">
              <p:embed/>
            </p:oleObj>
          </a:graphicData>
        </a:graphic>
      </p:graphicFrame>
      <p:graphicFrame>
        <p:nvGraphicFramePr>
          <p:cNvPr id="23556" name="Rectangle 7"/>
          <p:cNvGraphicFramePr>
            <a:graphicFrameLocks noGrp="1"/>
          </p:cNvGraphicFramePr>
          <p:nvPr>
            <p:ph sz="quarter" idx="2"/>
          </p:nvPr>
        </p:nvGraphicFramePr>
        <p:xfrm>
          <a:off x="5561013" y="1981200"/>
          <a:ext cx="1981200" cy="1981200"/>
        </p:xfrm>
        <a:graphic>
          <a:graphicData uri="http://schemas.openxmlformats.org/presentationml/2006/ole">
            <p:oleObj spid="_x0000_s2057" name="画像ファイル" r:id="rId4" imgW="0" imgH="0" progId="">
              <p:embed/>
            </p:oleObj>
          </a:graphicData>
        </a:graphic>
      </p:graphicFrame>
      <p:pic>
        <p:nvPicPr>
          <p:cNvPr id="23557" name="Picture 14" descr="DSC00872"/>
          <p:cNvPicPr>
            <a:picLocks noGrp="1" noChangeAspect="1" noChangeArrowheads="1"/>
          </p:cNvPicPr>
          <p:nvPr>
            <p:ph sz="quarter" idx="3"/>
          </p:nvPr>
        </p:nvPicPr>
        <p:blipFill>
          <a:blip r:embed="rId5" cstate="print">
            <a:extLst>
              <a:ext uri="{28A0092B-C50C-407E-A947-70E740481C1C}">
                <a14:useLocalDpi xmlns:a14="http://schemas.microsoft.com/office/drawing/2010/main" xmlns="" val="0"/>
              </a:ext>
            </a:extLst>
          </a:blip>
          <a:srcRect/>
          <a:stretch>
            <a:fillRect/>
          </a:stretch>
        </p:blipFill>
        <p:spPr>
          <a:xfrm>
            <a:off x="1782763" y="2073275"/>
            <a:ext cx="5402262" cy="3925888"/>
          </a:xfrm>
          <a:noFill/>
        </p:spPr>
      </p:pic>
    </p:spTree>
    <p:extLst>
      <p:ext uri="{BB962C8B-B14F-4D97-AF65-F5344CB8AC3E}">
        <p14:creationId xmlns:p14="http://schemas.microsoft.com/office/powerpoint/2010/main" xmlns="" val="5519413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p:txBody>
          <a:bodyPr/>
          <a:lstStyle/>
          <a:p>
            <a:pPr eaLnBrk="1" hangingPunct="1"/>
            <a:endParaRPr lang="ja-JP" altLang="ja-JP" smtClean="0"/>
          </a:p>
        </p:txBody>
      </p:sp>
      <p:pic>
        <p:nvPicPr>
          <p:cNvPr id="24579" name="Picture 4" descr="DSC0088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9144000" cy="6858000"/>
          </a:xfrm>
          <a:noFill/>
        </p:spPr>
      </p:pic>
    </p:spTree>
    <p:extLst>
      <p:ext uri="{BB962C8B-B14F-4D97-AF65-F5344CB8AC3E}">
        <p14:creationId xmlns:p14="http://schemas.microsoft.com/office/powerpoint/2010/main" xmlns="" val="26690690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p:txBody>
          <a:bodyPr/>
          <a:lstStyle/>
          <a:p>
            <a:pPr eaLnBrk="1" hangingPunct="1"/>
            <a:r>
              <a:rPr lang="ja-JP" altLang="en-US" smtClean="0"/>
              <a:t>スペース・マウンテン（色が違う）</a:t>
            </a:r>
          </a:p>
        </p:txBody>
      </p:sp>
      <p:pic>
        <p:nvPicPr>
          <p:cNvPr id="25603" name="Picture 4" descr="DSC00894"/>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xmlns="" val="38119090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ja-JP" altLang="ja-JP" smtClean="0"/>
          </a:p>
        </p:txBody>
      </p:sp>
      <p:pic>
        <p:nvPicPr>
          <p:cNvPr id="26627" name="Picture 3" descr="DSC00896"/>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9144000" cy="6859588"/>
          </a:xfrm>
          <a:noFill/>
        </p:spPr>
      </p:pic>
    </p:spTree>
    <p:extLst>
      <p:ext uri="{BB962C8B-B14F-4D97-AF65-F5344CB8AC3E}">
        <p14:creationId xmlns:p14="http://schemas.microsoft.com/office/powerpoint/2010/main" xmlns="" val="7616251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title"/>
          </p:nvPr>
        </p:nvSpPr>
        <p:spPr/>
        <p:txBody>
          <a:bodyPr/>
          <a:lstStyle/>
          <a:p>
            <a:pPr eaLnBrk="1" hangingPunct="1"/>
            <a:r>
              <a:rPr lang="ja-JP" altLang="en-US" smtClean="0"/>
              <a:t>ファントム・マナー</a:t>
            </a:r>
          </a:p>
        </p:txBody>
      </p:sp>
      <p:pic>
        <p:nvPicPr>
          <p:cNvPr id="27651" name="Picture 4" descr="DSC00921"/>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54163" y="1600200"/>
            <a:ext cx="6035675" cy="4525963"/>
          </a:xfrm>
          <a:noFill/>
        </p:spPr>
      </p:pic>
    </p:spTree>
    <p:extLst>
      <p:ext uri="{BB962C8B-B14F-4D97-AF65-F5344CB8AC3E}">
        <p14:creationId xmlns:p14="http://schemas.microsoft.com/office/powerpoint/2010/main" xmlns="" val="105284781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endParaRPr lang="ja-JP" altLang="ja-JP" smtClean="0"/>
          </a:p>
        </p:txBody>
      </p:sp>
      <p:pic>
        <p:nvPicPr>
          <p:cNvPr id="28675" name="Picture 3" descr="DSC00911"/>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0"/>
            <a:ext cx="9144000" cy="6858000"/>
          </a:xfrm>
          <a:noFill/>
        </p:spPr>
      </p:pic>
    </p:spTree>
    <p:extLst>
      <p:ext uri="{BB962C8B-B14F-4D97-AF65-F5344CB8AC3E}">
        <p14:creationId xmlns:p14="http://schemas.microsoft.com/office/powerpoint/2010/main" xmlns="" val="9897878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a:xfrm>
            <a:off x="685800" y="301625"/>
            <a:ext cx="7772400" cy="1255713"/>
          </a:xfrm>
        </p:spPr>
        <p:txBody>
          <a:bodyPr/>
          <a:lstStyle/>
          <a:p>
            <a:pPr eaLnBrk="1" hangingPunct="1"/>
            <a:r>
              <a:rPr lang="ja-JP" altLang="en-US" smtClean="0"/>
              <a:t>カストーディアル</a:t>
            </a:r>
          </a:p>
        </p:txBody>
      </p:sp>
      <p:pic>
        <p:nvPicPr>
          <p:cNvPr id="29699" name="Picture 4" descr="DSC00856"/>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54691" y="1600200"/>
            <a:ext cx="6034617" cy="4525963"/>
          </a:xfrm>
          <a:noFill/>
        </p:spPr>
      </p:pic>
    </p:spTree>
    <p:extLst>
      <p:ext uri="{BB962C8B-B14F-4D97-AF65-F5344CB8AC3E}">
        <p14:creationId xmlns:p14="http://schemas.microsoft.com/office/powerpoint/2010/main" xmlns="" val="27183967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TotalTime>
  <Words>770</Words>
  <Application>Microsoft Office PowerPoint</Application>
  <PresentationFormat>画面に合わせる (4:3)</PresentationFormat>
  <Paragraphs>183</Paragraphs>
  <Slides>116</Slides>
  <Notes>2</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116</vt:i4>
      </vt:variant>
    </vt:vector>
  </HeadingPairs>
  <TitlesOfParts>
    <vt:vector size="118" baseType="lpstr">
      <vt:lpstr>Office ​​テーマ</vt:lpstr>
      <vt:lpstr>画像ファイル</vt:lpstr>
      <vt:lpstr>ディズニーワールド </vt:lpstr>
      <vt:lpstr>ウォルトディズニーカンパニー</vt:lpstr>
      <vt:lpstr>ザ・ウォルト・ディズニー・カンパニー有価証券報告書 </vt:lpstr>
      <vt:lpstr>スライド 4</vt:lpstr>
      <vt:lpstr>ディズニーランド</vt:lpstr>
      <vt:lpstr>暗黒の日曜日（1955年7月17日）</vt:lpstr>
      <vt:lpstr>カリフォルニア・ディズニーランドへの不満 </vt:lpstr>
      <vt:lpstr>ウォルト・ディズニー・ワールド</vt:lpstr>
      <vt:lpstr>ウォルトディズニーの言葉</vt:lpstr>
      <vt:lpstr>スライド 10</vt:lpstr>
      <vt:lpstr>スライド 11</vt:lpstr>
      <vt:lpstr>香港ディズニーランド</vt:lpstr>
      <vt:lpstr>香港</vt:lpstr>
      <vt:lpstr>一人当たりＧＤＰは日本より上</vt:lpstr>
      <vt:lpstr>ディズニーリゾートライン</vt:lpstr>
      <vt:lpstr>スライド 16</vt:lpstr>
      <vt:lpstr>迪志尼駅</vt:lpstr>
      <vt:lpstr>正門</vt:lpstr>
      <vt:lpstr>地図</vt:lpstr>
      <vt:lpstr>料金 1-DAYチケットで4000円</vt:lpstr>
      <vt:lpstr>入口</vt:lpstr>
      <vt:lpstr>地図</vt:lpstr>
      <vt:lpstr>演藝人員</vt:lpstr>
      <vt:lpstr>メインストリートＵＳＡ</vt:lpstr>
      <vt:lpstr>小さいお城、後ろに山</vt:lpstr>
      <vt:lpstr>スライド 26</vt:lpstr>
      <vt:lpstr>ビッググリズリーマウンテン</vt:lpstr>
      <vt:lpstr>ビッグサンダーマウンテンよりも凝っている</vt:lpstr>
      <vt:lpstr>スライド 29</vt:lpstr>
      <vt:lpstr>トイストーリーランド</vt:lpstr>
      <vt:lpstr>トイソルジャー・パラシュート・ドロップ</vt:lpstr>
      <vt:lpstr>スリンキードッグ・スピン</vt:lpstr>
      <vt:lpstr>ＲＣ　レーサー</vt:lpstr>
      <vt:lpstr>キューボット</vt:lpstr>
      <vt:lpstr>プーさんの冒険</vt:lpstr>
      <vt:lpstr>スライド 36</vt:lpstr>
      <vt:lpstr>イッツアスモールワールド</vt:lpstr>
      <vt:lpstr>ピノキオ</vt:lpstr>
      <vt:lpstr>リトルマーメイド</vt:lpstr>
      <vt:lpstr>スティッチ</vt:lpstr>
      <vt:lpstr>アメリカ</vt:lpstr>
      <vt:lpstr>アメリカ</vt:lpstr>
      <vt:lpstr>日本</vt:lpstr>
      <vt:lpstr>韓国</vt:lpstr>
      <vt:lpstr>香港</vt:lpstr>
      <vt:lpstr>最後</vt:lpstr>
      <vt:lpstr>スペースマウンテン</vt:lpstr>
      <vt:lpstr>スターライナーディナー</vt:lpstr>
      <vt:lpstr>オービトロン</vt:lpstr>
      <vt:lpstr>ごはん、ＢＢＱ、麺</vt:lpstr>
      <vt:lpstr>スライド 51</vt:lpstr>
      <vt:lpstr>スライド 52</vt:lpstr>
      <vt:lpstr>１．菜肉雲呑湯麺</vt:lpstr>
      <vt:lpstr>２．潮州魚丸湯麺</vt:lpstr>
      <vt:lpstr>アルコールはなし</vt:lpstr>
      <vt:lpstr>スライド 56</vt:lpstr>
      <vt:lpstr>スライド 57</vt:lpstr>
      <vt:lpstr>クリスマスセレモニー</vt:lpstr>
      <vt:lpstr>スライド 59</vt:lpstr>
      <vt:lpstr>スライド 60</vt:lpstr>
      <vt:lpstr>スライド 61</vt:lpstr>
      <vt:lpstr>雪が降る</vt:lpstr>
      <vt:lpstr>スライド 63</vt:lpstr>
      <vt:lpstr>ほとんどmade in  Japan</vt:lpstr>
      <vt:lpstr>スライド 65</vt:lpstr>
      <vt:lpstr>バズライトイヤーのアストロブラスター</vt:lpstr>
      <vt:lpstr>すいている</vt:lpstr>
      <vt:lpstr>スライド 68</vt:lpstr>
      <vt:lpstr>スライド 69</vt:lpstr>
      <vt:lpstr>ディズニーハリウッドホテル</vt:lpstr>
      <vt:lpstr>スライド 71</vt:lpstr>
      <vt:lpstr>スライド 72</vt:lpstr>
      <vt:lpstr>スライド 73</vt:lpstr>
      <vt:lpstr>おしまい</vt:lpstr>
      <vt:lpstr>ディズニーランドパリ 報告</vt:lpstr>
      <vt:lpstr>ユーロディズニーランド</vt:lpstr>
      <vt:lpstr>スライド 77</vt:lpstr>
      <vt:lpstr>スライド 78</vt:lpstr>
      <vt:lpstr>スライド 79</vt:lpstr>
      <vt:lpstr>スライド 80</vt:lpstr>
      <vt:lpstr>スライド 81</vt:lpstr>
      <vt:lpstr>2つのテーマパーク</vt:lpstr>
      <vt:lpstr>スライド 83</vt:lpstr>
      <vt:lpstr>ディズニー直営ホテル</vt:lpstr>
      <vt:lpstr>入場料　</vt:lpstr>
      <vt:lpstr>メインストリートＵＳＡ</vt:lpstr>
      <vt:lpstr>スライド 87</vt:lpstr>
      <vt:lpstr>待ち時間（午前9時）</vt:lpstr>
      <vt:lpstr>2003年3月8日 （土曜、午前9時）</vt:lpstr>
      <vt:lpstr>眠れる森の美女の城</vt:lpstr>
      <vt:lpstr>東京ディズニーランドとの違い</vt:lpstr>
      <vt:lpstr>（参考）シンデレラ城</vt:lpstr>
      <vt:lpstr>不思議の国のアリス（巨大迷路）</vt:lpstr>
      <vt:lpstr>スライド 94</vt:lpstr>
      <vt:lpstr>スペース・マウンテン（色が違う）</vt:lpstr>
      <vt:lpstr>スライド 96</vt:lpstr>
      <vt:lpstr>ファントム・マナー</vt:lpstr>
      <vt:lpstr>スライド 98</vt:lpstr>
      <vt:lpstr>カストーディアル</vt:lpstr>
      <vt:lpstr>東京ディズニーランドとの違い</vt:lpstr>
      <vt:lpstr>イッツアスモールワールド</vt:lpstr>
      <vt:lpstr>ビッグサンダーマウンテン</vt:lpstr>
      <vt:lpstr>ミッキー</vt:lpstr>
      <vt:lpstr>インディージョーンズ 　テンプル・オブ・ペリル</vt:lpstr>
      <vt:lpstr>ブルー・ラグーン・レストラン</vt:lpstr>
      <vt:lpstr>ピーターパン空の旅</vt:lpstr>
      <vt:lpstr>ピーターパン空の旅（１１５分） 午後２時半</vt:lpstr>
      <vt:lpstr>ウトルト・ディズニー・スタジオ</vt:lpstr>
      <vt:lpstr>ディズニービレッジ（レストラン街）</vt:lpstr>
      <vt:lpstr>スライド 110</vt:lpstr>
      <vt:lpstr>パスタ14ユーロ（1904円）</vt:lpstr>
      <vt:lpstr>ニューポート・ベイ・クラブ （ホテル）</vt:lpstr>
      <vt:lpstr>スライド 113</vt:lpstr>
      <vt:lpstr>スライド 114</vt:lpstr>
      <vt:lpstr>まとめ</vt:lpstr>
      <vt:lpstr>おわり</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ディズニーワールド </dc:title>
  <dc:creator>yamasawa</dc:creator>
  <cp:lastModifiedBy>yamasawa</cp:lastModifiedBy>
  <cp:revision>7</cp:revision>
  <dcterms:created xsi:type="dcterms:W3CDTF">2012-08-01T10:22:57Z</dcterms:created>
  <dcterms:modified xsi:type="dcterms:W3CDTF">2015-09-29T05:46:22Z</dcterms:modified>
</cp:coreProperties>
</file>