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6A44F-1919-4A99-9532-EBBE82B628F3}" type="datetimeFigureOut">
              <a:rPr kumimoji="1" lang="ja-JP" altLang="en-US" smtClean="0"/>
              <a:pPr/>
              <a:t>2014/10/15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0195-A9A4-48DF-BC19-8504A2FD2B4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夢を</a:t>
            </a:r>
            <a:r>
              <a:rPr lang="ja-JP" altLang="en-US" dirty="0" smtClean="0"/>
              <a:t>かなえる英語はディズニー映画がおしえてくれた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飯田百合子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飯田百合子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1968</a:t>
            </a:r>
            <a:r>
              <a:rPr kumimoji="1" lang="ja-JP" altLang="en-US" dirty="0" smtClean="0"/>
              <a:t>年生まれ</a:t>
            </a:r>
            <a:endParaRPr kumimoji="1" lang="en-US" altLang="ja-JP" dirty="0" smtClean="0"/>
          </a:p>
          <a:p>
            <a:r>
              <a:rPr lang="ja-JP" altLang="en-US" dirty="0"/>
              <a:t>成城短期</a:t>
            </a:r>
            <a:r>
              <a:rPr lang="ja-JP" altLang="en-US" dirty="0" smtClean="0"/>
              <a:t>大学卒業</a:t>
            </a:r>
            <a:endParaRPr lang="en-US" altLang="ja-JP" dirty="0" smtClean="0"/>
          </a:p>
          <a:p>
            <a:r>
              <a:rPr kumimoji="1" lang="ja-JP" altLang="en-US" dirty="0"/>
              <a:t>都市</a:t>
            </a:r>
            <a:r>
              <a:rPr kumimoji="1" lang="ja-JP" altLang="en-US" dirty="0" smtClean="0"/>
              <a:t>銀行に勤務</a:t>
            </a:r>
            <a:endParaRPr kumimoji="1" lang="en-US" altLang="ja-JP" dirty="0" smtClean="0"/>
          </a:p>
          <a:p>
            <a:r>
              <a:rPr lang="ja-JP" altLang="en-US" dirty="0"/>
              <a:t>外資</a:t>
            </a:r>
            <a:r>
              <a:rPr lang="ja-JP" altLang="en-US" dirty="0" smtClean="0"/>
              <a:t>系航空関連会社で外国人パイロットの秘書</a:t>
            </a:r>
            <a:endParaRPr lang="en-US" altLang="ja-JP" dirty="0" smtClean="0"/>
          </a:p>
          <a:p>
            <a:r>
              <a:rPr kumimoji="1" lang="en-US" altLang="ja-JP" dirty="0" smtClean="0"/>
              <a:t>1996</a:t>
            </a:r>
            <a:r>
              <a:rPr kumimoji="1" lang="ja-JP" altLang="en-US" dirty="0" smtClean="0"/>
              <a:t>年から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年間、東京ディズニーシー建設プロジェクトに通訳、翻訳者として参加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920880" cy="612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ディズニー映画をみるときの８つのおさらいポイント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映画を選ぶ</a:t>
            </a:r>
            <a:endParaRPr kumimoji="1" lang="en-US" altLang="ja-JP" dirty="0" smtClean="0"/>
          </a:p>
          <a:p>
            <a:r>
              <a:rPr lang="ja-JP" altLang="en-US" dirty="0" smtClean="0"/>
              <a:t>「音声を英語」に、「字幕も英語」に設定</a:t>
            </a:r>
            <a:endParaRPr lang="en-US" altLang="ja-JP" dirty="0" smtClean="0"/>
          </a:p>
          <a:p>
            <a:r>
              <a:rPr kumimoji="1" lang="ja-JP" altLang="en-US" dirty="0"/>
              <a:t>イントロ</a:t>
            </a:r>
            <a:r>
              <a:rPr kumimoji="1" lang="ja-JP" altLang="en-US" dirty="0" smtClean="0"/>
              <a:t>はとばす</a:t>
            </a:r>
            <a:endParaRPr kumimoji="1" lang="en-US" altLang="ja-JP" dirty="0" smtClean="0"/>
          </a:p>
          <a:p>
            <a:r>
              <a:rPr lang="ja-JP" altLang="en-US" dirty="0"/>
              <a:t>謙虚</a:t>
            </a:r>
            <a:r>
              <a:rPr lang="ja-JP" altLang="en-US" dirty="0" smtClean="0"/>
              <a:t>な</a:t>
            </a:r>
            <a:r>
              <a:rPr lang="ja-JP" altLang="en-US" dirty="0"/>
              <a:t>気持ち</a:t>
            </a:r>
            <a:r>
              <a:rPr lang="ja-JP" altLang="en-US" dirty="0" smtClean="0"/>
              <a:t>で</a:t>
            </a:r>
            <a:r>
              <a:rPr lang="ja-JP" altLang="en-US" dirty="0"/>
              <a:t>スタート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r>
              <a:rPr kumimoji="1" lang="ja-JP" altLang="en-US" dirty="0"/>
              <a:t>英語</a:t>
            </a:r>
            <a:r>
              <a:rPr kumimoji="1" lang="ja-JP" altLang="en-US" dirty="0" smtClean="0"/>
              <a:t>字幕を「読む」</a:t>
            </a:r>
            <a:endParaRPr kumimoji="1" lang="en-US" altLang="ja-JP" dirty="0" smtClean="0"/>
          </a:p>
          <a:p>
            <a:r>
              <a:rPr lang="ja-JP" altLang="en-US" dirty="0"/>
              <a:t>知っている表現</a:t>
            </a:r>
            <a:r>
              <a:rPr lang="ja-JP" altLang="en-US" dirty="0" smtClean="0"/>
              <a:t>が出てきたら一旦停止する</a:t>
            </a:r>
            <a:endParaRPr lang="en-US" altLang="ja-JP" dirty="0" smtClean="0"/>
          </a:p>
          <a:p>
            <a:r>
              <a:rPr kumimoji="1" lang="ja-JP" altLang="en-US" dirty="0" smtClean="0"/>
              <a:t>つまらないシーンはとばす</a:t>
            </a:r>
            <a:endParaRPr kumimoji="1" lang="en-US" altLang="ja-JP" dirty="0" smtClean="0"/>
          </a:p>
          <a:p>
            <a:r>
              <a:rPr lang="ja-JP" altLang="en-US" dirty="0"/>
              <a:t>ひとつ</a:t>
            </a:r>
            <a:r>
              <a:rPr lang="ja-JP" altLang="en-US" dirty="0" smtClean="0"/>
              <a:t>の作品から「今日の言葉」をひとつ見つけよう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120</Words>
  <Application>Microsoft Office PowerPoint</Application>
  <PresentationFormat>画面に合わせる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夢をかなえる英語はディズニー映画がおしえてくれた</vt:lpstr>
      <vt:lpstr>飯田百合子</vt:lpstr>
      <vt:lpstr>スライド 3</vt:lpstr>
      <vt:lpstr>ディズニー映画をみるときの８つのおさらいポイント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夢をかなえる英語はディズニー映画がおしえてくれた</dc:title>
  <dc:creator>yamasawa</dc:creator>
  <cp:lastModifiedBy>yamasawa</cp:lastModifiedBy>
  <cp:revision>2</cp:revision>
  <dcterms:created xsi:type="dcterms:W3CDTF">2014-05-23T04:49:27Z</dcterms:created>
  <dcterms:modified xsi:type="dcterms:W3CDTF">2014-10-15T09:12:26Z</dcterms:modified>
</cp:coreProperties>
</file>