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gif" ContentType="image/gif"/>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0" r:id="rId1"/>
  </p:sldMasterIdLst>
  <p:notesMasterIdLst>
    <p:notesMasterId r:id="rId33"/>
  </p:notesMasterIdLst>
  <p:sldIdLst>
    <p:sldId id="256" r:id="rId2"/>
    <p:sldId id="279" r:id="rId3"/>
    <p:sldId id="292" r:id="rId4"/>
    <p:sldId id="272" r:id="rId5"/>
    <p:sldId id="283" r:id="rId6"/>
    <p:sldId id="280" r:id="rId7"/>
    <p:sldId id="289" r:id="rId8"/>
    <p:sldId id="295" r:id="rId9"/>
    <p:sldId id="296" r:id="rId10"/>
    <p:sldId id="298" r:id="rId11"/>
    <p:sldId id="304" r:id="rId12"/>
    <p:sldId id="299" r:id="rId13"/>
    <p:sldId id="282" r:id="rId14"/>
    <p:sldId id="290" r:id="rId15"/>
    <p:sldId id="294" r:id="rId16"/>
    <p:sldId id="285" r:id="rId17"/>
    <p:sldId id="269" r:id="rId18"/>
    <p:sldId id="286" r:id="rId19"/>
    <p:sldId id="287" r:id="rId20"/>
    <p:sldId id="262" r:id="rId21"/>
    <p:sldId id="300" r:id="rId22"/>
    <p:sldId id="307" r:id="rId23"/>
    <p:sldId id="301" r:id="rId24"/>
    <p:sldId id="271" r:id="rId25"/>
    <p:sldId id="274" r:id="rId26"/>
    <p:sldId id="291" r:id="rId27"/>
    <p:sldId id="268" r:id="rId28"/>
    <p:sldId id="273" r:id="rId29"/>
    <p:sldId id="277" r:id="rId30"/>
    <p:sldId id="305" r:id="rId31"/>
    <p:sldId id="306" r:id="rId32"/>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6" d="100"/>
          <a:sy n="106" d="100"/>
        </p:scale>
        <p:origin x="-112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_rels/data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rawing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F57D7-95C5-4780-AC4C-A8B8DF9ACED1}" type="doc">
      <dgm:prSet loTypeId="urn:microsoft.com/office/officeart/2005/8/layout/pList2#1" loCatId="list" qsTypeId="urn:microsoft.com/office/officeart/2005/8/quickstyle/simple1" qsCatId="simple" csTypeId="urn:microsoft.com/office/officeart/2005/8/colors/accent1_2" csCatId="accent1" phldr="1"/>
      <dgm:spPr/>
    </dgm:pt>
    <dgm:pt modelId="{08186A3E-EE96-4A04-8C9B-AC3015D8FD34}">
      <dgm:prSet phldrT="[テキスト]" custT="1"/>
      <dgm:spPr/>
      <dgm:t>
        <a:bodyPr anchor="ctr" anchorCtr="0"/>
        <a:lstStyle/>
        <a:p>
          <a:r>
            <a:rPr kumimoji="1" lang="ja-JP" altLang="en-US" sz="1800" dirty="0" smtClean="0"/>
            <a:t>カリブの海賊</a:t>
          </a:r>
          <a:endParaRPr kumimoji="1" lang="ja-JP" altLang="en-US" sz="1800" dirty="0"/>
        </a:p>
      </dgm:t>
    </dgm:pt>
    <dgm:pt modelId="{4027EE30-F3D5-47CD-8439-8C93AF7586A0}" type="parTrans" cxnId="{6F28D9D4-A201-4C25-940B-3324CE6EDB65}">
      <dgm:prSet/>
      <dgm:spPr/>
    </dgm:pt>
    <dgm:pt modelId="{E78F9988-7CD4-4620-848D-B867C285D130}" type="sibTrans" cxnId="{6F28D9D4-A201-4C25-940B-3324CE6EDB65}">
      <dgm:prSet/>
      <dgm:spPr/>
    </dgm:pt>
    <dgm:pt modelId="{647178A9-1BDC-43F8-9330-5E1777BB3669}">
      <dgm:prSet phldrT="[テキスト]" custT="1"/>
      <dgm:spPr/>
      <dgm:t>
        <a:bodyPr anchor="ctr" anchorCtr="0"/>
        <a:lstStyle/>
        <a:p>
          <a:r>
            <a:rPr kumimoji="1" lang="ja-JP" altLang="en-US" sz="1800" dirty="0" smtClean="0"/>
            <a:t>ビッグ・</a:t>
          </a:r>
          <a:endParaRPr kumimoji="1" lang="en-US" altLang="ja-JP" sz="1800" dirty="0" smtClean="0"/>
        </a:p>
        <a:p>
          <a:r>
            <a:rPr kumimoji="1" lang="ja-JP" altLang="en-US" sz="1800" dirty="0" smtClean="0"/>
            <a:t>サンダー・</a:t>
          </a:r>
          <a:endParaRPr kumimoji="1" lang="en-US" altLang="ja-JP" sz="1800" dirty="0" smtClean="0"/>
        </a:p>
        <a:p>
          <a:r>
            <a:rPr kumimoji="1" lang="ja-JP" altLang="en-US" sz="1800" dirty="0" smtClean="0"/>
            <a:t>マウンテン</a:t>
          </a:r>
          <a:endParaRPr kumimoji="1" lang="ja-JP" altLang="en-US" sz="1800" dirty="0"/>
        </a:p>
      </dgm:t>
    </dgm:pt>
    <dgm:pt modelId="{7548B622-B960-4018-A1FC-E4E6647EEBA5}" type="parTrans" cxnId="{D2419DBB-263D-4C78-B4D7-EF4EA7395BC7}">
      <dgm:prSet/>
      <dgm:spPr/>
    </dgm:pt>
    <dgm:pt modelId="{412462EF-F7CF-43D2-B771-97BD26996F96}" type="sibTrans" cxnId="{D2419DBB-263D-4C78-B4D7-EF4EA7395BC7}">
      <dgm:prSet/>
      <dgm:spPr/>
    </dgm:pt>
    <dgm:pt modelId="{12DA5DDE-9449-436B-B3C6-AF176B2F025D}">
      <dgm:prSet phldrT="[テキスト]" custT="1"/>
      <dgm:spPr/>
      <dgm:t>
        <a:bodyPr anchor="ctr" anchorCtr="0"/>
        <a:lstStyle/>
        <a:p>
          <a:r>
            <a:rPr kumimoji="1" lang="ja-JP" altLang="en-US" sz="1800" dirty="0" smtClean="0"/>
            <a:t>トムソーヤー島</a:t>
          </a:r>
          <a:endParaRPr kumimoji="1" lang="ja-JP" altLang="en-US" sz="1800" dirty="0"/>
        </a:p>
      </dgm:t>
    </dgm:pt>
    <dgm:pt modelId="{3565D34D-30A2-4475-B3C6-C3E67C3EC775}" type="parTrans" cxnId="{FA50784F-26EA-40A2-8E0E-5D6044F8CF15}">
      <dgm:prSet/>
      <dgm:spPr/>
    </dgm:pt>
    <dgm:pt modelId="{ADC4B3A5-7533-4D2E-88D9-834C9B330F2D}" type="sibTrans" cxnId="{FA50784F-26EA-40A2-8E0E-5D6044F8CF15}">
      <dgm:prSet/>
      <dgm:spPr/>
    </dgm:pt>
    <dgm:pt modelId="{EA06A31F-5D04-4689-976A-D61580594FB7}">
      <dgm:prSet phldrT="[テキスト]" custT="1"/>
      <dgm:spPr/>
      <dgm:t>
        <a:bodyPr anchor="ctr" anchorCtr="0"/>
        <a:lstStyle/>
        <a:p>
          <a:r>
            <a:rPr kumimoji="1" lang="ja-JP" altLang="en-US" sz="1800" dirty="0" smtClean="0"/>
            <a:t>スプラッシュ・</a:t>
          </a:r>
          <a:endParaRPr kumimoji="1" lang="en-US" altLang="ja-JP" sz="1800" dirty="0" smtClean="0"/>
        </a:p>
        <a:p>
          <a:r>
            <a:rPr kumimoji="1" lang="ja-JP" altLang="en-US" sz="1800" dirty="0" smtClean="0"/>
            <a:t>マウンテン</a:t>
          </a:r>
          <a:endParaRPr kumimoji="1" lang="ja-JP" altLang="en-US" sz="1800" dirty="0"/>
        </a:p>
      </dgm:t>
    </dgm:pt>
    <dgm:pt modelId="{9A87DDB0-B0B5-429F-BDE9-E784625160B7}" type="parTrans" cxnId="{A862BC60-CBE5-43BE-A15D-9D0B55589618}">
      <dgm:prSet/>
      <dgm:spPr/>
    </dgm:pt>
    <dgm:pt modelId="{4A02D705-041C-4149-BE63-C3E84E7BDCEB}" type="sibTrans" cxnId="{A862BC60-CBE5-43BE-A15D-9D0B55589618}">
      <dgm:prSet/>
      <dgm:spPr/>
    </dgm:pt>
    <dgm:pt modelId="{C9549582-6E61-407E-A97B-D8F6DF88E2DA}" type="pres">
      <dgm:prSet presAssocID="{D19F57D7-95C5-4780-AC4C-A8B8DF9ACED1}" presName="Name0" presStyleCnt="0">
        <dgm:presLayoutVars>
          <dgm:dir/>
          <dgm:resizeHandles val="exact"/>
        </dgm:presLayoutVars>
      </dgm:prSet>
      <dgm:spPr/>
    </dgm:pt>
    <dgm:pt modelId="{3244CAD2-6AC5-4383-B883-D932794201F0}" type="pres">
      <dgm:prSet presAssocID="{D19F57D7-95C5-4780-AC4C-A8B8DF9ACED1}" presName="bkgdShp" presStyleLbl="alignAccFollowNode1" presStyleIdx="0" presStyleCnt="1"/>
      <dgm:spPr/>
    </dgm:pt>
    <dgm:pt modelId="{CEAA8EE5-8B62-45DB-A02A-2F0A17C0C828}" type="pres">
      <dgm:prSet presAssocID="{D19F57D7-95C5-4780-AC4C-A8B8DF9ACED1}" presName="linComp" presStyleCnt="0"/>
      <dgm:spPr/>
    </dgm:pt>
    <dgm:pt modelId="{9FC5B259-6D18-41A6-8D4A-D9A3C9C2B5D7}" type="pres">
      <dgm:prSet presAssocID="{08186A3E-EE96-4A04-8C9B-AC3015D8FD34}" presName="compNode" presStyleCnt="0"/>
      <dgm:spPr/>
    </dgm:pt>
    <dgm:pt modelId="{3E6D67A8-DA53-4C61-AB64-62C05E781A70}" type="pres">
      <dgm:prSet presAssocID="{08186A3E-EE96-4A04-8C9B-AC3015D8FD34}" presName="node" presStyleLbl="node1" presStyleIdx="0" presStyleCnt="4" custLinFactNeighborX="-1267" custLinFactNeighborY="327">
        <dgm:presLayoutVars>
          <dgm:bulletEnabled val="1"/>
        </dgm:presLayoutVars>
      </dgm:prSet>
      <dgm:spPr/>
      <dgm:t>
        <a:bodyPr/>
        <a:lstStyle/>
        <a:p>
          <a:endParaRPr kumimoji="1" lang="ja-JP" altLang="en-US"/>
        </a:p>
      </dgm:t>
    </dgm:pt>
    <dgm:pt modelId="{E366C0B1-A5C6-483D-9A64-D4CCCD59C547}" type="pres">
      <dgm:prSet presAssocID="{08186A3E-EE96-4A04-8C9B-AC3015D8FD34}" presName="invisiNode" presStyleLbl="node1" presStyleIdx="0" presStyleCnt="4"/>
      <dgm:spPr/>
    </dgm:pt>
    <dgm:pt modelId="{5F1B9D63-73E9-480F-84BC-3D39E421C95F}" type="pres">
      <dgm:prSet presAssocID="{08186A3E-EE96-4A04-8C9B-AC3015D8FD34}" presName="imagNode" presStyleLbl="fgImgPlace1" presStyleIdx="0" presStyleCnt="4" custScaleY="84322"/>
      <dgm:spPr>
        <a:blipFill rotWithShape="0">
          <a:blip xmlns:r="http://schemas.openxmlformats.org/officeDocument/2006/relationships" r:embed="rId1"/>
          <a:stretch>
            <a:fillRect/>
          </a:stretch>
        </a:blipFill>
      </dgm:spPr>
    </dgm:pt>
    <dgm:pt modelId="{4C6AD271-18B5-4E1F-BB38-049164EC39DF}" type="pres">
      <dgm:prSet presAssocID="{E78F9988-7CD4-4620-848D-B867C285D130}" presName="sibTrans" presStyleLbl="sibTrans2D1" presStyleIdx="0" presStyleCnt="0"/>
      <dgm:spPr/>
    </dgm:pt>
    <dgm:pt modelId="{D2B430D4-210B-4122-8C84-BC6F09B87E91}" type="pres">
      <dgm:prSet presAssocID="{EA06A31F-5D04-4689-976A-D61580594FB7}" presName="compNode" presStyleCnt="0"/>
      <dgm:spPr/>
    </dgm:pt>
    <dgm:pt modelId="{2194C13A-F907-49A6-82B2-FA895440091D}" type="pres">
      <dgm:prSet presAssocID="{EA06A31F-5D04-4689-976A-D61580594FB7}" presName="node" presStyleLbl="node1" presStyleIdx="1" presStyleCnt="4">
        <dgm:presLayoutVars>
          <dgm:bulletEnabled val="1"/>
        </dgm:presLayoutVars>
      </dgm:prSet>
      <dgm:spPr/>
      <dgm:t>
        <a:bodyPr/>
        <a:lstStyle/>
        <a:p>
          <a:endParaRPr kumimoji="1" lang="ja-JP" altLang="en-US"/>
        </a:p>
      </dgm:t>
    </dgm:pt>
    <dgm:pt modelId="{08558D4F-68F8-4F5F-AF6A-DA6CC304AC08}" type="pres">
      <dgm:prSet presAssocID="{EA06A31F-5D04-4689-976A-D61580594FB7}" presName="invisiNode" presStyleLbl="node1" presStyleIdx="1" presStyleCnt="4"/>
      <dgm:spPr/>
    </dgm:pt>
    <dgm:pt modelId="{311D3493-DEC9-47A4-89AE-BE15152FEB46}" type="pres">
      <dgm:prSet presAssocID="{EA06A31F-5D04-4689-976A-D61580594FB7}" presName="imagNode" presStyleLbl="fgImgPlace1" presStyleIdx="1" presStyleCnt="4" custScaleY="79599"/>
      <dgm:spPr>
        <a:blipFill rotWithShape="0">
          <a:blip xmlns:r="http://schemas.openxmlformats.org/officeDocument/2006/relationships" r:embed="rId2"/>
          <a:stretch>
            <a:fillRect/>
          </a:stretch>
        </a:blipFill>
      </dgm:spPr>
    </dgm:pt>
    <dgm:pt modelId="{90A27D84-BA86-4A5C-8B28-78524093D2F4}" type="pres">
      <dgm:prSet presAssocID="{4A02D705-041C-4149-BE63-C3E84E7BDCEB}" presName="sibTrans" presStyleLbl="sibTrans2D1" presStyleIdx="0" presStyleCnt="0"/>
      <dgm:spPr/>
    </dgm:pt>
    <dgm:pt modelId="{871A55E0-17EF-48E6-BA81-4818C9F5F8E3}" type="pres">
      <dgm:prSet presAssocID="{647178A9-1BDC-43F8-9330-5E1777BB3669}" presName="compNode" presStyleCnt="0"/>
      <dgm:spPr/>
    </dgm:pt>
    <dgm:pt modelId="{A0C55CF6-7421-4D05-A67E-837B69953AA9}" type="pres">
      <dgm:prSet presAssocID="{647178A9-1BDC-43F8-9330-5E1777BB3669}" presName="node" presStyleLbl="node1" presStyleIdx="2" presStyleCnt="4">
        <dgm:presLayoutVars>
          <dgm:bulletEnabled val="1"/>
        </dgm:presLayoutVars>
      </dgm:prSet>
      <dgm:spPr/>
      <dgm:t>
        <a:bodyPr/>
        <a:lstStyle/>
        <a:p>
          <a:endParaRPr kumimoji="1" lang="ja-JP" altLang="en-US"/>
        </a:p>
      </dgm:t>
    </dgm:pt>
    <dgm:pt modelId="{BA6D9EF3-EBC2-41CB-85DB-5FEC1673C632}" type="pres">
      <dgm:prSet presAssocID="{647178A9-1BDC-43F8-9330-5E1777BB3669}" presName="invisiNode" presStyleLbl="node1" presStyleIdx="2" presStyleCnt="4"/>
      <dgm:spPr/>
    </dgm:pt>
    <dgm:pt modelId="{CC0E720A-9EAC-4B57-82AB-1D155FD17ED3}" type="pres">
      <dgm:prSet presAssocID="{647178A9-1BDC-43F8-9330-5E1777BB3669}" presName="imagNode" presStyleLbl="fgImgPlace1" presStyleIdx="2" presStyleCnt="4" custScaleY="74679" custLinFactNeighborX="3010" custLinFactNeighborY="0"/>
      <dgm:spPr>
        <a:blipFill rotWithShape="0">
          <a:blip xmlns:r="http://schemas.openxmlformats.org/officeDocument/2006/relationships" r:embed="rId1"/>
          <a:stretch>
            <a:fillRect/>
          </a:stretch>
        </a:blipFill>
      </dgm:spPr>
    </dgm:pt>
    <dgm:pt modelId="{0B557E75-7663-4103-AE7A-70316FCCB621}" type="pres">
      <dgm:prSet presAssocID="{412462EF-F7CF-43D2-B771-97BD26996F96}" presName="sibTrans" presStyleLbl="sibTrans2D1" presStyleIdx="0" presStyleCnt="0"/>
      <dgm:spPr/>
    </dgm:pt>
    <dgm:pt modelId="{D16D09B8-C0AC-4849-9C12-FFDF3AC4D92B}" type="pres">
      <dgm:prSet presAssocID="{12DA5DDE-9449-436B-B3C6-AF176B2F025D}" presName="compNode" presStyleCnt="0"/>
      <dgm:spPr/>
    </dgm:pt>
    <dgm:pt modelId="{E584EB15-31C8-46BC-9C0B-89FF1F069B91}" type="pres">
      <dgm:prSet presAssocID="{12DA5DDE-9449-436B-B3C6-AF176B2F025D}" presName="node" presStyleLbl="node1" presStyleIdx="3" presStyleCnt="4">
        <dgm:presLayoutVars>
          <dgm:bulletEnabled val="1"/>
        </dgm:presLayoutVars>
      </dgm:prSet>
      <dgm:spPr/>
      <dgm:t>
        <a:bodyPr/>
        <a:lstStyle/>
        <a:p>
          <a:endParaRPr kumimoji="1" lang="ja-JP" altLang="en-US"/>
        </a:p>
      </dgm:t>
    </dgm:pt>
    <dgm:pt modelId="{F0F424FC-A91C-4849-A3FC-19948E6EDC4C}" type="pres">
      <dgm:prSet presAssocID="{12DA5DDE-9449-436B-B3C6-AF176B2F025D}" presName="invisiNode" presStyleLbl="node1" presStyleIdx="3" presStyleCnt="4"/>
      <dgm:spPr/>
    </dgm:pt>
    <dgm:pt modelId="{7A10BC44-EA91-4778-9A20-A196ACAD7DCD}" type="pres">
      <dgm:prSet presAssocID="{12DA5DDE-9449-436B-B3C6-AF176B2F025D}" presName="imagNode" presStyleLbl="fgImgPlace1" presStyleIdx="3" presStyleCnt="4" custScaleY="74679"/>
      <dgm:spPr>
        <a:blipFill rotWithShape="0">
          <a:blip xmlns:r="http://schemas.openxmlformats.org/officeDocument/2006/relationships" r:embed="rId1"/>
          <a:stretch>
            <a:fillRect/>
          </a:stretch>
        </a:blipFill>
      </dgm:spPr>
    </dgm:pt>
  </dgm:ptLst>
  <dgm:cxnLst>
    <dgm:cxn modelId="{EA80AD36-EF9B-4F7E-A70C-B695992E45F1}" type="presOf" srcId="{EA06A31F-5D04-4689-976A-D61580594FB7}" destId="{2194C13A-F907-49A6-82B2-FA895440091D}" srcOrd="0" destOrd="0" presId="urn:microsoft.com/office/officeart/2005/8/layout/pList2#1"/>
    <dgm:cxn modelId="{C6EDDEBF-11AF-43DD-B102-4A31A1B9F70B}" type="presOf" srcId="{E78F9988-7CD4-4620-848D-B867C285D130}" destId="{4C6AD271-18B5-4E1F-BB38-049164EC39DF}" srcOrd="0" destOrd="0" presId="urn:microsoft.com/office/officeart/2005/8/layout/pList2#1"/>
    <dgm:cxn modelId="{AAC488E8-F272-4F54-B89E-63FFE4E51D13}" type="presOf" srcId="{D19F57D7-95C5-4780-AC4C-A8B8DF9ACED1}" destId="{C9549582-6E61-407E-A97B-D8F6DF88E2DA}" srcOrd="0" destOrd="0" presId="urn:microsoft.com/office/officeart/2005/8/layout/pList2#1"/>
    <dgm:cxn modelId="{31CC20EC-0751-478E-A62A-FCFBA9C599FC}" type="presOf" srcId="{08186A3E-EE96-4A04-8C9B-AC3015D8FD34}" destId="{3E6D67A8-DA53-4C61-AB64-62C05E781A70}" srcOrd="0" destOrd="0" presId="urn:microsoft.com/office/officeart/2005/8/layout/pList2#1"/>
    <dgm:cxn modelId="{D2419DBB-263D-4C78-B4D7-EF4EA7395BC7}" srcId="{D19F57D7-95C5-4780-AC4C-A8B8DF9ACED1}" destId="{647178A9-1BDC-43F8-9330-5E1777BB3669}" srcOrd="2" destOrd="0" parTransId="{7548B622-B960-4018-A1FC-E4E6647EEBA5}" sibTransId="{412462EF-F7CF-43D2-B771-97BD26996F96}"/>
    <dgm:cxn modelId="{0B8AF428-B58E-47A7-A2E7-C6A9B379B0A0}" type="presOf" srcId="{4A02D705-041C-4149-BE63-C3E84E7BDCEB}" destId="{90A27D84-BA86-4A5C-8B28-78524093D2F4}" srcOrd="0" destOrd="0" presId="urn:microsoft.com/office/officeart/2005/8/layout/pList2#1"/>
    <dgm:cxn modelId="{3D63EEA8-845C-4893-8B57-B6349E189F87}" type="presOf" srcId="{412462EF-F7CF-43D2-B771-97BD26996F96}" destId="{0B557E75-7663-4103-AE7A-70316FCCB621}" srcOrd="0" destOrd="0" presId="urn:microsoft.com/office/officeart/2005/8/layout/pList2#1"/>
    <dgm:cxn modelId="{FA88D352-59CE-49B1-8BA5-0962EA05A905}" type="presOf" srcId="{12DA5DDE-9449-436B-B3C6-AF176B2F025D}" destId="{E584EB15-31C8-46BC-9C0B-89FF1F069B91}" srcOrd="0" destOrd="0" presId="urn:microsoft.com/office/officeart/2005/8/layout/pList2#1"/>
    <dgm:cxn modelId="{A862BC60-CBE5-43BE-A15D-9D0B55589618}" srcId="{D19F57D7-95C5-4780-AC4C-A8B8DF9ACED1}" destId="{EA06A31F-5D04-4689-976A-D61580594FB7}" srcOrd="1" destOrd="0" parTransId="{9A87DDB0-B0B5-429F-BDE9-E784625160B7}" sibTransId="{4A02D705-041C-4149-BE63-C3E84E7BDCEB}"/>
    <dgm:cxn modelId="{FA50784F-26EA-40A2-8E0E-5D6044F8CF15}" srcId="{D19F57D7-95C5-4780-AC4C-A8B8DF9ACED1}" destId="{12DA5DDE-9449-436B-B3C6-AF176B2F025D}" srcOrd="3" destOrd="0" parTransId="{3565D34D-30A2-4475-B3C6-C3E67C3EC775}" sibTransId="{ADC4B3A5-7533-4D2E-88D9-834C9B330F2D}"/>
    <dgm:cxn modelId="{06F0D9AF-0D47-4F97-8FF7-20BD824A9318}" type="presOf" srcId="{647178A9-1BDC-43F8-9330-5E1777BB3669}" destId="{A0C55CF6-7421-4D05-A67E-837B69953AA9}" srcOrd="0" destOrd="0" presId="urn:microsoft.com/office/officeart/2005/8/layout/pList2#1"/>
    <dgm:cxn modelId="{6F28D9D4-A201-4C25-940B-3324CE6EDB65}" srcId="{D19F57D7-95C5-4780-AC4C-A8B8DF9ACED1}" destId="{08186A3E-EE96-4A04-8C9B-AC3015D8FD34}" srcOrd="0" destOrd="0" parTransId="{4027EE30-F3D5-47CD-8439-8C93AF7586A0}" sibTransId="{E78F9988-7CD4-4620-848D-B867C285D130}"/>
    <dgm:cxn modelId="{4BCCAFDC-D7AA-4E8B-B0C4-D0134DC07AD8}" type="presParOf" srcId="{C9549582-6E61-407E-A97B-D8F6DF88E2DA}" destId="{3244CAD2-6AC5-4383-B883-D932794201F0}" srcOrd="0" destOrd="0" presId="urn:microsoft.com/office/officeart/2005/8/layout/pList2#1"/>
    <dgm:cxn modelId="{2F81C956-5027-4B55-AB62-31FBB009C69C}" type="presParOf" srcId="{C9549582-6E61-407E-A97B-D8F6DF88E2DA}" destId="{CEAA8EE5-8B62-45DB-A02A-2F0A17C0C828}" srcOrd="1" destOrd="0" presId="urn:microsoft.com/office/officeart/2005/8/layout/pList2#1"/>
    <dgm:cxn modelId="{273A87C8-1A1F-40CF-B94A-CBD2BC68D46A}" type="presParOf" srcId="{CEAA8EE5-8B62-45DB-A02A-2F0A17C0C828}" destId="{9FC5B259-6D18-41A6-8D4A-D9A3C9C2B5D7}" srcOrd="0" destOrd="0" presId="urn:microsoft.com/office/officeart/2005/8/layout/pList2#1"/>
    <dgm:cxn modelId="{C449488F-5C17-4AFD-A99A-228109E9E137}" type="presParOf" srcId="{9FC5B259-6D18-41A6-8D4A-D9A3C9C2B5D7}" destId="{3E6D67A8-DA53-4C61-AB64-62C05E781A70}" srcOrd="0" destOrd="0" presId="urn:microsoft.com/office/officeart/2005/8/layout/pList2#1"/>
    <dgm:cxn modelId="{F4485BC2-F95F-45F3-B452-1AB728105B99}" type="presParOf" srcId="{9FC5B259-6D18-41A6-8D4A-D9A3C9C2B5D7}" destId="{E366C0B1-A5C6-483D-9A64-D4CCCD59C547}" srcOrd="1" destOrd="0" presId="urn:microsoft.com/office/officeart/2005/8/layout/pList2#1"/>
    <dgm:cxn modelId="{3A1F6B7C-2BD7-4000-A050-3CD2CF693335}" type="presParOf" srcId="{9FC5B259-6D18-41A6-8D4A-D9A3C9C2B5D7}" destId="{5F1B9D63-73E9-480F-84BC-3D39E421C95F}" srcOrd="2" destOrd="0" presId="urn:microsoft.com/office/officeart/2005/8/layout/pList2#1"/>
    <dgm:cxn modelId="{1FE33BEC-6D4B-47FB-A2CB-2AFEA6AC5FD7}" type="presParOf" srcId="{CEAA8EE5-8B62-45DB-A02A-2F0A17C0C828}" destId="{4C6AD271-18B5-4E1F-BB38-049164EC39DF}" srcOrd="1" destOrd="0" presId="urn:microsoft.com/office/officeart/2005/8/layout/pList2#1"/>
    <dgm:cxn modelId="{8E9D2AF5-8DA9-483E-8149-D5C81FAE6A49}" type="presParOf" srcId="{CEAA8EE5-8B62-45DB-A02A-2F0A17C0C828}" destId="{D2B430D4-210B-4122-8C84-BC6F09B87E91}" srcOrd="2" destOrd="0" presId="urn:microsoft.com/office/officeart/2005/8/layout/pList2#1"/>
    <dgm:cxn modelId="{635F56F7-FDDB-43FE-9FCC-187BB243EFA9}" type="presParOf" srcId="{D2B430D4-210B-4122-8C84-BC6F09B87E91}" destId="{2194C13A-F907-49A6-82B2-FA895440091D}" srcOrd="0" destOrd="0" presId="urn:microsoft.com/office/officeart/2005/8/layout/pList2#1"/>
    <dgm:cxn modelId="{2E419170-5239-43E5-8C5E-231D8704F03D}" type="presParOf" srcId="{D2B430D4-210B-4122-8C84-BC6F09B87E91}" destId="{08558D4F-68F8-4F5F-AF6A-DA6CC304AC08}" srcOrd="1" destOrd="0" presId="urn:microsoft.com/office/officeart/2005/8/layout/pList2#1"/>
    <dgm:cxn modelId="{49738F73-E063-4385-81AD-DF72BC33C9F8}" type="presParOf" srcId="{D2B430D4-210B-4122-8C84-BC6F09B87E91}" destId="{311D3493-DEC9-47A4-89AE-BE15152FEB46}" srcOrd="2" destOrd="0" presId="urn:microsoft.com/office/officeart/2005/8/layout/pList2#1"/>
    <dgm:cxn modelId="{588FD58F-005F-4001-A19E-245FC1D81FD9}" type="presParOf" srcId="{CEAA8EE5-8B62-45DB-A02A-2F0A17C0C828}" destId="{90A27D84-BA86-4A5C-8B28-78524093D2F4}" srcOrd="3" destOrd="0" presId="urn:microsoft.com/office/officeart/2005/8/layout/pList2#1"/>
    <dgm:cxn modelId="{75383067-E017-49AB-B641-BB9C98BA2F99}" type="presParOf" srcId="{CEAA8EE5-8B62-45DB-A02A-2F0A17C0C828}" destId="{871A55E0-17EF-48E6-BA81-4818C9F5F8E3}" srcOrd="4" destOrd="0" presId="urn:microsoft.com/office/officeart/2005/8/layout/pList2#1"/>
    <dgm:cxn modelId="{CD332DD2-8588-42A7-BA0E-8E016F9C6F63}" type="presParOf" srcId="{871A55E0-17EF-48E6-BA81-4818C9F5F8E3}" destId="{A0C55CF6-7421-4D05-A67E-837B69953AA9}" srcOrd="0" destOrd="0" presId="urn:microsoft.com/office/officeart/2005/8/layout/pList2#1"/>
    <dgm:cxn modelId="{D3C50FE7-A20F-4654-9C75-B3D4491DB583}" type="presParOf" srcId="{871A55E0-17EF-48E6-BA81-4818C9F5F8E3}" destId="{BA6D9EF3-EBC2-41CB-85DB-5FEC1673C632}" srcOrd="1" destOrd="0" presId="urn:microsoft.com/office/officeart/2005/8/layout/pList2#1"/>
    <dgm:cxn modelId="{3193C3D0-6B7A-436A-BEC2-C3A92C979397}" type="presParOf" srcId="{871A55E0-17EF-48E6-BA81-4818C9F5F8E3}" destId="{CC0E720A-9EAC-4B57-82AB-1D155FD17ED3}" srcOrd="2" destOrd="0" presId="urn:microsoft.com/office/officeart/2005/8/layout/pList2#1"/>
    <dgm:cxn modelId="{A07389F0-F57E-40D4-9B0B-5340AF97C405}" type="presParOf" srcId="{CEAA8EE5-8B62-45DB-A02A-2F0A17C0C828}" destId="{0B557E75-7663-4103-AE7A-70316FCCB621}" srcOrd="5" destOrd="0" presId="urn:microsoft.com/office/officeart/2005/8/layout/pList2#1"/>
    <dgm:cxn modelId="{6131DCA6-C6D9-4136-A88A-FEEB18036478}" type="presParOf" srcId="{CEAA8EE5-8B62-45DB-A02A-2F0A17C0C828}" destId="{D16D09B8-C0AC-4849-9C12-FFDF3AC4D92B}" srcOrd="6" destOrd="0" presId="urn:microsoft.com/office/officeart/2005/8/layout/pList2#1"/>
    <dgm:cxn modelId="{68E5CE45-5811-47DD-8290-B1A1A1165C4F}" type="presParOf" srcId="{D16D09B8-C0AC-4849-9C12-FFDF3AC4D92B}" destId="{E584EB15-31C8-46BC-9C0B-89FF1F069B91}" srcOrd="0" destOrd="0" presId="urn:microsoft.com/office/officeart/2005/8/layout/pList2#1"/>
    <dgm:cxn modelId="{C30078FE-96ED-4866-AD60-3B452CF47FBF}" type="presParOf" srcId="{D16D09B8-C0AC-4849-9C12-FFDF3AC4D92B}" destId="{F0F424FC-A91C-4849-A3FC-19948E6EDC4C}" srcOrd="1" destOrd="0" presId="urn:microsoft.com/office/officeart/2005/8/layout/pList2#1"/>
    <dgm:cxn modelId="{2855038C-03F0-4600-A4C7-F6CEF4749E7E}" type="presParOf" srcId="{D16D09B8-C0AC-4849-9C12-FFDF3AC4D92B}" destId="{7A10BC44-EA91-4778-9A20-A196ACAD7DCD}" srcOrd="2" destOrd="0" presId="urn:microsoft.com/office/officeart/2005/8/layout/pList2#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8497BD-E124-46CD-AD6B-A51478654272}" type="doc">
      <dgm:prSet loTypeId="urn:microsoft.com/office/officeart/2005/8/layout/rings+Icon" loCatId="officeonline" qsTypeId="urn:microsoft.com/office/officeart/2005/8/quickstyle/simple1" qsCatId="simple" csTypeId="urn:microsoft.com/office/officeart/2005/8/colors/colorful5" csCatId="colorful" phldr="1"/>
      <dgm:spPr/>
    </dgm:pt>
    <dgm:pt modelId="{7C3E1290-C28C-407F-8C8F-5726D116F917}">
      <dgm:prSet phldrT="[テキスト]" custT="1"/>
      <dgm:spPr/>
      <dgm:t>
        <a:bodyPr/>
        <a:lstStyle/>
        <a:p>
          <a:r>
            <a:rPr kumimoji="1" lang="ja-JP" altLang="en-US" sz="3600" baseline="0" dirty="0" smtClean="0"/>
            <a:t>きつね</a:t>
          </a:r>
          <a:endParaRPr kumimoji="1" lang="ja-JP" altLang="en-US" sz="3600" baseline="0" dirty="0"/>
        </a:p>
      </dgm:t>
    </dgm:pt>
    <dgm:pt modelId="{8C4A85D8-7F18-4390-BD8E-F322AB583DF8}" type="parTrans" cxnId="{8BCD7F7D-2058-4395-913B-BAD9CD9E2907}">
      <dgm:prSet/>
      <dgm:spPr/>
      <dgm:t>
        <a:bodyPr/>
        <a:lstStyle/>
        <a:p>
          <a:endParaRPr kumimoji="1" lang="ja-JP" altLang="en-US"/>
        </a:p>
      </dgm:t>
    </dgm:pt>
    <dgm:pt modelId="{CF9802CC-B7EB-44B8-8445-A14D224060D5}" type="sibTrans" cxnId="{8BCD7F7D-2058-4395-913B-BAD9CD9E2907}">
      <dgm:prSet/>
      <dgm:spPr/>
      <dgm:t>
        <a:bodyPr/>
        <a:lstStyle/>
        <a:p>
          <a:endParaRPr kumimoji="1" lang="ja-JP" altLang="en-US"/>
        </a:p>
      </dgm:t>
    </dgm:pt>
    <dgm:pt modelId="{24794EC1-8FD9-4F54-87A7-D638CDCAAF6E}">
      <dgm:prSet phldrT="[テキスト]" custT="1"/>
      <dgm:spPr/>
      <dgm:t>
        <a:bodyPr/>
        <a:lstStyle/>
        <a:p>
          <a:r>
            <a:rPr kumimoji="1" lang="ja-JP" altLang="en-US" sz="4400" dirty="0" smtClean="0"/>
            <a:t>くま</a:t>
          </a:r>
          <a:endParaRPr kumimoji="1" lang="ja-JP" altLang="en-US" sz="4400" dirty="0"/>
        </a:p>
      </dgm:t>
    </dgm:pt>
    <dgm:pt modelId="{0EFF01CA-4773-47D5-B05D-169660673F54}" type="parTrans" cxnId="{0600818D-D089-442B-B005-3A9E73FEB2D0}">
      <dgm:prSet/>
      <dgm:spPr/>
      <dgm:t>
        <a:bodyPr/>
        <a:lstStyle/>
        <a:p>
          <a:endParaRPr kumimoji="1" lang="ja-JP" altLang="en-US"/>
        </a:p>
      </dgm:t>
    </dgm:pt>
    <dgm:pt modelId="{E9588BA4-A8FA-4631-BE40-C4E10200FD6E}" type="sibTrans" cxnId="{0600818D-D089-442B-B005-3A9E73FEB2D0}">
      <dgm:prSet/>
      <dgm:spPr/>
      <dgm:t>
        <a:bodyPr/>
        <a:lstStyle/>
        <a:p>
          <a:endParaRPr kumimoji="1" lang="ja-JP" altLang="en-US"/>
        </a:p>
      </dgm:t>
    </dgm:pt>
    <dgm:pt modelId="{64762AD5-30CC-4CAF-9F09-994A1CB4D50F}">
      <dgm:prSet phldrT="[テキスト]" custT="1"/>
      <dgm:spPr/>
      <dgm:t>
        <a:bodyPr/>
        <a:lstStyle/>
        <a:p>
          <a:r>
            <a:rPr kumimoji="1" lang="ja-JP" altLang="en-US" sz="3600" dirty="0" smtClean="0"/>
            <a:t>ウサギ</a:t>
          </a:r>
          <a:endParaRPr kumimoji="1" lang="ja-JP" altLang="en-US" sz="3600" dirty="0"/>
        </a:p>
      </dgm:t>
    </dgm:pt>
    <dgm:pt modelId="{84D70B44-B854-4003-AB7B-CF7831179691}" type="parTrans" cxnId="{21005D97-5304-41C7-9DBB-F6E706A9ED80}">
      <dgm:prSet/>
      <dgm:spPr/>
      <dgm:t>
        <a:bodyPr/>
        <a:lstStyle/>
        <a:p>
          <a:endParaRPr kumimoji="1" lang="ja-JP" altLang="en-US"/>
        </a:p>
      </dgm:t>
    </dgm:pt>
    <dgm:pt modelId="{F59E36C7-F877-4AC5-B442-CDD20558A6E3}" type="sibTrans" cxnId="{21005D97-5304-41C7-9DBB-F6E706A9ED80}">
      <dgm:prSet/>
      <dgm:spPr/>
      <dgm:t>
        <a:bodyPr/>
        <a:lstStyle/>
        <a:p>
          <a:endParaRPr kumimoji="1" lang="ja-JP" altLang="en-US"/>
        </a:p>
      </dgm:t>
    </dgm:pt>
    <dgm:pt modelId="{72E2539E-1FD7-4EEA-B39C-A2BD775E5703}" type="pres">
      <dgm:prSet presAssocID="{AA8497BD-E124-46CD-AD6B-A51478654272}" presName="Name0" presStyleCnt="0">
        <dgm:presLayoutVars>
          <dgm:chMax val="7"/>
          <dgm:dir/>
          <dgm:resizeHandles val="exact"/>
        </dgm:presLayoutVars>
      </dgm:prSet>
      <dgm:spPr/>
    </dgm:pt>
    <dgm:pt modelId="{A86223A7-3CA4-429B-A3A2-6A2ABCA9D093}" type="pres">
      <dgm:prSet presAssocID="{AA8497BD-E124-46CD-AD6B-A51478654272}" presName="ellipse1" presStyleLbl="vennNode1" presStyleIdx="0" presStyleCnt="3" custLinFactNeighborX="-44423" custLinFactNeighborY="-1599">
        <dgm:presLayoutVars>
          <dgm:bulletEnabled val="1"/>
        </dgm:presLayoutVars>
      </dgm:prSet>
      <dgm:spPr/>
      <dgm:t>
        <a:bodyPr/>
        <a:lstStyle/>
        <a:p>
          <a:endParaRPr kumimoji="1" lang="ja-JP" altLang="en-US"/>
        </a:p>
      </dgm:t>
    </dgm:pt>
    <dgm:pt modelId="{E0B1B0A2-A144-4B2F-99AA-CBC073A2F8DE}" type="pres">
      <dgm:prSet presAssocID="{AA8497BD-E124-46CD-AD6B-A51478654272}" presName="ellipse2" presStyleLbl="vennNode1" presStyleIdx="1" presStyleCnt="3" custLinFactNeighborX="-420" custLinFactNeighborY="662">
        <dgm:presLayoutVars>
          <dgm:bulletEnabled val="1"/>
        </dgm:presLayoutVars>
      </dgm:prSet>
      <dgm:spPr/>
      <dgm:t>
        <a:bodyPr/>
        <a:lstStyle/>
        <a:p>
          <a:endParaRPr kumimoji="1" lang="ja-JP" altLang="en-US"/>
        </a:p>
      </dgm:t>
    </dgm:pt>
    <dgm:pt modelId="{CC390D72-829C-4F39-8F7B-D2CDE3726EE5}" type="pres">
      <dgm:prSet presAssocID="{AA8497BD-E124-46CD-AD6B-A51478654272}" presName="ellipse3" presStyleLbl="vennNode1" presStyleIdx="2" presStyleCnt="3" custLinFactNeighborX="35689" custLinFactNeighborY="-1599">
        <dgm:presLayoutVars>
          <dgm:bulletEnabled val="1"/>
        </dgm:presLayoutVars>
      </dgm:prSet>
      <dgm:spPr/>
      <dgm:t>
        <a:bodyPr/>
        <a:lstStyle/>
        <a:p>
          <a:endParaRPr kumimoji="1" lang="ja-JP" altLang="en-US"/>
        </a:p>
      </dgm:t>
    </dgm:pt>
  </dgm:ptLst>
  <dgm:cxnLst>
    <dgm:cxn modelId="{3B82317E-60DB-4E65-8CFD-570D035E3CA7}" type="presOf" srcId="{7C3E1290-C28C-407F-8C8F-5726D116F917}" destId="{A86223A7-3CA4-429B-A3A2-6A2ABCA9D093}" srcOrd="0" destOrd="0" presId="urn:microsoft.com/office/officeart/2005/8/layout/rings+Icon"/>
    <dgm:cxn modelId="{0600818D-D089-442B-B005-3A9E73FEB2D0}" srcId="{AA8497BD-E124-46CD-AD6B-A51478654272}" destId="{24794EC1-8FD9-4F54-87A7-D638CDCAAF6E}" srcOrd="1" destOrd="0" parTransId="{0EFF01CA-4773-47D5-B05D-169660673F54}" sibTransId="{E9588BA4-A8FA-4631-BE40-C4E10200FD6E}"/>
    <dgm:cxn modelId="{F981F4F1-3E6B-41FA-A4E7-8CD368FFDB1A}" type="presOf" srcId="{AA8497BD-E124-46CD-AD6B-A51478654272}" destId="{72E2539E-1FD7-4EEA-B39C-A2BD775E5703}" srcOrd="0" destOrd="0" presId="urn:microsoft.com/office/officeart/2005/8/layout/rings+Icon"/>
    <dgm:cxn modelId="{95F89A90-54AD-476F-B546-F5CE7BEA55D2}" type="presOf" srcId="{64762AD5-30CC-4CAF-9F09-994A1CB4D50F}" destId="{CC390D72-829C-4F39-8F7B-D2CDE3726EE5}" srcOrd="0" destOrd="0" presId="urn:microsoft.com/office/officeart/2005/8/layout/rings+Icon"/>
    <dgm:cxn modelId="{8BCD7F7D-2058-4395-913B-BAD9CD9E2907}" srcId="{AA8497BD-E124-46CD-AD6B-A51478654272}" destId="{7C3E1290-C28C-407F-8C8F-5726D116F917}" srcOrd="0" destOrd="0" parTransId="{8C4A85D8-7F18-4390-BD8E-F322AB583DF8}" sibTransId="{CF9802CC-B7EB-44B8-8445-A14D224060D5}"/>
    <dgm:cxn modelId="{48BDBB69-DD31-4C1C-9B49-FC84FD561161}" type="presOf" srcId="{24794EC1-8FD9-4F54-87A7-D638CDCAAF6E}" destId="{E0B1B0A2-A144-4B2F-99AA-CBC073A2F8DE}" srcOrd="0" destOrd="0" presId="urn:microsoft.com/office/officeart/2005/8/layout/rings+Icon"/>
    <dgm:cxn modelId="{21005D97-5304-41C7-9DBB-F6E706A9ED80}" srcId="{AA8497BD-E124-46CD-AD6B-A51478654272}" destId="{64762AD5-30CC-4CAF-9F09-994A1CB4D50F}" srcOrd="2" destOrd="0" parTransId="{84D70B44-B854-4003-AB7B-CF7831179691}" sibTransId="{F59E36C7-F877-4AC5-B442-CDD20558A6E3}"/>
    <dgm:cxn modelId="{F3E65295-6B5B-4B84-89A2-1252B6569705}" type="presParOf" srcId="{72E2539E-1FD7-4EEA-B39C-A2BD775E5703}" destId="{A86223A7-3CA4-429B-A3A2-6A2ABCA9D093}" srcOrd="0" destOrd="0" presId="urn:microsoft.com/office/officeart/2005/8/layout/rings+Icon"/>
    <dgm:cxn modelId="{B75BDB26-E3D6-4767-9946-7D24EFAACA88}" type="presParOf" srcId="{72E2539E-1FD7-4EEA-B39C-A2BD775E5703}" destId="{E0B1B0A2-A144-4B2F-99AA-CBC073A2F8DE}" srcOrd="1" destOrd="0" presId="urn:microsoft.com/office/officeart/2005/8/layout/rings+Icon"/>
    <dgm:cxn modelId="{6850800A-3823-46E5-9131-DD45CAE139C7}" type="presParOf" srcId="{72E2539E-1FD7-4EEA-B39C-A2BD775E5703}" destId="{CC390D72-829C-4F39-8F7B-D2CDE3726EE5}" srcOrd="2" destOrd="0" presId="urn:microsoft.com/office/officeart/2005/8/layout/rings+Icon"/>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244CAD2-6AC5-4383-B883-D932794201F0}">
      <dsp:nvSpPr>
        <dsp:cNvPr id="0" name=""/>
        <dsp:cNvSpPr/>
      </dsp:nvSpPr>
      <dsp:spPr>
        <a:xfrm>
          <a:off x="0" y="0"/>
          <a:ext cx="8229600" cy="2036683"/>
        </a:xfrm>
        <a:prstGeom prst="roundRect">
          <a:avLst>
            <a:gd name="adj" fmla="val 1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1B9D63-73E9-480F-84BC-3D39E421C95F}">
      <dsp:nvSpPr>
        <dsp:cNvPr id="0" name=""/>
        <dsp:cNvSpPr/>
      </dsp:nvSpPr>
      <dsp:spPr>
        <a:xfrm>
          <a:off x="249154" y="388638"/>
          <a:ext cx="1797974" cy="1259406"/>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E6D67A8-DA53-4C61-AB64-62C05E781A70}">
      <dsp:nvSpPr>
        <dsp:cNvPr id="0" name=""/>
        <dsp:cNvSpPr/>
      </dsp:nvSpPr>
      <dsp:spPr>
        <a:xfrm rot="10800000">
          <a:off x="226374"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カリブの海賊</a:t>
          </a:r>
          <a:endParaRPr kumimoji="1" lang="ja-JP" altLang="en-US" sz="1800" kern="1200" dirty="0"/>
        </a:p>
      </dsp:txBody>
      <dsp:txXfrm rot="10800000">
        <a:off x="226374" y="2036683"/>
        <a:ext cx="1797974" cy="2489279"/>
      </dsp:txXfrm>
    </dsp:sp>
    <dsp:sp modelId="{311D3493-DEC9-47A4-89AE-BE15152FEB46}">
      <dsp:nvSpPr>
        <dsp:cNvPr id="0" name=""/>
        <dsp:cNvSpPr/>
      </dsp:nvSpPr>
      <dsp:spPr>
        <a:xfrm>
          <a:off x="2226926" y="423909"/>
          <a:ext cx="1797974" cy="1188865"/>
        </a:xfrm>
        <a:prstGeom prst="roundRect">
          <a:avLst>
            <a:gd name="adj" fmla="val 1000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94C13A-F907-49A6-82B2-FA895440091D}">
      <dsp:nvSpPr>
        <dsp:cNvPr id="0" name=""/>
        <dsp:cNvSpPr/>
      </dsp:nvSpPr>
      <dsp:spPr>
        <a:xfrm rot="10800000">
          <a:off x="2226926"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スプラッシュ・</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2226926" y="2036683"/>
        <a:ext cx="1797974" cy="2489279"/>
      </dsp:txXfrm>
    </dsp:sp>
    <dsp:sp modelId="{CC0E720A-9EAC-4B57-82AB-1D155FD17ED3}">
      <dsp:nvSpPr>
        <dsp:cNvPr id="0" name=""/>
        <dsp:cNvSpPr/>
      </dsp:nvSpPr>
      <dsp:spPr>
        <a:xfrm>
          <a:off x="4258817"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C55CF6-7421-4D05-A67E-837B69953AA9}">
      <dsp:nvSpPr>
        <dsp:cNvPr id="0" name=""/>
        <dsp:cNvSpPr/>
      </dsp:nvSpPr>
      <dsp:spPr>
        <a:xfrm rot="10800000">
          <a:off x="4204698"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ビッグ・</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サンダー・</a:t>
          </a:r>
          <a:endParaRPr kumimoji="1" lang="en-US" altLang="ja-JP" sz="1800" kern="1200" dirty="0" smtClean="0"/>
        </a:p>
        <a:p>
          <a:pPr lvl="0" algn="ctr" defTabSz="800100">
            <a:lnSpc>
              <a:spcPct val="90000"/>
            </a:lnSpc>
            <a:spcBef>
              <a:spcPct val="0"/>
            </a:spcBef>
            <a:spcAft>
              <a:spcPct val="35000"/>
            </a:spcAft>
          </a:pPr>
          <a:r>
            <a:rPr kumimoji="1" lang="ja-JP" altLang="en-US" sz="1800" kern="1200" dirty="0" smtClean="0"/>
            <a:t>マウンテン</a:t>
          </a:r>
          <a:endParaRPr kumimoji="1" lang="ja-JP" altLang="en-US" sz="1800" kern="1200" dirty="0"/>
        </a:p>
      </dsp:txBody>
      <dsp:txXfrm rot="10800000">
        <a:off x="4204698" y="2036683"/>
        <a:ext cx="1797974" cy="2489279"/>
      </dsp:txXfrm>
    </dsp:sp>
    <dsp:sp modelId="{7A10BC44-EA91-4778-9A20-A196ACAD7DCD}">
      <dsp:nvSpPr>
        <dsp:cNvPr id="0" name=""/>
        <dsp:cNvSpPr/>
      </dsp:nvSpPr>
      <dsp:spPr>
        <a:xfrm>
          <a:off x="6182470" y="460650"/>
          <a:ext cx="1797974" cy="1115381"/>
        </a:xfrm>
        <a:prstGeom prst="roundRect">
          <a:avLst>
            <a:gd name="adj" fmla="val 1000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84EB15-31C8-46BC-9C0B-89FF1F069B91}">
      <dsp:nvSpPr>
        <dsp:cNvPr id="0" name=""/>
        <dsp:cNvSpPr/>
      </dsp:nvSpPr>
      <dsp:spPr>
        <a:xfrm rot="10800000">
          <a:off x="6182470" y="2036683"/>
          <a:ext cx="1797974" cy="2489279"/>
        </a:xfrm>
        <a:prstGeom prst="round2SameRect">
          <a:avLst>
            <a:gd name="adj1" fmla="val 10500"/>
            <a:gd name="adj2" fmla="val 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a:lnSpc>
              <a:spcPct val="90000"/>
            </a:lnSpc>
            <a:spcBef>
              <a:spcPct val="0"/>
            </a:spcBef>
            <a:spcAft>
              <a:spcPct val="35000"/>
            </a:spcAft>
          </a:pPr>
          <a:r>
            <a:rPr kumimoji="1" lang="ja-JP" altLang="en-US" sz="1800" kern="1200" dirty="0" smtClean="0"/>
            <a:t>トムソーヤー島</a:t>
          </a:r>
          <a:endParaRPr kumimoji="1" lang="ja-JP" altLang="en-US" sz="1800" kern="1200" dirty="0"/>
        </a:p>
      </dsp:txBody>
      <dsp:txXfrm rot="10800000">
        <a:off x="6182470" y="2036683"/>
        <a:ext cx="1797974" cy="2489279"/>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交差円"/>
  <dgm:desc val="重複関係や相互関係にあるアイデアや概念を示すときに使用します。第 1 レベルのテキストの初めの 7 項目が円に対応します。使用されていないテキストは表示されませんが、レイアウトを切り替えると使用可能になります。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E61A16-0F4D-4E0B-8B68-4BA7AFF01EC4}" type="datetimeFigureOut">
              <a:rPr kumimoji="1" lang="ja-JP" altLang="en-US" smtClean="0"/>
              <a:pPr/>
              <a:t>2014/10/15</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1B7A80-3CA8-41CD-B42C-D19C0BD920EA}" type="slidenum">
              <a:rPr kumimoji="1" lang="ja-JP" altLang="en-US" smtClean="0"/>
              <a:pPr/>
              <a:t>&lt;#&gt;</a:t>
            </a:fld>
            <a:endParaRPr kumimoji="1" lang="ja-JP" altLang="en-US"/>
          </a:p>
        </p:txBody>
      </p:sp>
    </p:spTree>
    <p:extLst>
      <p:ext uri="{BB962C8B-B14F-4D97-AF65-F5344CB8AC3E}">
        <p14:creationId xmlns:p14="http://schemas.microsoft.com/office/powerpoint/2010/main" xmlns="" val="264447188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ja-JP" altLang="en-US" dirty="0" smtClean="0"/>
              <a:t>１９０１年生まれ　　シカゴ、博覧会関係の建設現場　マーセリン（１９０６）</a:t>
            </a:r>
            <a:r>
              <a:rPr kumimoji="1" lang="en-US" altLang="ja-JP" dirty="0" smtClean="0"/>
              <a:t>5</a:t>
            </a:r>
            <a:r>
              <a:rPr kumimoji="1" lang="ja-JP" altLang="en-US" dirty="0" smtClean="0"/>
              <a:t>歳　　農業　カンザスシティ（１９０９）</a:t>
            </a:r>
            <a:r>
              <a:rPr kumimoji="1" lang="en-US" altLang="ja-JP" dirty="0" smtClean="0"/>
              <a:t>8</a:t>
            </a:r>
            <a:r>
              <a:rPr kumimoji="1" lang="ja-JP" altLang="en-US" dirty="0" smtClean="0"/>
              <a:t>歳　新聞販売店　ロサンゼルス（</a:t>
            </a:r>
            <a:r>
              <a:rPr kumimoji="1" lang="en-US" altLang="ja-JP" dirty="0" smtClean="0"/>
              <a:t>1923</a:t>
            </a:r>
            <a:r>
              <a:rPr kumimoji="1" lang="ja-JP" altLang="en-US" dirty="0" smtClean="0"/>
              <a:t>）</a:t>
            </a:r>
            <a:r>
              <a:rPr kumimoji="1" lang="en-US" altLang="ja-JP" dirty="0" smtClean="0"/>
              <a:t>22</a:t>
            </a:r>
            <a:r>
              <a:rPr kumimoji="1" lang="ja-JP" altLang="en-US" dirty="0" smtClean="0"/>
              <a:t>歳</a:t>
            </a:r>
            <a:endParaRPr kumimoji="1" lang="ja-JP" altLang="en-US" dirty="0"/>
          </a:p>
        </p:txBody>
      </p:sp>
      <p:sp>
        <p:nvSpPr>
          <p:cNvPr id="4" name="スライド番号プレースホルダ 3"/>
          <p:cNvSpPr>
            <a:spLocks noGrp="1"/>
          </p:cNvSpPr>
          <p:nvPr>
            <p:ph type="sldNum" sz="quarter" idx="10"/>
          </p:nvPr>
        </p:nvSpPr>
        <p:spPr/>
        <p:txBody>
          <a:bodyPr/>
          <a:lstStyle/>
          <a:p>
            <a:fld id="{AE1B7A80-3CA8-41CD-B42C-D19C0BD920EA}" type="slidenum">
              <a:rPr kumimoji="1" lang="ja-JP" altLang="en-US" smtClean="0"/>
              <a:pPr/>
              <a:t>3</a:t>
            </a:fld>
            <a:endParaRPr kumimoji="1" lang="ja-JP" altLang="en-US"/>
          </a:p>
        </p:txBody>
      </p:sp>
    </p:spTree>
    <p:extLst>
      <p:ext uri="{BB962C8B-B14F-4D97-AF65-F5344CB8AC3E}">
        <p14:creationId xmlns:p14="http://schemas.microsoft.com/office/powerpoint/2010/main" xmlns="" val="2427960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37628263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344986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1444970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23335141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3167864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48913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692475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2633111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16469510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11256568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B9F227E2-4347-453C-8571-D20AAF6EBD1A}" type="datetimeFigureOut">
              <a:rPr kumimoji="1" lang="ja-JP" altLang="en-US" smtClean="0"/>
              <a:pPr/>
              <a:t>2014/10/15</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407751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F227E2-4347-453C-8571-D20AAF6EBD1A}" type="datetimeFigureOut">
              <a:rPr kumimoji="1" lang="ja-JP" altLang="en-US" smtClean="0"/>
              <a:pPr/>
              <a:t>2014/10/15</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E788C2-B58A-4426-BE30-15A87A080984}" type="slidenum">
              <a:rPr kumimoji="1" lang="ja-JP" altLang="en-US" smtClean="0"/>
              <a:pPr/>
              <a:t>&lt;#&gt;</a:t>
            </a:fld>
            <a:endParaRPr kumimoji="1" lang="ja-JP" altLang="en-US"/>
          </a:p>
        </p:txBody>
      </p:sp>
    </p:spTree>
    <p:extLst>
      <p:ext uri="{BB962C8B-B14F-4D97-AF65-F5344CB8AC3E}">
        <p14:creationId xmlns:p14="http://schemas.microsoft.com/office/powerpoint/2010/main" xmlns="" val="38604340"/>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5.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w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6.wmf"/><Relationship Id="rId4" Type="http://schemas.openxmlformats.org/officeDocument/2006/relationships/image" Target="../media/image25.wmf"/></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wmf"/></Relationships>
</file>

<file path=ppt/slides/_rels/slide19.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アメリカ・テーマパークの魅力</a:t>
            </a:r>
            <a:endParaRPr kumimoji="1" lang="ja-JP" altLang="en-US" dirty="0"/>
          </a:p>
        </p:txBody>
      </p:sp>
      <p:sp>
        <p:nvSpPr>
          <p:cNvPr id="3" name="サブタイトル 2"/>
          <p:cNvSpPr>
            <a:spLocks noGrp="1"/>
          </p:cNvSpPr>
          <p:nvPr>
            <p:ph type="subTitle" idx="1"/>
          </p:nvPr>
        </p:nvSpPr>
        <p:spPr/>
        <p:txBody>
          <a:bodyPr/>
          <a:lstStyle/>
          <a:p>
            <a:pPr algn="r"/>
            <a:r>
              <a:rPr kumimoji="1" lang="ja-JP" altLang="en-US" dirty="0" smtClean="0"/>
              <a:t>跡見学園女子大学教授　山澤成康</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ディズニーランドでは</a:t>
            </a:r>
            <a:r>
              <a:rPr kumimoji="1" lang="en-US" altLang="ja-JP" dirty="0" smtClean="0"/>
              <a:t>…</a:t>
            </a:r>
            <a:endParaRPr kumimoji="1" lang="ja-JP" altLang="en-US" dirty="0"/>
          </a:p>
        </p:txBody>
      </p:sp>
      <p:sp>
        <p:nvSpPr>
          <p:cNvPr id="3" name="コンテンツ プレースホルダー 2"/>
          <p:cNvSpPr>
            <a:spLocks noGrp="1"/>
          </p:cNvSpPr>
          <p:nvPr>
            <p:ph idx="1"/>
          </p:nvPr>
        </p:nvSpPr>
        <p:spPr/>
        <p:txBody>
          <a:bodyPr/>
          <a:lstStyle/>
          <a:p>
            <a:r>
              <a:rPr lang="ja-JP" altLang="en-US" sz="4000" dirty="0" smtClean="0"/>
              <a:t>ニューオリンズブロック</a:t>
            </a:r>
            <a:endParaRPr lang="en-US" altLang="ja-JP" sz="4000" dirty="0" smtClean="0"/>
          </a:p>
          <a:p>
            <a:pPr marL="0" indent="0">
              <a:buNone/>
            </a:pPr>
            <a:r>
              <a:rPr lang="en-US" altLang="ja-JP" sz="4000" dirty="0"/>
              <a:t>	</a:t>
            </a:r>
            <a:r>
              <a:rPr lang="en-US" altLang="ja-JP" sz="4000" dirty="0" smtClean="0"/>
              <a:t>		</a:t>
            </a:r>
            <a:r>
              <a:rPr lang="ja-JP" altLang="en-US" sz="4000" dirty="0" smtClean="0"/>
              <a:t>（カリブの海賊周辺）</a:t>
            </a:r>
            <a:endParaRPr lang="ja-JP" altLang="en-US" sz="4000" dirty="0"/>
          </a:p>
          <a:p>
            <a:r>
              <a:rPr lang="ja-JP" altLang="en-US" sz="4000" dirty="0" smtClean="0"/>
              <a:t>シアターオーリンズ（劇場）</a:t>
            </a:r>
            <a:endParaRPr lang="ja-JP" altLang="en-US" sz="4000" dirty="0"/>
          </a:p>
          <a:p>
            <a:r>
              <a:rPr lang="ja-JP" altLang="en-US" sz="4000" dirty="0" smtClean="0"/>
              <a:t>カフェ・オーリンズ（クレープ）</a:t>
            </a:r>
            <a:endParaRPr lang="en-US" altLang="ja-JP" sz="4000" dirty="0" smtClean="0"/>
          </a:p>
          <a:p>
            <a:r>
              <a:rPr lang="ja-JP" altLang="en-US" sz="4000" dirty="0" smtClean="0"/>
              <a:t>ブルーバイユー・レストラン</a:t>
            </a:r>
            <a:endParaRPr lang="ja-JP" altLang="en-US" sz="4000" dirty="0"/>
          </a:p>
          <a:p>
            <a:endParaRPr kumimoji="1" lang="ja-JP" altLang="en-US" dirty="0"/>
          </a:p>
        </p:txBody>
      </p:sp>
    </p:spTree>
    <p:extLst>
      <p:ext uri="{BB962C8B-B14F-4D97-AF65-F5344CB8AC3E}">
        <p14:creationId xmlns:p14="http://schemas.microsoft.com/office/powerpoint/2010/main" xmlns="" val="38658979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572000" y="260648"/>
            <a:ext cx="4064000" cy="3048000"/>
          </a:xfrm>
          <a:prstGeom prst="rect">
            <a:avLst/>
          </a:prstGeom>
          <a:noFill/>
          <a:ln w="9525">
            <a:noFill/>
            <a:miter lim="800000"/>
            <a:headEnd/>
            <a:tailEnd/>
          </a:ln>
          <a:effectLst/>
        </p:spPr>
      </p:pic>
      <p:pic>
        <p:nvPicPr>
          <p:cNvPr id="3" name="図 2" descr="P1030789.JPG"/>
          <p:cNvPicPr>
            <a:picLocks noChangeAspect="1"/>
          </p:cNvPicPr>
          <p:nvPr/>
        </p:nvPicPr>
        <p:blipFill>
          <a:blip r:embed="rId3" cstate="print"/>
          <a:stretch>
            <a:fillRect/>
          </a:stretch>
        </p:blipFill>
        <p:spPr>
          <a:xfrm>
            <a:off x="2555776" y="3501008"/>
            <a:ext cx="4139952" cy="3104964"/>
          </a:xfrm>
          <a:prstGeom prst="rect">
            <a:avLst/>
          </a:prstGeom>
        </p:spPr>
      </p:pic>
      <p:pic>
        <p:nvPicPr>
          <p:cNvPr id="4" name="図 3" descr="P1030791.JPG"/>
          <p:cNvPicPr>
            <a:picLocks noChangeAspect="1"/>
          </p:cNvPicPr>
          <p:nvPr/>
        </p:nvPicPr>
        <p:blipFill>
          <a:blip r:embed="rId4" cstate="print"/>
          <a:stretch>
            <a:fillRect/>
          </a:stretch>
        </p:blipFill>
        <p:spPr>
          <a:xfrm>
            <a:off x="467544" y="260648"/>
            <a:ext cx="4032448" cy="302433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スプラッシュマウンテン</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xmlns="" val="1690566251"/>
              </p:ext>
            </p:extLst>
          </p:nvPr>
        </p:nvGraphicFramePr>
        <p:xfrm>
          <a:off x="457200" y="1700808"/>
          <a:ext cx="4618856" cy="44253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253844" y="2780928"/>
            <a:ext cx="3243263" cy="32369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正方形/長方形 4"/>
          <p:cNvSpPr/>
          <p:nvPr/>
        </p:nvSpPr>
        <p:spPr>
          <a:xfrm>
            <a:off x="5004048" y="1628800"/>
            <a:ext cx="3778599" cy="954107"/>
          </a:xfrm>
          <a:prstGeom prst="rect">
            <a:avLst/>
          </a:prstGeom>
        </p:spPr>
        <p:txBody>
          <a:bodyPr wrap="none">
            <a:spAutoFit/>
          </a:bodyPr>
          <a:lstStyle/>
          <a:p>
            <a:r>
              <a:rPr lang="ja-JP" altLang="en-US" sz="2800" dirty="0"/>
              <a:t>ウサギどん　キツネ</a:t>
            </a:r>
            <a:r>
              <a:rPr lang="ja-JP" altLang="en-US" sz="2800" dirty="0" smtClean="0"/>
              <a:t>どん</a:t>
            </a:r>
            <a:endParaRPr lang="en-US" altLang="ja-JP" sz="2800" dirty="0" smtClean="0"/>
          </a:p>
          <a:p>
            <a:r>
              <a:rPr lang="ja-JP" altLang="en-US" sz="2800" dirty="0" smtClean="0"/>
              <a:t>リーマスじいやのした話</a:t>
            </a:r>
            <a:endParaRPr lang="ja-JP" altLang="en-US" sz="2800" dirty="0"/>
          </a:p>
        </p:txBody>
      </p:sp>
      <p:sp>
        <p:nvSpPr>
          <p:cNvPr id="6" name="テキスト ボックス 5"/>
          <p:cNvSpPr txBox="1"/>
          <p:nvPr/>
        </p:nvSpPr>
        <p:spPr>
          <a:xfrm>
            <a:off x="5253844" y="6017841"/>
            <a:ext cx="3528803" cy="400110"/>
          </a:xfrm>
          <a:prstGeom prst="rect">
            <a:avLst/>
          </a:prstGeom>
          <a:noFill/>
        </p:spPr>
        <p:txBody>
          <a:bodyPr wrap="square" rtlCol="0">
            <a:spAutoFit/>
          </a:bodyPr>
          <a:lstStyle/>
          <a:p>
            <a:pPr algn="ctr"/>
            <a:r>
              <a:rPr kumimoji="1" lang="ja-JP" altLang="en-US" sz="2000" dirty="0" smtClean="0"/>
              <a:t>岩波少年文庫</a:t>
            </a:r>
            <a:endParaRPr kumimoji="1" lang="ja-JP" altLang="en-US" sz="2000" dirty="0"/>
          </a:p>
        </p:txBody>
      </p:sp>
    </p:spTree>
    <p:extLst>
      <p:ext uri="{BB962C8B-B14F-4D97-AF65-F5344CB8AC3E}">
        <p14:creationId xmlns:p14="http://schemas.microsoft.com/office/powerpoint/2010/main" xmlns="" val="22002788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ジョージア州</a:t>
            </a:r>
            <a:endParaRPr kumimoji="1" lang="ja-JP" altLang="en-US" dirty="0"/>
          </a:p>
        </p:txBody>
      </p:sp>
      <p:pic>
        <p:nvPicPr>
          <p:cNvPr id="4" name="コンテンツ プレースホルダ 3" descr="statemap01.jpg"/>
          <p:cNvPicPr>
            <a:picLocks noChangeAspect="1"/>
          </p:cNvPicPr>
          <p:nvPr/>
        </p:nvPicPr>
        <p:blipFill>
          <a:blip r:embed="rId2" cstate="print"/>
          <a:stretch>
            <a:fillRect/>
          </a:stretch>
        </p:blipFill>
        <p:spPr>
          <a:xfrm>
            <a:off x="1547664" y="2132856"/>
            <a:ext cx="6103118" cy="3324237"/>
          </a:xfrm>
          <a:prstGeom prst="rect">
            <a:avLst/>
          </a:prstGeom>
        </p:spPr>
      </p:pic>
      <p:sp>
        <p:nvSpPr>
          <p:cNvPr id="5" name="円/楕円 4"/>
          <p:cNvSpPr/>
          <p:nvPr/>
        </p:nvSpPr>
        <p:spPr>
          <a:xfrm>
            <a:off x="5364088" y="3794974"/>
            <a:ext cx="1296144" cy="12182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099" name="Picture 3" descr="C:\Users\成康\AppData\Local\Microsoft\Windows\Temporary Internet Files\Content.IE5\SS183BPY\MC900436956[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80238" y="304056"/>
            <a:ext cx="1828800"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Users\成康\AppData\Local\Microsoft\Windows\Temporary Internet Files\Content.IE5\1UOJ2APX\MC900436706[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1560" y="4905375"/>
            <a:ext cx="2746375" cy="1498600"/>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C:\Users\成康\AppData\Local\Microsoft\Windows\Temporary Internet Files\Content.IE5\QM79AARV\MP900181553[1].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35781" y="548680"/>
            <a:ext cx="2623765" cy="172298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南北戦争（</a:t>
            </a:r>
            <a:r>
              <a:rPr lang="en-US" altLang="ja-JP" dirty="0" smtClean="0"/>
              <a:t>1861</a:t>
            </a:r>
            <a:r>
              <a:rPr lang="ja-JP" altLang="en-US" dirty="0" smtClean="0"/>
              <a:t>年～</a:t>
            </a:r>
            <a:r>
              <a:rPr lang="en-US" altLang="ja-JP" dirty="0" smtClean="0"/>
              <a:t>1965</a:t>
            </a:r>
            <a:r>
              <a:rPr lang="ja-JP" altLang="en-US" dirty="0" smtClean="0"/>
              <a:t>年）</a:t>
            </a:r>
            <a:endParaRPr kumimoji="1" lang="ja-JP" altLang="en-US" dirty="0"/>
          </a:p>
        </p:txBody>
      </p:sp>
      <p:pic>
        <p:nvPicPr>
          <p:cNvPr id="2050" name="Picture 2"/>
          <p:cNvPicPr>
            <a:picLocks noChangeAspect="1" noChangeArrowheads="1"/>
          </p:cNvPicPr>
          <p:nvPr/>
        </p:nvPicPr>
        <p:blipFill>
          <a:blip r:embed="rId2" cstate="print"/>
          <a:srcRect/>
          <a:stretch>
            <a:fillRect/>
          </a:stretch>
        </p:blipFill>
        <p:spPr bwMode="auto">
          <a:xfrm>
            <a:off x="1547664" y="1772816"/>
            <a:ext cx="6724650" cy="4400550"/>
          </a:xfrm>
          <a:prstGeom prst="rect">
            <a:avLst/>
          </a:prstGeom>
          <a:noFill/>
          <a:ln w="9525">
            <a:noFill/>
            <a:miter lim="800000"/>
            <a:headEnd/>
            <a:tailEnd/>
          </a:ln>
          <a:effec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34267" y="5157192"/>
            <a:ext cx="2381250" cy="1323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テキスト ボックス 2"/>
          <p:cNvSpPr txBox="1"/>
          <p:nvPr/>
        </p:nvSpPr>
        <p:spPr>
          <a:xfrm>
            <a:off x="1180776" y="4653136"/>
            <a:ext cx="2088232" cy="369332"/>
          </a:xfrm>
          <a:prstGeom prst="rect">
            <a:avLst/>
          </a:prstGeom>
          <a:noFill/>
        </p:spPr>
        <p:txBody>
          <a:bodyPr wrap="square" rtlCol="0">
            <a:spAutoFit/>
          </a:bodyPr>
          <a:lstStyle/>
          <a:p>
            <a:r>
              <a:rPr lang="ja-JP" altLang="en-US" dirty="0" smtClean="0"/>
              <a:t>アメリカ</a:t>
            </a:r>
            <a:r>
              <a:rPr lang="ja-JP" altLang="en-US" dirty="0"/>
              <a:t>連合国</a:t>
            </a:r>
            <a:endParaRPr kumimoji="1" lang="ja-JP" altLang="en-US" dirty="0"/>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573087" y="1967075"/>
            <a:ext cx="2095500" cy="11049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テキスト ボックス 3"/>
          <p:cNvSpPr txBox="1"/>
          <p:nvPr/>
        </p:nvSpPr>
        <p:spPr>
          <a:xfrm>
            <a:off x="6742788" y="1588150"/>
            <a:ext cx="1756098" cy="369332"/>
          </a:xfrm>
          <a:prstGeom prst="rect">
            <a:avLst/>
          </a:prstGeom>
          <a:noFill/>
        </p:spPr>
        <p:txBody>
          <a:bodyPr wrap="square" rtlCol="0">
            <a:spAutoFit/>
          </a:bodyPr>
          <a:lstStyle/>
          <a:p>
            <a:r>
              <a:rPr kumimoji="1" lang="ja-JP" altLang="en-US" dirty="0" smtClean="0"/>
              <a:t>アメリカ合衆国</a:t>
            </a:r>
            <a:endParaRPr kumimoji="1" lang="ja-JP" alt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バックグラウンドストーリー</a:t>
            </a:r>
            <a:endParaRPr kumimoji="1" lang="ja-JP" altLang="en-US" dirty="0"/>
          </a:p>
        </p:txBody>
      </p:sp>
      <p:sp>
        <p:nvSpPr>
          <p:cNvPr id="3" name="テキスト プレースホルダ 2"/>
          <p:cNvSpPr>
            <a:spLocks noGrp="1"/>
          </p:cNvSpPr>
          <p:nvPr>
            <p:ph type="body" idx="1"/>
          </p:nvPr>
        </p:nvSpPr>
        <p:spPr>
          <a:xfrm>
            <a:off x="256516" y="1349078"/>
            <a:ext cx="4040188" cy="639762"/>
          </a:xfrm>
        </p:spPr>
        <p:txBody>
          <a:bodyPr/>
          <a:lstStyle/>
          <a:p>
            <a:pPr algn="ctr"/>
            <a:r>
              <a:rPr kumimoji="1" lang="ja-JP" altLang="en-US" dirty="0" smtClean="0"/>
              <a:t>南部の唄</a:t>
            </a:r>
            <a:endParaRPr kumimoji="1" lang="ja-JP" altLang="en-US"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47664" y="1988840"/>
            <a:ext cx="6074145" cy="44644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ビッグサンダーマウンテン</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ゴールドラッシュ</a:t>
            </a:r>
            <a:endParaRPr kumimoji="1" lang="en-US" altLang="ja-JP" dirty="0" smtClean="0"/>
          </a:p>
          <a:p>
            <a:r>
              <a:rPr lang="ja-JP" altLang="en-US" dirty="0" smtClean="0"/>
              <a:t>西部</a:t>
            </a:r>
            <a:endParaRPr lang="en-US" altLang="ja-JP" dirty="0" smtClean="0"/>
          </a:p>
          <a:p>
            <a:r>
              <a:rPr lang="ja-JP" altLang="en-US" dirty="0" smtClean="0"/>
              <a:t>カウボーイ</a:t>
            </a:r>
            <a:endParaRPr lang="en-US" altLang="ja-JP" dirty="0" smtClean="0"/>
          </a:p>
          <a:p>
            <a:r>
              <a:rPr lang="ja-JP" altLang="en-US" dirty="0" smtClean="0"/>
              <a:t>フロンティア</a:t>
            </a:r>
            <a:endParaRPr lang="en-US" altLang="ja-JP" dirty="0" smtClean="0"/>
          </a:p>
        </p:txBody>
      </p:sp>
      <p:pic>
        <p:nvPicPr>
          <p:cNvPr id="3074" name="Picture 2" descr="C:\Users\成康\AppData\Local\Microsoft\Windows\Temporary Internet Files\Content.IE5\WJ8LE6TV\MP900442398[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943754" y="4035611"/>
            <a:ext cx="3599892" cy="2399928"/>
          </a:xfrm>
          <a:prstGeom prst="rect">
            <a:avLst/>
          </a:prstGeom>
          <a:noFill/>
          <a:extLst>
            <a:ext uri="{909E8E84-426E-40DD-AFC4-6F175D3DCCD1}">
              <a14:hiddenFill xmlns:a14="http://schemas.microsoft.com/office/drawing/2010/main" xmlns="">
                <a:solidFill>
                  <a:srgbClr val="FFFFFF"/>
                </a:solidFill>
              </a14:hiddenFill>
            </a:ext>
          </a:extLst>
        </p:spPr>
      </p:pic>
      <p:pic>
        <p:nvPicPr>
          <p:cNvPr id="3080" name="Picture 8" descr="C:\Users\成康\AppData\Local\Microsoft\Windows\Temporary Internet Files\Content.IE5\1UOJ2APX\MC900235197[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30804" y="1484784"/>
            <a:ext cx="904875" cy="1828800"/>
          </a:xfrm>
          <a:prstGeom prst="rect">
            <a:avLst/>
          </a:prstGeom>
          <a:noFill/>
          <a:extLst>
            <a:ext uri="{909E8E84-426E-40DD-AFC4-6F175D3DCCD1}">
              <a14:hiddenFill xmlns:a14="http://schemas.microsoft.com/office/drawing/2010/main" xmlns="">
                <a:solidFill>
                  <a:srgbClr val="FFFFFF"/>
                </a:solidFill>
              </a14:hiddenFill>
            </a:ext>
          </a:extLst>
        </p:spPr>
      </p:pic>
      <p:pic>
        <p:nvPicPr>
          <p:cNvPr id="3081" name="Picture 9" descr="C:\Users\成康\AppData\Local\Microsoft\Windows\Temporary Internet Files\Content.IE5\QM79AARV\MC900229191[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11760" y="4789229"/>
            <a:ext cx="1825625" cy="874712"/>
          </a:xfrm>
          <a:prstGeom prst="rect">
            <a:avLst/>
          </a:prstGeom>
          <a:noFill/>
          <a:extLst>
            <a:ext uri="{909E8E84-426E-40DD-AFC4-6F175D3DCCD1}">
              <a14:hiddenFill xmlns:a14="http://schemas.microsoft.com/office/drawing/2010/main" xmlns="">
                <a:solidFill>
                  <a:srgbClr val="FFFFFF"/>
                </a:solidFill>
              </a14:hiddenFill>
            </a:ext>
          </a:extLst>
        </p:spPr>
      </p:pic>
      <p:pic>
        <p:nvPicPr>
          <p:cNvPr id="3082" name="Picture 10" descr="C:\Users\成康\AppData\Local\Microsoft\Windows\Temporary Internet Files\Content.IE5\WJ8LE6TV\MC900229181[1].wm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43700" y="1209675"/>
            <a:ext cx="1311275" cy="18288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49658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アリゾナ州</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モニュメントバレー</a:t>
            </a:r>
            <a:endParaRPr kumimoji="1" lang="ja-JP" altLang="en-US" dirty="0"/>
          </a:p>
        </p:txBody>
      </p:sp>
      <p:pic>
        <p:nvPicPr>
          <p:cNvPr id="23554" name="Picture 2" descr="モニュメントバレー"/>
          <p:cNvPicPr>
            <a:picLocks noChangeAspect="1" noChangeArrowheads="1"/>
          </p:cNvPicPr>
          <p:nvPr/>
        </p:nvPicPr>
        <p:blipFill>
          <a:blip r:embed="rId2" cstate="print"/>
          <a:srcRect/>
          <a:stretch>
            <a:fillRect/>
          </a:stretch>
        </p:blipFill>
        <p:spPr bwMode="auto">
          <a:xfrm>
            <a:off x="5868144" y="404664"/>
            <a:ext cx="3095667" cy="2321750"/>
          </a:xfrm>
          <a:prstGeom prst="rect">
            <a:avLst/>
          </a:prstGeom>
          <a:noFill/>
        </p:spPr>
      </p:pic>
      <p:pic>
        <p:nvPicPr>
          <p:cNvPr id="5" name="コンテンツ プレースホルダ 3" descr="statemap01.jpg"/>
          <p:cNvPicPr>
            <a:picLocks noChangeAspect="1"/>
          </p:cNvPicPr>
          <p:nvPr/>
        </p:nvPicPr>
        <p:blipFill>
          <a:blip r:embed="rId3" cstate="print"/>
          <a:stretch>
            <a:fillRect/>
          </a:stretch>
        </p:blipFill>
        <p:spPr>
          <a:xfrm>
            <a:off x="1259632" y="2924944"/>
            <a:ext cx="6103118" cy="3324237"/>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トム・ソーヤー島</a:t>
            </a:r>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マークトゥエイン「トムソーヤーの冒険」</a:t>
            </a:r>
            <a:endParaRPr kumimoji="1" lang="ja-JP" alt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403648" y="2564904"/>
            <a:ext cx="2857500" cy="285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descr="C:\Users\成康\AppData\Local\Microsoft\Windows\Temporary Internet Files\Content.IE5\QM79AARV\MC900295623[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2636912"/>
            <a:ext cx="3587330" cy="2736304"/>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C:\Users\成康\AppData\Local\Microsoft\Windows\Temporary Internet Files\Content.IE5\SS183BPY\MC900350507[1].wm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211960" y="4903673"/>
            <a:ext cx="1816729" cy="118147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517708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smtClean="0"/>
              <a:t>ミズーリ州</a:t>
            </a:r>
            <a:endParaRPr kumimoji="1" lang="ja-JP" altLang="en-US" dirty="0"/>
          </a:p>
        </p:txBody>
      </p:sp>
      <p:sp>
        <p:nvSpPr>
          <p:cNvPr id="3" name="コンテンツ プレースホルダー 2"/>
          <p:cNvSpPr>
            <a:spLocks noGrp="1"/>
          </p:cNvSpPr>
          <p:nvPr>
            <p:ph idx="1"/>
          </p:nvPr>
        </p:nvSpPr>
        <p:spPr/>
        <p:txBody>
          <a:bodyPr/>
          <a:lstStyle/>
          <a:p>
            <a:r>
              <a:rPr lang="ja-JP" altLang="en-US" dirty="0"/>
              <a:t>セント・</a:t>
            </a:r>
            <a:r>
              <a:rPr lang="ja-JP" altLang="en-US" dirty="0" smtClean="0"/>
              <a:t>ピーターズバーグ（架空の町）が舞台</a:t>
            </a:r>
            <a:endParaRPr kumimoji="1" lang="ja-JP" altLang="en-US" dirty="0"/>
          </a:p>
        </p:txBody>
      </p:sp>
      <p:pic>
        <p:nvPicPr>
          <p:cNvPr id="6146" name="Picture 2" descr="C:\Users\成康\AppData\Local\Microsoft\Windows\Temporary Internet Files\Content.IE5\WJ8LE6TV\MC900436986[1].wm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118266" y="3783748"/>
            <a:ext cx="2575793" cy="2571321"/>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C:\Users\成康\AppData\Local\Microsoft\Windows\Temporary Internet Files\Content.IE5\QM79AARV\MC900436734[1].wm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51781" y="2533546"/>
            <a:ext cx="3106415" cy="1695061"/>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Users\成康\AppData\Local\Microsoft\Windows\Temporary Internet Files\Content.IE5\1UOJ2APX\MP900406593[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95536" y="2799943"/>
            <a:ext cx="2455168" cy="19641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58297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アメリカの歴史</a:t>
            </a:r>
            <a:endParaRPr kumimoji="1" lang="ja-JP" altLang="en-US" dirty="0"/>
          </a:p>
        </p:txBody>
      </p:sp>
      <p:graphicFrame>
        <p:nvGraphicFramePr>
          <p:cNvPr id="4" name="コンテンツ プレースホルダ 3"/>
          <p:cNvGraphicFramePr>
            <a:graphicFrameLocks noGrp="1"/>
          </p:cNvGraphicFramePr>
          <p:nvPr>
            <p:ph idx="1"/>
          </p:nvPr>
        </p:nvGraphicFramePr>
        <p:xfrm>
          <a:off x="457200" y="1600200"/>
          <a:ext cx="8229600" cy="4827163"/>
        </p:xfrm>
        <a:graphic>
          <a:graphicData uri="http://schemas.openxmlformats.org/drawingml/2006/table">
            <a:tbl>
              <a:tblPr firstRow="1" bandRow="1">
                <a:tableStyleId>{5C22544A-7EE6-4342-B048-85BDC9FD1C3A}</a:tableStyleId>
              </a:tblPr>
              <a:tblGrid>
                <a:gridCol w="2314599"/>
                <a:gridCol w="5915001"/>
              </a:tblGrid>
              <a:tr h="438833">
                <a:tc>
                  <a:txBody>
                    <a:bodyPr/>
                    <a:lstStyle/>
                    <a:p>
                      <a:endParaRPr kumimoji="1" lang="ja-JP" altLang="en-US" dirty="0"/>
                    </a:p>
                  </a:txBody>
                  <a:tcPr marL="91439" marR="91439"/>
                </a:tc>
                <a:tc>
                  <a:txBody>
                    <a:bodyPr/>
                    <a:lstStyle/>
                    <a:p>
                      <a:endParaRPr kumimoji="1" lang="ja-JP" altLang="en-US"/>
                    </a:p>
                  </a:txBody>
                  <a:tcPr marL="91439" marR="91439"/>
                </a:tc>
              </a:tr>
              <a:tr h="438833">
                <a:tc>
                  <a:txBody>
                    <a:bodyPr/>
                    <a:lstStyle/>
                    <a:p>
                      <a:r>
                        <a:rPr kumimoji="1" lang="en-US" altLang="ja-JP" dirty="0" smtClean="0"/>
                        <a:t>1700</a:t>
                      </a:r>
                      <a:r>
                        <a:rPr kumimoji="1" lang="en-US" altLang="ja-JP" baseline="0" dirty="0" smtClean="0"/>
                        <a:t> -1725</a:t>
                      </a:r>
                      <a:endParaRPr kumimoji="1" lang="ja-JP" altLang="en-US" dirty="0"/>
                    </a:p>
                  </a:txBody>
                  <a:tcPr marL="91439" marR="91439"/>
                </a:tc>
                <a:tc>
                  <a:txBody>
                    <a:bodyPr/>
                    <a:lstStyle/>
                    <a:p>
                      <a:r>
                        <a:rPr kumimoji="1" lang="ja-JP" altLang="en-US" dirty="0" smtClean="0"/>
                        <a:t>カリブの海賊の全盛期</a:t>
                      </a:r>
                      <a:endParaRPr kumimoji="1" lang="ja-JP" altLang="en-US" dirty="0"/>
                    </a:p>
                  </a:txBody>
                  <a:tcPr marL="91439" marR="91439"/>
                </a:tc>
              </a:tr>
              <a:tr h="438833">
                <a:tc>
                  <a:txBody>
                    <a:bodyPr/>
                    <a:lstStyle/>
                    <a:p>
                      <a:r>
                        <a:rPr lang="en-US" altLang="ja-JP" dirty="0" smtClean="0"/>
                        <a:t>1775</a:t>
                      </a:r>
                      <a:r>
                        <a:rPr lang="ja-JP" altLang="en-US" dirty="0" smtClean="0"/>
                        <a:t>年</a:t>
                      </a:r>
                      <a:r>
                        <a:rPr lang="en-US" altLang="ja-JP" dirty="0" smtClean="0"/>
                        <a:t>-1783</a:t>
                      </a:r>
                      <a:r>
                        <a:rPr lang="ja-JP" altLang="en-US" dirty="0" smtClean="0"/>
                        <a:t>年</a:t>
                      </a:r>
                      <a:endParaRPr kumimoji="1" lang="ja-JP" altLang="en-US" dirty="0"/>
                    </a:p>
                  </a:txBody>
                  <a:tcPr marL="91439" marR="91439"/>
                </a:tc>
                <a:tc>
                  <a:txBody>
                    <a:bodyPr/>
                    <a:lstStyle/>
                    <a:p>
                      <a:r>
                        <a:rPr kumimoji="1" lang="ja-JP" altLang="en-US" dirty="0" smtClean="0"/>
                        <a:t>独立戦争</a:t>
                      </a:r>
                      <a:endParaRPr kumimoji="1" lang="ja-JP" altLang="en-US" dirty="0"/>
                    </a:p>
                  </a:txBody>
                  <a:tcPr marL="91439" marR="91439"/>
                </a:tc>
              </a:tr>
              <a:tr h="438833">
                <a:tc>
                  <a:txBody>
                    <a:bodyPr/>
                    <a:lstStyle/>
                    <a:p>
                      <a:r>
                        <a:rPr kumimoji="1" lang="en-US" altLang="ja-JP" dirty="0" smtClean="0"/>
                        <a:t>1803</a:t>
                      </a:r>
                      <a:r>
                        <a:rPr kumimoji="1" lang="ja-JP" altLang="en-US" dirty="0" smtClean="0"/>
                        <a:t>年</a:t>
                      </a:r>
                      <a:endParaRPr kumimoji="1" lang="ja-JP" altLang="en-US" dirty="0"/>
                    </a:p>
                  </a:txBody>
                  <a:tcPr marL="91439" marR="91439"/>
                </a:tc>
                <a:tc>
                  <a:txBody>
                    <a:bodyPr/>
                    <a:lstStyle/>
                    <a:p>
                      <a:r>
                        <a:rPr kumimoji="1" lang="ja-JP" altLang="en-US" smtClean="0"/>
                        <a:t>ルイジアナ購入</a:t>
                      </a:r>
                      <a:endParaRPr kumimoji="1" lang="ja-JP" altLang="en-US" dirty="0"/>
                    </a:p>
                  </a:txBody>
                  <a:tcPr marL="91439" marR="91439"/>
                </a:tc>
              </a:tr>
              <a:tr h="438833">
                <a:tc>
                  <a:txBody>
                    <a:bodyPr/>
                    <a:lstStyle/>
                    <a:p>
                      <a:r>
                        <a:rPr kumimoji="1" lang="en-US" altLang="ja-JP" dirty="0" smtClean="0"/>
                        <a:t>1863</a:t>
                      </a:r>
                      <a:r>
                        <a:rPr kumimoji="1" lang="ja-JP" altLang="en-US" dirty="0" smtClean="0"/>
                        <a:t>年</a:t>
                      </a:r>
                      <a:endParaRPr kumimoji="1" lang="ja-JP" altLang="en-US" dirty="0"/>
                    </a:p>
                  </a:txBody>
                  <a:tcPr marL="91439" marR="91439"/>
                </a:tc>
                <a:tc>
                  <a:txBody>
                    <a:bodyPr/>
                    <a:lstStyle/>
                    <a:p>
                      <a:r>
                        <a:rPr kumimoji="1" lang="ja-JP" altLang="en-US" dirty="0" smtClean="0"/>
                        <a:t>奴隷解放令</a:t>
                      </a:r>
                      <a:endParaRPr kumimoji="1" lang="ja-JP" altLang="en-US" dirty="0"/>
                    </a:p>
                  </a:txBody>
                  <a:tcPr marL="91439" marR="91439"/>
                </a:tc>
              </a:tr>
              <a:tr h="438833">
                <a:tc>
                  <a:txBody>
                    <a:bodyPr/>
                    <a:lstStyle/>
                    <a:p>
                      <a:r>
                        <a:rPr kumimoji="1" lang="en-US" altLang="ja-JP" dirty="0" smtClean="0"/>
                        <a:t>1861</a:t>
                      </a:r>
                      <a:r>
                        <a:rPr kumimoji="1" lang="ja-JP" altLang="en-US" dirty="0" smtClean="0"/>
                        <a:t>年 </a:t>
                      </a:r>
                      <a:r>
                        <a:rPr kumimoji="1" lang="en-US" altLang="ja-JP" dirty="0" smtClean="0"/>
                        <a:t>- 1865</a:t>
                      </a:r>
                      <a:r>
                        <a:rPr kumimoji="1" lang="ja-JP" altLang="en-US" dirty="0" smtClean="0"/>
                        <a:t>年</a:t>
                      </a:r>
                      <a:endParaRPr kumimoji="1" lang="ja-JP" altLang="en-US" dirty="0"/>
                    </a:p>
                  </a:txBody>
                  <a:tcPr marL="91439" marR="91439"/>
                </a:tc>
                <a:tc>
                  <a:txBody>
                    <a:bodyPr/>
                    <a:lstStyle/>
                    <a:p>
                      <a:r>
                        <a:rPr kumimoji="1" lang="ja-JP" altLang="en-US" dirty="0" smtClean="0"/>
                        <a:t>南北戦争</a:t>
                      </a:r>
                      <a:endParaRPr kumimoji="1" lang="ja-JP" altLang="en-US" dirty="0"/>
                    </a:p>
                  </a:txBody>
                  <a:tcPr marL="91439" marR="91439"/>
                </a:tc>
              </a:tr>
              <a:tr h="438833">
                <a:tc>
                  <a:txBody>
                    <a:bodyPr/>
                    <a:lstStyle/>
                    <a:p>
                      <a:r>
                        <a:rPr kumimoji="1" lang="en-US" altLang="ja-JP" dirty="0" smtClean="0"/>
                        <a:t>1890</a:t>
                      </a:r>
                      <a:endParaRPr kumimoji="1" lang="ja-JP" altLang="en-US" dirty="0"/>
                    </a:p>
                  </a:txBody>
                  <a:tcPr marL="91439" marR="91439"/>
                </a:tc>
                <a:tc>
                  <a:txBody>
                    <a:bodyPr/>
                    <a:lstStyle/>
                    <a:p>
                      <a:r>
                        <a:rPr kumimoji="1" lang="ja-JP" altLang="en-US" dirty="0" smtClean="0"/>
                        <a:t>フロンティアの消滅</a:t>
                      </a:r>
                      <a:endParaRPr kumimoji="1" lang="ja-JP" altLang="en-US" dirty="0"/>
                    </a:p>
                  </a:txBody>
                  <a:tcPr marL="91439" marR="91439"/>
                </a:tc>
              </a:tr>
              <a:tr h="438833">
                <a:tc>
                  <a:txBody>
                    <a:bodyPr/>
                    <a:lstStyle/>
                    <a:p>
                      <a:r>
                        <a:rPr kumimoji="1" lang="en-US" altLang="ja-JP" dirty="0" smtClean="0"/>
                        <a:t>1903</a:t>
                      </a:r>
                      <a:endParaRPr kumimoji="1" lang="ja-JP" altLang="en-US" dirty="0"/>
                    </a:p>
                  </a:txBody>
                  <a:tcPr marL="91439" marR="91439"/>
                </a:tc>
                <a:tc>
                  <a:txBody>
                    <a:bodyPr/>
                    <a:lstStyle/>
                    <a:p>
                      <a:r>
                        <a:rPr kumimoji="1" lang="ja-JP" altLang="en-US" dirty="0" smtClean="0"/>
                        <a:t>ウォルトディズニー誕生</a:t>
                      </a:r>
                      <a:endParaRPr kumimoji="1" lang="ja-JP" altLang="en-US" dirty="0"/>
                    </a:p>
                  </a:txBody>
                  <a:tcPr marL="91439" marR="91439"/>
                </a:tc>
              </a:tr>
              <a:tr h="438833">
                <a:tc>
                  <a:txBody>
                    <a:bodyPr/>
                    <a:lstStyle/>
                    <a:p>
                      <a:r>
                        <a:rPr kumimoji="1" lang="en-US" altLang="ja-JP" dirty="0" smtClean="0"/>
                        <a:t>1928</a:t>
                      </a:r>
                      <a:endParaRPr kumimoji="1" lang="ja-JP" altLang="en-US" dirty="0"/>
                    </a:p>
                  </a:txBody>
                  <a:tcPr marL="91439" marR="91439"/>
                </a:tc>
                <a:tc>
                  <a:txBody>
                    <a:bodyPr/>
                    <a:lstStyle/>
                    <a:p>
                      <a:r>
                        <a:rPr kumimoji="1" lang="ja-JP" altLang="en-US" dirty="0" smtClean="0"/>
                        <a:t>ミッキーマウス誕生</a:t>
                      </a:r>
                      <a:endParaRPr kumimoji="1" lang="ja-JP" altLang="en-US" dirty="0"/>
                    </a:p>
                  </a:txBody>
                  <a:tcPr marL="91439" marR="91439"/>
                </a:tc>
              </a:tr>
              <a:tr h="438833">
                <a:tc>
                  <a:txBody>
                    <a:bodyPr/>
                    <a:lstStyle/>
                    <a:p>
                      <a:r>
                        <a:rPr kumimoji="1" lang="en-US" altLang="ja-JP" dirty="0" smtClean="0"/>
                        <a:t>1929</a:t>
                      </a:r>
                      <a:endParaRPr kumimoji="1" lang="ja-JP" altLang="en-US" dirty="0"/>
                    </a:p>
                  </a:txBody>
                  <a:tcPr marL="91439" marR="91439"/>
                </a:tc>
                <a:tc>
                  <a:txBody>
                    <a:bodyPr/>
                    <a:lstStyle/>
                    <a:p>
                      <a:r>
                        <a:rPr kumimoji="1" lang="ja-JP" altLang="en-US" dirty="0" smtClean="0"/>
                        <a:t>世界大恐慌</a:t>
                      </a:r>
                      <a:endParaRPr kumimoji="1" lang="en-US" altLang="ja-JP" dirty="0" smtClean="0"/>
                    </a:p>
                  </a:txBody>
                  <a:tcPr marL="91439" marR="91439"/>
                </a:tc>
              </a:tr>
              <a:tr h="438833">
                <a:tc>
                  <a:txBody>
                    <a:bodyPr/>
                    <a:lstStyle/>
                    <a:p>
                      <a:r>
                        <a:rPr kumimoji="1" lang="en-US" altLang="ja-JP" dirty="0" smtClean="0"/>
                        <a:t>1955</a:t>
                      </a:r>
                      <a:endParaRPr kumimoji="1" lang="ja-JP" altLang="en-US" dirty="0"/>
                    </a:p>
                  </a:txBody>
                  <a:tcPr marL="91439" marR="91439"/>
                </a:tc>
                <a:tc>
                  <a:txBody>
                    <a:bodyPr/>
                    <a:lstStyle/>
                    <a:p>
                      <a:r>
                        <a:rPr kumimoji="1" lang="ja-JP" altLang="en-US" dirty="0" smtClean="0"/>
                        <a:t>ディズニーランド開園</a:t>
                      </a:r>
                      <a:endParaRPr kumimoji="1" lang="en-US" altLang="ja-JP" dirty="0" smtClean="0"/>
                    </a:p>
                  </a:txBody>
                  <a:tcPr marL="91439" marR="91439"/>
                </a:tc>
              </a:tr>
            </a:tbl>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363272" cy="1143000"/>
          </a:xfrm>
        </p:spPr>
        <p:txBody>
          <a:bodyPr>
            <a:normAutofit/>
          </a:bodyPr>
          <a:lstStyle/>
          <a:p>
            <a:r>
              <a:rPr lang="ja-JP" altLang="en-US" dirty="0" smtClean="0"/>
              <a:t>ウオルトディズニーとトム・ソーヤー</a:t>
            </a:r>
            <a:endParaRPr kumimoji="1" lang="ja-JP" altLang="en-US" dirty="0"/>
          </a:p>
        </p:txBody>
      </p:sp>
      <p:pic>
        <p:nvPicPr>
          <p:cNvPr id="4" name="コンテンツ プレースホルダ 3" descr="statemap01.jpg"/>
          <p:cNvPicPr>
            <a:picLocks noGrp="1" noChangeAspect="1"/>
          </p:cNvPicPr>
          <p:nvPr>
            <p:ph idx="1"/>
          </p:nvPr>
        </p:nvPicPr>
        <p:blipFill>
          <a:blip r:embed="rId2" cstate="print"/>
          <a:stretch>
            <a:fillRect/>
          </a:stretch>
        </p:blipFill>
        <p:spPr>
          <a:xfrm>
            <a:off x="539552" y="1700808"/>
            <a:ext cx="8229600" cy="4482485"/>
          </a:xfrm>
        </p:spPr>
      </p:pic>
      <p:sp>
        <p:nvSpPr>
          <p:cNvPr id="6" name="テキスト ボックス 5"/>
          <p:cNvSpPr txBox="1"/>
          <p:nvPr/>
        </p:nvSpPr>
        <p:spPr>
          <a:xfrm>
            <a:off x="2843808" y="4581128"/>
            <a:ext cx="1440160" cy="369332"/>
          </a:xfrm>
          <a:prstGeom prst="rect">
            <a:avLst/>
          </a:prstGeom>
          <a:noFill/>
        </p:spPr>
        <p:txBody>
          <a:bodyPr wrap="square" rtlCol="0">
            <a:spAutoFit/>
          </a:bodyPr>
          <a:lstStyle/>
          <a:p>
            <a:r>
              <a:rPr kumimoji="1" lang="ja-JP" altLang="en-US" dirty="0" smtClean="0"/>
              <a:t>マーセリン</a:t>
            </a:r>
            <a:endParaRPr kumimoji="1" lang="ja-JP" altLang="en-US" dirty="0"/>
          </a:p>
        </p:txBody>
      </p:sp>
      <p:sp>
        <p:nvSpPr>
          <p:cNvPr id="9" name="円/楕円 8"/>
          <p:cNvSpPr/>
          <p:nvPr/>
        </p:nvSpPr>
        <p:spPr>
          <a:xfrm>
            <a:off x="1115616"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0481" name="Picture 1"/>
          <p:cNvPicPr>
            <a:picLocks noChangeAspect="1" noChangeArrowheads="1"/>
          </p:cNvPicPr>
          <p:nvPr/>
        </p:nvPicPr>
        <p:blipFill>
          <a:blip r:embed="rId3" cstate="print"/>
          <a:srcRect/>
          <a:stretch>
            <a:fillRect/>
          </a:stretch>
        </p:blipFill>
        <p:spPr bwMode="auto">
          <a:xfrm>
            <a:off x="179512" y="1772816"/>
            <a:ext cx="4104456" cy="3090580"/>
          </a:xfrm>
          <a:prstGeom prst="rect">
            <a:avLst/>
          </a:prstGeom>
          <a:noFill/>
          <a:ln w="9525">
            <a:solidFill>
              <a:schemeClr val="tx1"/>
            </a:solidFill>
            <a:prstDash val="solid"/>
            <a:miter lim="800000"/>
            <a:headEnd/>
            <a:tailEnd/>
          </a:ln>
          <a:effectLst/>
        </p:spPr>
      </p:pic>
      <p:sp>
        <p:nvSpPr>
          <p:cNvPr id="12" name="円/楕円 11"/>
          <p:cNvSpPr/>
          <p:nvPr/>
        </p:nvSpPr>
        <p:spPr>
          <a:xfrm>
            <a:off x="2195736"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p:cNvGrpSpPr/>
          <p:nvPr/>
        </p:nvGrpSpPr>
        <p:grpSpPr>
          <a:xfrm>
            <a:off x="179512" y="1772816"/>
            <a:ext cx="3672408" cy="3033628"/>
            <a:chOff x="179512" y="1772816"/>
            <a:chExt cx="3672408" cy="3033628"/>
          </a:xfrm>
        </p:grpSpPr>
        <p:sp>
          <p:nvSpPr>
            <p:cNvPr id="10" name="円/楕円 9"/>
            <p:cNvSpPr/>
            <p:nvPr/>
          </p:nvSpPr>
          <p:spPr>
            <a:xfrm flipH="1" flipV="1">
              <a:off x="1691680" y="3212976"/>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1259632" y="3501008"/>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79512" y="3789040"/>
              <a:ext cx="1944216" cy="369332"/>
            </a:xfrm>
            <a:prstGeom prst="rect">
              <a:avLst/>
            </a:prstGeom>
            <a:noFill/>
          </p:spPr>
          <p:txBody>
            <a:bodyPr wrap="square" rtlCol="0">
              <a:spAutoFit/>
            </a:bodyPr>
            <a:lstStyle/>
            <a:p>
              <a:r>
                <a:rPr kumimoji="1" lang="ja-JP" altLang="en-US" dirty="0" smtClean="0"/>
                <a:t>カンザスシティ</a:t>
              </a:r>
              <a:endParaRPr kumimoji="1" lang="ja-JP" altLang="en-US" dirty="0"/>
            </a:p>
          </p:txBody>
        </p:sp>
        <p:sp>
          <p:nvSpPr>
            <p:cNvPr id="13" name="円/楕円 12"/>
            <p:cNvSpPr/>
            <p:nvPr/>
          </p:nvSpPr>
          <p:spPr>
            <a:xfrm>
              <a:off x="3203848" y="22768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971600" y="2708920"/>
              <a:ext cx="1656184" cy="369332"/>
            </a:xfrm>
            <a:prstGeom prst="rect">
              <a:avLst/>
            </a:prstGeom>
            <a:noFill/>
          </p:spPr>
          <p:txBody>
            <a:bodyPr wrap="square" rtlCol="0">
              <a:spAutoFit/>
            </a:bodyPr>
            <a:lstStyle/>
            <a:p>
              <a:r>
                <a:rPr kumimoji="1" lang="ja-JP" altLang="en-US" dirty="0" smtClean="0"/>
                <a:t>マーセリン</a:t>
              </a:r>
              <a:endParaRPr kumimoji="1" lang="ja-JP" altLang="en-US" dirty="0"/>
            </a:p>
          </p:txBody>
        </p:sp>
        <p:sp>
          <p:nvSpPr>
            <p:cNvPr id="15" name="テキスト ボックス 14"/>
            <p:cNvSpPr txBox="1"/>
            <p:nvPr/>
          </p:nvSpPr>
          <p:spPr>
            <a:xfrm>
              <a:off x="1979712" y="3501008"/>
              <a:ext cx="1728192" cy="369332"/>
            </a:xfrm>
            <a:prstGeom prst="rect">
              <a:avLst/>
            </a:prstGeom>
            <a:noFill/>
          </p:spPr>
          <p:txBody>
            <a:bodyPr wrap="square" rtlCol="0">
              <a:spAutoFit/>
            </a:bodyPr>
            <a:lstStyle/>
            <a:p>
              <a:pPr algn="ctr"/>
              <a:r>
                <a:rPr kumimoji="1" lang="ja-JP" altLang="en-US" dirty="0" smtClean="0">
                  <a:solidFill>
                    <a:srgbClr val="FF0000"/>
                  </a:solidFill>
                </a:rPr>
                <a:t>ハンニバル</a:t>
              </a:r>
              <a:endParaRPr kumimoji="1" lang="ja-JP" altLang="en-US" dirty="0">
                <a:solidFill>
                  <a:srgbClr val="FF0000"/>
                </a:solidFill>
              </a:endParaRPr>
            </a:p>
          </p:txBody>
        </p:sp>
        <p:sp>
          <p:nvSpPr>
            <p:cNvPr id="16" name="テキスト ボックス 15"/>
            <p:cNvSpPr txBox="1"/>
            <p:nvPr/>
          </p:nvSpPr>
          <p:spPr>
            <a:xfrm>
              <a:off x="1331640" y="4437112"/>
              <a:ext cx="2232248" cy="369332"/>
            </a:xfrm>
            <a:prstGeom prst="rect">
              <a:avLst/>
            </a:prstGeom>
            <a:noFill/>
          </p:spPr>
          <p:txBody>
            <a:bodyPr wrap="square" rtlCol="0">
              <a:spAutoFit/>
            </a:bodyPr>
            <a:lstStyle/>
            <a:p>
              <a:r>
                <a:rPr kumimoji="1" lang="ja-JP" altLang="en-US" dirty="0" smtClean="0">
                  <a:solidFill>
                    <a:srgbClr val="0070C0"/>
                  </a:solidFill>
                </a:rPr>
                <a:t>ミズーリ州</a:t>
              </a:r>
              <a:endParaRPr kumimoji="1" lang="ja-JP" altLang="en-US" dirty="0">
                <a:solidFill>
                  <a:srgbClr val="0070C0"/>
                </a:solidFill>
              </a:endParaRPr>
            </a:p>
          </p:txBody>
        </p:sp>
        <p:sp>
          <p:nvSpPr>
            <p:cNvPr id="17" name="フリーフォーム 16"/>
            <p:cNvSpPr/>
            <p:nvPr/>
          </p:nvSpPr>
          <p:spPr>
            <a:xfrm>
              <a:off x="2195736" y="1772816"/>
              <a:ext cx="744070" cy="3030071"/>
            </a:xfrm>
            <a:custGeom>
              <a:avLst/>
              <a:gdLst>
                <a:gd name="connsiteX0" fmla="*/ 528917 w 744070"/>
                <a:gd name="connsiteY0" fmla="*/ 3030071 h 3030071"/>
                <a:gd name="connsiteX1" fmla="*/ 555812 w 744070"/>
                <a:gd name="connsiteY1" fmla="*/ 2940424 h 3030071"/>
                <a:gd name="connsiteX2" fmla="*/ 564776 w 744070"/>
                <a:gd name="connsiteY2" fmla="*/ 2913529 h 3030071"/>
                <a:gd name="connsiteX3" fmla="*/ 573741 w 744070"/>
                <a:gd name="connsiteY3" fmla="*/ 2886635 h 3030071"/>
                <a:gd name="connsiteX4" fmla="*/ 582706 w 744070"/>
                <a:gd name="connsiteY4" fmla="*/ 2832847 h 3030071"/>
                <a:gd name="connsiteX5" fmla="*/ 609600 w 744070"/>
                <a:gd name="connsiteY5" fmla="*/ 2752165 h 3030071"/>
                <a:gd name="connsiteX6" fmla="*/ 618565 w 744070"/>
                <a:gd name="connsiteY6" fmla="*/ 2725271 h 3030071"/>
                <a:gd name="connsiteX7" fmla="*/ 636494 w 744070"/>
                <a:gd name="connsiteY7" fmla="*/ 2608729 h 3030071"/>
                <a:gd name="connsiteX8" fmla="*/ 654423 w 744070"/>
                <a:gd name="connsiteY8" fmla="*/ 2545976 h 3030071"/>
                <a:gd name="connsiteX9" fmla="*/ 672353 w 744070"/>
                <a:gd name="connsiteY9" fmla="*/ 2528047 h 3030071"/>
                <a:gd name="connsiteX10" fmla="*/ 717176 w 744070"/>
                <a:gd name="connsiteY10" fmla="*/ 2393576 h 3030071"/>
                <a:gd name="connsiteX11" fmla="*/ 735106 w 744070"/>
                <a:gd name="connsiteY11" fmla="*/ 2339788 h 3030071"/>
                <a:gd name="connsiteX12" fmla="*/ 744070 w 744070"/>
                <a:gd name="connsiteY12" fmla="*/ 2312894 h 3030071"/>
                <a:gd name="connsiteX13" fmla="*/ 735106 w 744070"/>
                <a:gd name="connsiteY13" fmla="*/ 2223247 h 3030071"/>
                <a:gd name="connsiteX14" fmla="*/ 699247 w 744070"/>
                <a:gd name="connsiteY14" fmla="*/ 2169459 h 3030071"/>
                <a:gd name="connsiteX15" fmla="*/ 690282 w 744070"/>
                <a:gd name="connsiteY15" fmla="*/ 2142565 h 3030071"/>
                <a:gd name="connsiteX16" fmla="*/ 654423 w 744070"/>
                <a:gd name="connsiteY16" fmla="*/ 2106706 h 3030071"/>
                <a:gd name="connsiteX17" fmla="*/ 636494 w 744070"/>
                <a:gd name="connsiteY17" fmla="*/ 2088776 h 3030071"/>
                <a:gd name="connsiteX18" fmla="*/ 573741 w 744070"/>
                <a:gd name="connsiteY18" fmla="*/ 2017059 h 3030071"/>
                <a:gd name="connsiteX19" fmla="*/ 555812 w 744070"/>
                <a:gd name="connsiteY19" fmla="*/ 1999129 h 3030071"/>
                <a:gd name="connsiteX20" fmla="*/ 537882 w 744070"/>
                <a:gd name="connsiteY20" fmla="*/ 1981200 h 3030071"/>
                <a:gd name="connsiteX21" fmla="*/ 528917 w 744070"/>
                <a:gd name="connsiteY21" fmla="*/ 1954306 h 3030071"/>
                <a:gd name="connsiteX22" fmla="*/ 475129 w 744070"/>
                <a:gd name="connsiteY22" fmla="*/ 1918447 h 3030071"/>
                <a:gd name="connsiteX23" fmla="*/ 439270 w 744070"/>
                <a:gd name="connsiteY23" fmla="*/ 1846729 h 3030071"/>
                <a:gd name="connsiteX24" fmla="*/ 412376 w 744070"/>
                <a:gd name="connsiteY24" fmla="*/ 1783976 h 3030071"/>
                <a:gd name="connsiteX25" fmla="*/ 376517 w 744070"/>
                <a:gd name="connsiteY25" fmla="*/ 1703294 h 3030071"/>
                <a:gd name="connsiteX26" fmla="*/ 331694 w 744070"/>
                <a:gd name="connsiteY26" fmla="*/ 1640541 h 3030071"/>
                <a:gd name="connsiteX27" fmla="*/ 295835 w 744070"/>
                <a:gd name="connsiteY27" fmla="*/ 1595718 h 3030071"/>
                <a:gd name="connsiteX28" fmla="*/ 286870 w 744070"/>
                <a:gd name="connsiteY28" fmla="*/ 1568824 h 3030071"/>
                <a:gd name="connsiteX29" fmla="*/ 233082 w 744070"/>
                <a:gd name="connsiteY29" fmla="*/ 1550894 h 3030071"/>
                <a:gd name="connsiteX30" fmla="*/ 206188 w 744070"/>
                <a:gd name="connsiteY30" fmla="*/ 1532965 h 3030071"/>
                <a:gd name="connsiteX31" fmla="*/ 170329 w 744070"/>
                <a:gd name="connsiteY31" fmla="*/ 1497106 h 3030071"/>
                <a:gd name="connsiteX32" fmla="*/ 161365 w 744070"/>
                <a:gd name="connsiteY32" fmla="*/ 1470212 h 3030071"/>
                <a:gd name="connsiteX33" fmla="*/ 116541 w 744070"/>
                <a:gd name="connsiteY33" fmla="*/ 1434353 h 3030071"/>
                <a:gd name="connsiteX34" fmla="*/ 89647 w 744070"/>
                <a:gd name="connsiteY34" fmla="*/ 1380565 h 3030071"/>
                <a:gd name="connsiteX35" fmla="*/ 53788 w 744070"/>
                <a:gd name="connsiteY35" fmla="*/ 1335741 h 3030071"/>
                <a:gd name="connsiteX36" fmla="*/ 35859 w 744070"/>
                <a:gd name="connsiteY36" fmla="*/ 1281953 h 3030071"/>
                <a:gd name="connsiteX37" fmla="*/ 26894 w 744070"/>
                <a:gd name="connsiteY37" fmla="*/ 1255059 h 3030071"/>
                <a:gd name="connsiteX38" fmla="*/ 17929 w 744070"/>
                <a:gd name="connsiteY38" fmla="*/ 1228165 h 3030071"/>
                <a:gd name="connsiteX39" fmla="*/ 8965 w 744070"/>
                <a:gd name="connsiteY39" fmla="*/ 1156447 h 3030071"/>
                <a:gd name="connsiteX40" fmla="*/ 0 w 744070"/>
                <a:gd name="connsiteY40" fmla="*/ 1093694 h 3030071"/>
                <a:gd name="connsiteX41" fmla="*/ 8965 w 744070"/>
                <a:gd name="connsiteY41" fmla="*/ 986118 h 3030071"/>
                <a:gd name="connsiteX42" fmla="*/ 17929 w 744070"/>
                <a:gd name="connsiteY42" fmla="*/ 959224 h 3030071"/>
                <a:gd name="connsiteX43" fmla="*/ 35859 w 744070"/>
                <a:gd name="connsiteY43" fmla="*/ 941294 h 3030071"/>
                <a:gd name="connsiteX44" fmla="*/ 71717 w 744070"/>
                <a:gd name="connsiteY44" fmla="*/ 887506 h 3030071"/>
                <a:gd name="connsiteX45" fmla="*/ 89647 w 744070"/>
                <a:gd name="connsiteY45" fmla="*/ 869576 h 3030071"/>
                <a:gd name="connsiteX46" fmla="*/ 125506 w 744070"/>
                <a:gd name="connsiteY46" fmla="*/ 824753 h 3030071"/>
                <a:gd name="connsiteX47" fmla="*/ 152400 w 744070"/>
                <a:gd name="connsiteY47" fmla="*/ 815788 h 3030071"/>
                <a:gd name="connsiteX48" fmla="*/ 179294 w 744070"/>
                <a:gd name="connsiteY48" fmla="*/ 788894 h 3030071"/>
                <a:gd name="connsiteX49" fmla="*/ 188259 w 744070"/>
                <a:gd name="connsiteY49" fmla="*/ 744071 h 3030071"/>
                <a:gd name="connsiteX50" fmla="*/ 197223 w 744070"/>
                <a:gd name="connsiteY50" fmla="*/ 717176 h 3030071"/>
                <a:gd name="connsiteX51" fmla="*/ 215153 w 744070"/>
                <a:gd name="connsiteY51" fmla="*/ 645459 h 3030071"/>
                <a:gd name="connsiteX52" fmla="*/ 242047 w 744070"/>
                <a:gd name="connsiteY52" fmla="*/ 448235 h 3030071"/>
                <a:gd name="connsiteX53" fmla="*/ 259976 w 744070"/>
                <a:gd name="connsiteY53" fmla="*/ 421341 h 3030071"/>
                <a:gd name="connsiteX54" fmla="*/ 286870 w 744070"/>
                <a:gd name="connsiteY54" fmla="*/ 412376 h 3030071"/>
                <a:gd name="connsiteX55" fmla="*/ 295835 w 744070"/>
                <a:gd name="connsiteY55" fmla="*/ 286871 h 3030071"/>
                <a:gd name="connsiteX56" fmla="*/ 286870 w 744070"/>
                <a:gd name="connsiteY56" fmla="*/ 233082 h 3030071"/>
                <a:gd name="connsiteX57" fmla="*/ 277906 w 744070"/>
                <a:gd name="connsiteY57" fmla="*/ 206188 h 3030071"/>
                <a:gd name="connsiteX58" fmla="*/ 251012 w 744070"/>
                <a:gd name="connsiteY58" fmla="*/ 197224 h 3030071"/>
                <a:gd name="connsiteX59" fmla="*/ 188259 w 744070"/>
                <a:gd name="connsiteY59" fmla="*/ 170329 h 3030071"/>
                <a:gd name="connsiteX60" fmla="*/ 179294 w 744070"/>
                <a:gd name="connsiteY60" fmla="*/ 143435 h 3030071"/>
                <a:gd name="connsiteX61" fmla="*/ 152400 w 744070"/>
                <a:gd name="connsiteY61" fmla="*/ 125506 h 3030071"/>
                <a:gd name="connsiteX62" fmla="*/ 134470 w 744070"/>
                <a:gd name="connsiteY62" fmla="*/ 107576 h 3030071"/>
                <a:gd name="connsiteX63" fmla="*/ 125506 w 744070"/>
                <a:gd name="connsiteY63" fmla="*/ 80682 h 3030071"/>
                <a:gd name="connsiteX64" fmla="*/ 107576 w 744070"/>
                <a:gd name="connsiteY64" fmla="*/ 62753 h 3030071"/>
                <a:gd name="connsiteX65" fmla="*/ 89647 w 744070"/>
                <a:gd name="connsiteY65" fmla="*/ 35859 h 3030071"/>
                <a:gd name="connsiteX66" fmla="*/ 71717 w 744070"/>
                <a:gd name="connsiteY66" fmla="*/ 17929 h 3030071"/>
                <a:gd name="connsiteX67" fmla="*/ 71717 w 744070"/>
                <a:gd name="connsiteY67" fmla="*/ 0 h 303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44070" h="3030071">
                  <a:moveTo>
                    <a:pt x="528917" y="3030071"/>
                  </a:moveTo>
                  <a:cubicBezTo>
                    <a:pt x="542468" y="2975869"/>
                    <a:pt x="533982" y="3005914"/>
                    <a:pt x="555812" y="2940424"/>
                  </a:cubicBezTo>
                  <a:lnTo>
                    <a:pt x="564776" y="2913529"/>
                  </a:lnTo>
                  <a:cubicBezTo>
                    <a:pt x="567764" y="2904564"/>
                    <a:pt x="572187" y="2895956"/>
                    <a:pt x="573741" y="2886635"/>
                  </a:cubicBezTo>
                  <a:cubicBezTo>
                    <a:pt x="576729" y="2868706"/>
                    <a:pt x="578298" y="2850481"/>
                    <a:pt x="582706" y="2832847"/>
                  </a:cubicBezTo>
                  <a:cubicBezTo>
                    <a:pt x="582709" y="2832833"/>
                    <a:pt x="605115" y="2765619"/>
                    <a:pt x="609600" y="2752165"/>
                  </a:cubicBezTo>
                  <a:lnTo>
                    <a:pt x="618565" y="2725271"/>
                  </a:lnTo>
                  <a:cubicBezTo>
                    <a:pt x="626327" y="2663170"/>
                    <a:pt x="624760" y="2661532"/>
                    <a:pt x="636494" y="2608729"/>
                  </a:cubicBezTo>
                  <a:cubicBezTo>
                    <a:pt x="637872" y="2602529"/>
                    <a:pt x="649141" y="2554780"/>
                    <a:pt x="654423" y="2545976"/>
                  </a:cubicBezTo>
                  <a:cubicBezTo>
                    <a:pt x="658771" y="2538728"/>
                    <a:pt x="666376" y="2534023"/>
                    <a:pt x="672353" y="2528047"/>
                  </a:cubicBezTo>
                  <a:lnTo>
                    <a:pt x="717176" y="2393576"/>
                  </a:lnTo>
                  <a:lnTo>
                    <a:pt x="735106" y="2339788"/>
                  </a:lnTo>
                  <a:lnTo>
                    <a:pt x="744070" y="2312894"/>
                  </a:lnTo>
                  <a:cubicBezTo>
                    <a:pt x="741082" y="2283012"/>
                    <a:pt x="744064" y="2251911"/>
                    <a:pt x="735106" y="2223247"/>
                  </a:cubicBezTo>
                  <a:cubicBezTo>
                    <a:pt x="728679" y="2202679"/>
                    <a:pt x="706061" y="2189902"/>
                    <a:pt x="699247" y="2169459"/>
                  </a:cubicBezTo>
                  <a:cubicBezTo>
                    <a:pt x="696259" y="2160494"/>
                    <a:pt x="695775" y="2150254"/>
                    <a:pt x="690282" y="2142565"/>
                  </a:cubicBezTo>
                  <a:cubicBezTo>
                    <a:pt x="680457" y="2128810"/>
                    <a:pt x="666376" y="2118659"/>
                    <a:pt x="654423" y="2106706"/>
                  </a:cubicBezTo>
                  <a:cubicBezTo>
                    <a:pt x="648447" y="2100729"/>
                    <a:pt x="641182" y="2095809"/>
                    <a:pt x="636494" y="2088776"/>
                  </a:cubicBezTo>
                  <a:cubicBezTo>
                    <a:pt x="606843" y="2044299"/>
                    <a:pt x="626186" y="2069504"/>
                    <a:pt x="573741" y="2017059"/>
                  </a:cubicBezTo>
                  <a:lnTo>
                    <a:pt x="555812" y="1999129"/>
                  </a:lnTo>
                  <a:lnTo>
                    <a:pt x="537882" y="1981200"/>
                  </a:lnTo>
                  <a:cubicBezTo>
                    <a:pt x="534894" y="1972235"/>
                    <a:pt x="535599" y="1960988"/>
                    <a:pt x="528917" y="1954306"/>
                  </a:cubicBezTo>
                  <a:cubicBezTo>
                    <a:pt x="513680" y="1939069"/>
                    <a:pt x="475129" y="1918447"/>
                    <a:pt x="475129" y="1918447"/>
                  </a:cubicBezTo>
                  <a:cubicBezTo>
                    <a:pt x="454527" y="1856640"/>
                    <a:pt x="470564" y="1878023"/>
                    <a:pt x="439270" y="1846729"/>
                  </a:cubicBezTo>
                  <a:cubicBezTo>
                    <a:pt x="415558" y="1751877"/>
                    <a:pt x="447752" y="1863573"/>
                    <a:pt x="412376" y="1783976"/>
                  </a:cubicBezTo>
                  <a:cubicBezTo>
                    <a:pt x="369704" y="1687964"/>
                    <a:pt x="417094" y="1764157"/>
                    <a:pt x="376517" y="1703294"/>
                  </a:cubicBezTo>
                  <a:cubicBezTo>
                    <a:pt x="354282" y="1636583"/>
                    <a:pt x="388414" y="1725623"/>
                    <a:pt x="331694" y="1640541"/>
                  </a:cubicBezTo>
                  <a:cubicBezTo>
                    <a:pt x="309077" y="1606614"/>
                    <a:pt x="321384" y="1621265"/>
                    <a:pt x="295835" y="1595718"/>
                  </a:cubicBezTo>
                  <a:cubicBezTo>
                    <a:pt x="292847" y="1586753"/>
                    <a:pt x="294559" y="1574317"/>
                    <a:pt x="286870" y="1568824"/>
                  </a:cubicBezTo>
                  <a:cubicBezTo>
                    <a:pt x="271491" y="1557839"/>
                    <a:pt x="248807" y="1561377"/>
                    <a:pt x="233082" y="1550894"/>
                  </a:cubicBezTo>
                  <a:cubicBezTo>
                    <a:pt x="224117" y="1544918"/>
                    <a:pt x="214368" y="1539977"/>
                    <a:pt x="206188" y="1532965"/>
                  </a:cubicBezTo>
                  <a:cubicBezTo>
                    <a:pt x="193353" y="1521964"/>
                    <a:pt x="170329" y="1497106"/>
                    <a:pt x="170329" y="1497106"/>
                  </a:cubicBezTo>
                  <a:cubicBezTo>
                    <a:pt x="167341" y="1488141"/>
                    <a:pt x="166227" y="1478315"/>
                    <a:pt x="161365" y="1470212"/>
                  </a:cubicBezTo>
                  <a:cubicBezTo>
                    <a:pt x="152849" y="1456018"/>
                    <a:pt x="128757" y="1442497"/>
                    <a:pt x="116541" y="1434353"/>
                  </a:cubicBezTo>
                  <a:cubicBezTo>
                    <a:pt x="107072" y="1405948"/>
                    <a:pt x="109507" y="1405390"/>
                    <a:pt x="89647" y="1380565"/>
                  </a:cubicBezTo>
                  <a:cubicBezTo>
                    <a:pt x="71019" y="1357280"/>
                    <a:pt x="67584" y="1366783"/>
                    <a:pt x="53788" y="1335741"/>
                  </a:cubicBezTo>
                  <a:cubicBezTo>
                    <a:pt x="46112" y="1318471"/>
                    <a:pt x="41835" y="1299882"/>
                    <a:pt x="35859" y="1281953"/>
                  </a:cubicBezTo>
                  <a:lnTo>
                    <a:pt x="26894" y="1255059"/>
                  </a:lnTo>
                  <a:lnTo>
                    <a:pt x="17929" y="1228165"/>
                  </a:lnTo>
                  <a:cubicBezTo>
                    <a:pt x="14941" y="1204259"/>
                    <a:pt x="12149" y="1180328"/>
                    <a:pt x="8965" y="1156447"/>
                  </a:cubicBezTo>
                  <a:cubicBezTo>
                    <a:pt x="6172" y="1135502"/>
                    <a:pt x="0" y="1114824"/>
                    <a:pt x="0" y="1093694"/>
                  </a:cubicBezTo>
                  <a:cubicBezTo>
                    <a:pt x="0" y="1057711"/>
                    <a:pt x="4209" y="1021785"/>
                    <a:pt x="8965" y="986118"/>
                  </a:cubicBezTo>
                  <a:cubicBezTo>
                    <a:pt x="10214" y="976751"/>
                    <a:pt x="13067" y="967327"/>
                    <a:pt x="17929" y="959224"/>
                  </a:cubicBezTo>
                  <a:cubicBezTo>
                    <a:pt x="22278" y="951976"/>
                    <a:pt x="30788" y="948056"/>
                    <a:pt x="35859" y="941294"/>
                  </a:cubicBezTo>
                  <a:cubicBezTo>
                    <a:pt x="48788" y="924055"/>
                    <a:pt x="56480" y="902743"/>
                    <a:pt x="71717" y="887506"/>
                  </a:cubicBezTo>
                  <a:cubicBezTo>
                    <a:pt x="77694" y="881529"/>
                    <a:pt x="84367" y="876176"/>
                    <a:pt x="89647" y="869576"/>
                  </a:cubicBezTo>
                  <a:cubicBezTo>
                    <a:pt x="100925" y="855479"/>
                    <a:pt x="108853" y="834745"/>
                    <a:pt x="125506" y="824753"/>
                  </a:cubicBezTo>
                  <a:cubicBezTo>
                    <a:pt x="133609" y="819891"/>
                    <a:pt x="143435" y="818776"/>
                    <a:pt x="152400" y="815788"/>
                  </a:cubicBezTo>
                  <a:cubicBezTo>
                    <a:pt x="161365" y="806823"/>
                    <a:pt x="173624" y="800233"/>
                    <a:pt x="179294" y="788894"/>
                  </a:cubicBezTo>
                  <a:cubicBezTo>
                    <a:pt x="186108" y="775266"/>
                    <a:pt x="184564" y="758853"/>
                    <a:pt x="188259" y="744071"/>
                  </a:cubicBezTo>
                  <a:cubicBezTo>
                    <a:pt x="190551" y="734903"/>
                    <a:pt x="194737" y="726293"/>
                    <a:pt x="197223" y="717176"/>
                  </a:cubicBezTo>
                  <a:cubicBezTo>
                    <a:pt x="203707" y="693403"/>
                    <a:pt x="215153" y="645459"/>
                    <a:pt x="215153" y="645459"/>
                  </a:cubicBezTo>
                  <a:cubicBezTo>
                    <a:pt x="216623" y="621932"/>
                    <a:pt x="212389" y="492722"/>
                    <a:pt x="242047" y="448235"/>
                  </a:cubicBezTo>
                  <a:cubicBezTo>
                    <a:pt x="248023" y="439270"/>
                    <a:pt x="251563" y="428072"/>
                    <a:pt x="259976" y="421341"/>
                  </a:cubicBezTo>
                  <a:cubicBezTo>
                    <a:pt x="267355" y="415438"/>
                    <a:pt x="277905" y="415364"/>
                    <a:pt x="286870" y="412376"/>
                  </a:cubicBezTo>
                  <a:cubicBezTo>
                    <a:pt x="329563" y="369685"/>
                    <a:pt x="308402" y="399970"/>
                    <a:pt x="295835" y="286871"/>
                  </a:cubicBezTo>
                  <a:cubicBezTo>
                    <a:pt x="293828" y="268805"/>
                    <a:pt x="290813" y="250826"/>
                    <a:pt x="286870" y="233082"/>
                  </a:cubicBezTo>
                  <a:cubicBezTo>
                    <a:pt x="284820" y="223857"/>
                    <a:pt x="284588" y="212870"/>
                    <a:pt x="277906" y="206188"/>
                  </a:cubicBezTo>
                  <a:cubicBezTo>
                    <a:pt x="271224" y="199506"/>
                    <a:pt x="259697" y="200946"/>
                    <a:pt x="251012" y="197224"/>
                  </a:cubicBezTo>
                  <a:cubicBezTo>
                    <a:pt x="173455" y="163986"/>
                    <a:pt x="251339" y="191357"/>
                    <a:pt x="188259" y="170329"/>
                  </a:cubicBezTo>
                  <a:cubicBezTo>
                    <a:pt x="185271" y="161364"/>
                    <a:pt x="185197" y="150814"/>
                    <a:pt x="179294" y="143435"/>
                  </a:cubicBezTo>
                  <a:cubicBezTo>
                    <a:pt x="172563" y="135022"/>
                    <a:pt x="160813" y="132237"/>
                    <a:pt x="152400" y="125506"/>
                  </a:cubicBezTo>
                  <a:cubicBezTo>
                    <a:pt x="145800" y="120226"/>
                    <a:pt x="140447" y="113553"/>
                    <a:pt x="134470" y="107576"/>
                  </a:cubicBezTo>
                  <a:cubicBezTo>
                    <a:pt x="131482" y="98611"/>
                    <a:pt x="130368" y="88785"/>
                    <a:pt x="125506" y="80682"/>
                  </a:cubicBezTo>
                  <a:cubicBezTo>
                    <a:pt x="121157" y="73434"/>
                    <a:pt x="112856" y="69353"/>
                    <a:pt x="107576" y="62753"/>
                  </a:cubicBezTo>
                  <a:cubicBezTo>
                    <a:pt x="100845" y="54340"/>
                    <a:pt x="96378" y="44272"/>
                    <a:pt x="89647" y="35859"/>
                  </a:cubicBezTo>
                  <a:cubicBezTo>
                    <a:pt x="84367" y="29259"/>
                    <a:pt x="75497" y="25489"/>
                    <a:pt x="71717" y="17929"/>
                  </a:cubicBezTo>
                  <a:cubicBezTo>
                    <a:pt x="69044" y="12584"/>
                    <a:pt x="71717" y="5976"/>
                    <a:pt x="71717" y="0"/>
                  </a:cubicBezTo>
                </a:path>
              </a:pathLst>
            </a:custGeom>
            <a:ln w="444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2555776" y="1916832"/>
              <a:ext cx="1296144" cy="369332"/>
            </a:xfrm>
            <a:prstGeom prst="rect">
              <a:avLst/>
            </a:prstGeom>
            <a:noFill/>
          </p:spPr>
          <p:txBody>
            <a:bodyPr wrap="square" rtlCol="0">
              <a:spAutoFit/>
            </a:bodyPr>
            <a:lstStyle/>
            <a:p>
              <a:r>
                <a:rPr kumimoji="1" lang="ja-JP" altLang="en-US" dirty="0" smtClean="0"/>
                <a:t>シカゴ</a:t>
              </a:r>
              <a:endParaRPr kumimoji="1" lang="ja-JP" altLang="en-US" dirty="0"/>
            </a:p>
          </p:txBody>
        </p:sp>
      </p:grpSp>
      <p:sp>
        <p:nvSpPr>
          <p:cNvPr id="20" name="二等辺三角形 19"/>
          <p:cNvSpPr/>
          <p:nvPr/>
        </p:nvSpPr>
        <p:spPr>
          <a:xfrm rot="5400000">
            <a:off x="4266400" y="3662592"/>
            <a:ext cx="576064" cy="540929"/>
          </a:xfrm>
          <a:prstGeom prst="triangle">
            <a:avLst>
              <a:gd name="adj" fmla="val 0"/>
            </a:avLst>
          </a:prstGeom>
          <a:solidFill>
            <a:schemeClr val="accent1">
              <a:lumMod val="40000"/>
              <a:lumOff val="6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まとめ</a:t>
            </a:r>
            <a:endParaRPr kumimoji="1" lang="ja-JP" altLang="en-US" dirty="0"/>
          </a:p>
        </p:txBody>
      </p:sp>
      <p:pic>
        <p:nvPicPr>
          <p:cNvPr id="4" name="コンテンツ プレースホルダ 3" descr="statemap01.jpg"/>
          <p:cNvPicPr>
            <a:picLocks noChangeAspect="1"/>
          </p:cNvPicPr>
          <p:nvPr/>
        </p:nvPicPr>
        <p:blipFill>
          <a:blip r:embed="rId2" cstate="print"/>
          <a:stretch>
            <a:fillRect/>
          </a:stretch>
        </p:blipFill>
        <p:spPr>
          <a:xfrm>
            <a:off x="611560" y="1552317"/>
            <a:ext cx="8196571" cy="4464496"/>
          </a:xfrm>
          <a:prstGeom prst="rect">
            <a:avLst/>
          </a:prstGeom>
        </p:spPr>
      </p:pic>
      <p:sp>
        <p:nvSpPr>
          <p:cNvPr id="3" name="円/楕円 2"/>
          <p:cNvSpPr/>
          <p:nvPr/>
        </p:nvSpPr>
        <p:spPr>
          <a:xfrm>
            <a:off x="3779912" y="4812726"/>
            <a:ext cx="2520280" cy="92053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カリブの海賊</a:t>
            </a:r>
            <a:endParaRPr kumimoji="1" lang="ja-JP" altLang="en-US" dirty="0"/>
          </a:p>
        </p:txBody>
      </p:sp>
      <p:sp>
        <p:nvSpPr>
          <p:cNvPr id="6" name="円/楕円 5"/>
          <p:cNvSpPr/>
          <p:nvPr/>
        </p:nvSpPr>
        <p:spPr>
          <a:xfrm>
            <a:off x="5940152" y="4005064"/>
            <a:ext cx="2448272" cy="8076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スプラッシュ・</a:t>
            </a:r>
            <a:endParaRPr kumimoji="1" lang="en-US" altLang="ja-JP" dirty="0" smtClean="0"/>
          </a:p>
          <a:p>
            <a:pPr algn="ctr"/>
            <a:r>
              <a:rPr kumimoji="1" lang="ja-JP" altLang="en-US" dirty="0" smtClean="0"/>
              <a:t>マウンテン</a:t>
            </a:r>
            <a:endParaRPr kumimoji="1" lang="ja-JP" altLang="en-US" dirty="0"/>
          </a:p>
        </p:txBody>
      </p:sp>
      <p:sp>
        <p:nvSpPr>
          <p:cNvPr id="7" name="円/楕円 6"/>
          <p:cNvSpPr/>
          <p:nvPr/>
        </p:nvSpPr>
        <p:spPr>
          <a:xfrm>
            <a:off x="1619672" y="3789040"/>
            <a:ext cx="2736304" cy="7920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ビッグサンダー</a:t>
            </a:r>
            <a:r>
              <a:rPr lang="ja-JP" altLang="en-US" dirty="0"/>
              <a:t>・</a:t>
            </a:r>
            <a:r>
              <a:rPr kumimoji="1" lang="ja-JP" altLang="en-US" dirty="0" smtClean="0"/>
              <a:t>マウンテン</a:t>
            </a:r>
            <a:endParaRPr kumimoji="1" lang="ja-JP" altLang="en-US" dirty="0"/>
          </a:p>
        </p:txBody>
      </p:sp>
      <p:sp>
        <p:nvSpPr>
          <p:cNvPr id="8" name="円/楕円 7"/>
          <p:cNvSpPr/>
          <p:nvPr/>
        </p:nvSpPr>
        <p:spPr>
          <a:xfrm>
            <a:off x="4499992" y="2924944"/>
            <a:ext cx="2736304" cy="85962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トム・ソーヤー島</a:t>
            </a:r>
            <a:endParaRPr kumimoji="1" lang="ja-JP" altLang="en-US" dirty="0"/>
          </a:p>
        </p:txBody>
      </p:sp>
    </p:spTree>
    <p:extLst>
      <p:ext uri="{BB962C8B-B14F-4D97-AF65-F5344CB8AC3E}">
        <p14:creationId xmlns:p14="http://schemas.microsoft.com/office/powerpoint/2010/main" xmlns="" val="126877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2" nodeType="click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P spid="6" grpId="0" animBg="1"/>
      <p:bldP spid="6" grpId="1" animBg="1"/>
      <p:bldP spid="6" grpId="2" animBg="1"/>
      <p:bldP spid="7" grpId="0" animBg="1"/>
      <p:bldP spid="7" grpId="1" animBg="1"/>
      <p:bldP spid="7" grpId="2" animBg="1"/>
      <p:bldP spid="8" grpId="0" animBg="1"/>
      <p:bldP spid="8"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xmlns="" val="26770979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dirty="0"/>
          </a:p>
        </p:txBody>
      </p:sp>
      <p:sp>
        <p:nvSpPr>
          <p:cNvPr id="3" name="コンテンツ プレースホルダー 2"/>
          <p:cNvSpPr>
            <a:spLocks noGrp="1"/>
          </p:cNvSpPr>
          <p:nvPr>
            <p:ph idx="1"/>
          </p:nvPr>
        </p:nvSpPr>
        <p:spPr/>
        <p:txBody>
          <a:bodyPr/>
          <a:lstStyle/>
          <a:p>
            <a:r>
              <a:rPr kumimoji="1" lang="ja-JP" altLang="en-US" dirty="0" smtClean="0"/>
              <a:t>ご清聴ありがとうございました。</a:t>
            </a:r>
            <a:endParaRPr kumimoji="1" lang="ja-JP" altLang="en-US" dirty="0"/>
          </a:p>
        </p:txBody>
      </p:sp>
    </p:spTree>
    <p:extLst>
      <p:ext uri="{BB962C8B-B14F-4D97-AF65-F5344CB8AC3E}">
        <p14:creationId xmlns:p14="http://schemas.microsoft.com/office/powerpoint/2010/main" xmlns="" val="7102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ケープコッド</a:t>
            </a:r>
            <a:endParaRPr kumimoji="1" lang="ja-JP" altLang="en-US" dirty="0"/>
          </a:p>
        </p:txBody>
      </p:sp>
      <p:pic>
        <p:nvPicPr>
          <p:cNvPr id="6" name="Picture 2"/>
          <p:cNvPicPr>
            <a:picLocks noGrp="1" noChangeAspect="1" noChangeArrowheads="1"/>
          </p:cNvPicPr>
          <p:nvPr>
            <p:ph idx="1"/>
          </p:nvPr>
        </p:nvPicPr>
        <p:blipFill>
          <a:blip r:embed="rId2" cstate="print"/>
          <a:stretch>
            <a:fillRect/>
          </a:stretch>
        </p:blipFill>
        <p:spPr bwMode="auto">
          <a:xfrm>
            <a:off x="1481099" y="1600200"/>
            <a:ext cx="6181802"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endParaRPr kumimoji="1" lang="ja-JP" altLang="en-US"/>
          </a:p>
        </p:txBody>
      </p:sp>
      <p:graphicFrame>
        <p:nvGraphicFramePr>
          <p:cNvPr id="4" name="コンテンツ プレースホルダ 3"/>
          <p:cNvGraphicFramePr>
            <a:graphicFrameLocks noGrp="1"/>
          </p:cNvGraphicFramePr>
          <p:nvPr>
            <p:ph idx="1"/>
            <p:extLst>
              <p:ext uri="{D42A27DB-BD31-4B8C-83A1-F6EECF244321}">
                <p14:modId xmlns:p14="http://schemas.microsoft.com/office/powerpoint/2010/main" xmlns="" val="570386506"/>
              </p:ext>
            </p:extLst>
          </p:nvPr>
        </p:nvGraphicFramePr>
        <p:xfrm>
          <a:off x="323528" y="1772816"/>
          <a:ext cx="7867600" cy="4150064"/>
        </p:xfrm>
        <a:graphic>
          <a:graphicData uri="http://schemas.openxmlformats.org/drawingml/2006/table">
            <a:tbl>
              <a:tblPr firstRow="1" bandRow="1">
                <a:tableStyleId>{5C22544A-7EE6-4342-B048-85BDC9FD1C3A}</a:tableStyleId>
              </a:tblPr>
              <a:tblGrid>
                <a:gridCol w="1966900"/>
                <a:gridCol w="1966900"/>
                <a:gridCol w="1966900"/>
                <a:gridCol w="1966900"/>
              </a:tblGrid>
              <a:tr h="339865">
                <a:tc>
                  <a:txBody>
                    <a:bodyPr/>
                    <a:lstStyle/>
                    <a:p>
                      <a:endParaRPr kumimoji="1" lang="ja-JP" altLang="en-US" dirty="0"/>
                    </a:p>
                  </a:txBody>
                  <a:tcPr marL="96520" marR="96520"/>
                </a:tc>
                <a:tc>
                  <a:txBody>
                    <a:bodyPr/>
                    <a:lstStyle/>
                    <a:p>
                      <a:r>
                        <a:rPr kumimoji="1" lang="ja-JP" altLang="en-US" dirty="0" smtClean="0"/>
                        <a:t>南部</a:t>
                      </a:r>
                      <a:endParaRPr kumimoji="1" lang="ja-JP" altLang="en-US" dirty="0"/>
                    </a:p>
                  </a:txBody>
                  <a:tcPr marL="96520" marR="96520"/>
                </a:tc>
                <a:tc>
                  <a:txBody>
                    <a:bodyPr/>
                    <a:lstStyle/>
                    <a:p>
                      <a:r>
                        <a:rPr kumimoji="1" lang="ja-JP" altLang="en-US" dirty="0" smtClean="0"/>
                        <a:t>西部</a:t>
                      </a:r>
                      <a:endParaRPr kumimoji="1" lang="ja-JP" altLang="en-US" dirty="0"/>
                    </a:p>
                  </a:txBody>
                  <a:tcPr marL="96520" marR="96520"/>
                </a:tc>
                <a:tc>
                  <a:txBody>
                    <a:bodyPr/>
                    <a:lstStyle/>
                    <a:p>
                      <a:r>
                        <a:rPr kumimoji="1" lang="ja-JP" altLang="en-US" dirty="0" smtClean="0"/>
                        <a:t>北部</a:t>
                      </a:r>
                      <a:endParaRPr kumimoji="1" lang="ja-JP" altLang="en-US" dirty="0"/>
                    </a:p>
                  </a:txBody>
                  <a:tcPr marL="96520" marR="96520"/>
                </a:tc>
              </a:tr>
              <a:tr h="788997">
                <a:tc>
                  <a:txBody>
                    <a:bodyPr/>
                    <a:lstStyle/>
                    <a:p>
                      <a:r>
                        <a:rPr kumimoji="1" lang="en-US" altLang="ja-JP" dirty="0" smtClean="0"/>
                        <a:t>1700</a:t>
                      </a:r>
                      <a:r>
                        <a:rPr kumimoji="1" lang="ja-JP" altLang="en-US" dirty="0" smtClean="0"/>
                        <a:t>年代</a:t>
                      </a:r>
                      <a:endParaRPr kumimoji="1" lang="ja-JP" altLang="en-US" dirty="0"/>
                    </a:p>
                  </a:txBody>
                  <a:tcPr marL="96520" marR="96520"/>
                </a:tc>
                <a:tc>
                  <a:txBody>
                    <a:bodyPr/>
                    <a:lstStyle/>
                    <a:p>
                      <a:r>
                        <a:rPr kumimoji="1" lang="ja-JP" altLang="en-US" dirty="0" smtClean="0"/>
                        <a:t>カリブの海賊</a:t>
                      </a:r>
                      <a:endParaRPr kumimoji="1" lang="ja-JP" altLang="en-US" dirty="0"/>
                    </a:p>
                  </a:txBody>
                  <a:tcPr marL="96520" marR="96520"/>
                </a:tc>
                <a:tc>
                  <a:txBody>
                    <a:bodyPr/>
                    <a:lstStyle/>
                    <a:p>
                      <a:endParaRPr kumimoji="1" lang="ja-JP" altLang="en-US" dirty="0"/>
                    </a:p>
                  </a:txBody>
                  <a:tcPr marL="96520" marR="96520"/>
                </a:tc>
                <a:tc>
                  <a:txBody>
                    <a:bodyPr/>
                    <a:lstStyle/>
                    <a:p>
                      <a:endParaRPr kumimoji="1" lang="ja-JP" altLang="en-US" dirty="0"/>
                    </a:p>
                  </a:txBody>
                  <a:tcPr marL="96520" marR="96520"/>
                </a:tc>
              </a:tr>
              <a:tr h="947010">
                <a:tc>
                  <a:txBody>
                    <a:bodyPr/>
                    <a:lstStyle/>
                    <a:p>
                      <a:r>
                        <a:rPr kumimoji="1" lang="en-US" altLang="ja-JP" dirty="0" smtClean="0"/>
                        <a:t>1800</a:t>
                      </a:r>
                      <a:r>
                        <a:rPr kumimoji="1" lang="ja-JP" altLang="en-US" dirty="0" smtClean="0"/>
                        <a:t>年代</a:t>
                      </a:r>
                      <a:endParaRPr kumimoji="1" lang="ja-JP" altLang="en-US" dirty="0"/>
                    </a:p>
                  </a:txBody>
                  <a:tcPr marL="96520" marR="96520"/>
                </a:tc>
                <a:tc>
                  <a:txBody>
                    <a:bodyPr/>
                    <a:lstStyle/>
                    <a:p>
                      <a:r>
                        <a:rPr kumimoji="1" lang="ja-JP" altLang="en-US" dirty="0" smtClean="0"/>
                        <a:t>スプラッシュマウンテン</a:t>
                      </a:r>
                      <a:endParaRPr kumimoji="1" lang="ja-JP" altLang="en-US" dirty="0"/>
                    </a:p>
                  </a:txBody>
                  <a:tcPr marL="96520" marR="96520"/>
                </a:tc>
                <a:tc>
                  <a:txBody>
                    <a:bodyPr/>
                    <a:lstStyle/>
                    <a:p>
                      <a:r>
                        <a:rPr kumimoji="1" lang="ja-JP" altLang="en-US" dirty="0" smtClean="0"/>
                        <a:t>ビッグサンダーマウンテン</a:t>
                      </a:r>
                      <a:endParaRPr kumimoji="1" lang="ja-JP" altLang="en-US" dirty="0"/>
                    </a:p>
                  </a:txBody>
                  <a:tcPr marL="96520" marR="96520"/>
                </a:tc>
                <a:tc>
                  <a:txBody>
                    <a:bodyPr/>
                    <a:lstStyle/>
                    <a:p>
                      <a:r>
                        <a:rPr kumimoji="1" lang="ja-JP" altLang="en-US" dirty="0" smtClean="0"/>
                        <a:t>トムソーヤ島</a:t>
                      </a:r>
                      <a:endParaRPr kumimoji="1" lang="ja-JP" altLang="en-US" dirty="0"/>
                    </a:p>
                  </a:txBody>
                  <a:tcPr marL="96520" marR="96520"/>
                </a:tc>
              </a:tr>
              <a:tr h="2048297">
                <a:tc>
                  <a:txBody>
                    <a:bodyPr/>
                    <a:lstStyle/>
                    <a:p>
                      <a:r>
                        <a:rPr kumimoji="1" lang="en-US" altLang="ja-JP" dirty="0" smtClean="0"/>
                        <a:t>1900</a:t>
                      </a:r>
                      <a:r>
                        <a:rPr kumimoji="1" lang="ja-JP" altLang="en-US" dirty="0" smtClean="0"/>
                        <a:t>年代</a:t>
                      </a:r>
                      <a:endParaRPr kumimoji="1" lang="ja-JP" altLang="en-US" dirty="0"/>
                    </a:p>
                  </a:txBody>
                  <a:tcPr marL="96520" marR="96520"/>
                </a:tc>
                <a:tc>
                  <a:txBody>
                    <a:bodyPr/>
                    <a:lstStyle/>
                    <a:p>
                      <a:endParaRPr kumimoji="1" lang="ja-JP" altLang="en-US" dirty="0"/>
                    </a:p>
                  </a:txBody>
                  <a:tcPr marL="96520" marR="96520"/>
                </a:tc>
                <a:tc>
                  <a:txBody>
                    <a:bodyPr/>
                    <a:lstStyle/>
                    <a:p>
                      <a:endParaRPr kumimoji="1" lang="ja-JP" altLang="en-US" dirty="0"/>
                    </a:p>
                  </a:txBody>
                  <a:tcPr marL="96520" marR="96520"/>
                </a:tc>
                <a:tc>
                  <a:txBody>
                    <a:bodyPr/>
                    <a:lstStyle/>
                    <a:p>
                      <a:endParaRPr kumimoji="1" lang="ja-JP" altLang="en-US" dirty="0"/>
                    </a:p>
                  </a:txBody>
                  <a:tcPr marL="96520" marR="96520"/>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世界のテーマパーク</a:t>
            </a:r>
            <a:endParaRPr kumimoji="1" lang="ja-JP" altLang="en-US" dirty="0"/>
          </a:p>
        </p:txBody>
      </p:sp>
      <p:pic>
        <p:nvPicPr>
          <p:cNvPr id="1027" name="Picture 3"/>
          <p:cNvPicPr>
            <a:picLocks noGrp="1" noChangeAspect="1" noChangeArrowheads="1"/>
          </p:cNvPicPr>
          <p:nvPr>
            <p:ph idx="1"/>
          </p:nvPr>
        </p:nvPicPr>
        <p:blipFill>
          <a:blip r:embed="rId2" cstate="print"/>
          <a:srcRect/>
          <a:stretch>
            <a:fillRect/>
          </a:stretch>
        </p:blipFill>
        <p:spPr bwMode="auto">
          <a:xfrm>
            <a:off x="827584" y="1412776"/>
            <a:ext cx="7423593" cy="4824536"/>
          </a:xfrm>
          <a:prstGeom prst="rect">
            <a:avLst/>
          </a:prstGeom>
          <a:noFill/>
          <a:ln w="9525">
            <a:noFill/>
            <a:miter lim="800000"/>
            <a:headEnd/>
            <a:tailEnd/>
          </a:ln>
          <a:effectLst/>
        </p:spPr>
      </p:pic>
      <p:sp>
        <p:nvSpPr>
          <p:cNvPr id="3" name="正方形/長方形 2"/>
          <p:cNvSpPr/>
          <p:nvPr/>
        </p:nvSpPr>
        <p:spPr>
          <a:xfrm>
            <a:off x="827584" y="2492896"/>
            <a:ext cx="741682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ウエスタンリバー鉄道</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列車には側の名前</a:t>
            </a:r>
            <a:endParaRPr kumimoji="1" lang="en-US" altLang="ja-JP" dirty="0" smtClean="0"/>
          </a:p>
          <a:p>
            <a:r>
              <a:rPr lang="ja-JP" altLang="en-US" dirty="0" smtClean="0"/>
              <a:t>「ミシシッピ号」、「リオ・グランデ号」、「ミズーリ号」、「コロラド号」</a:t>
            </a:r>
            <a:endParaRPr lang="en-US" altLang="ja-JP" dirty="0" smtClean="0"/>
          </a:p>
          <a:p>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熱帯のエリア</a:t>
            </a:r>
            <a:endParaRPr kumimoji="1" lang="ja-JP" altLang="en-US" dirty="0"/>
          </a:p>
        </p:txBody>
      </p:sp>
      <p:sp>
        <p:nvSpPr>
          <p:cNvPr id="3" name="コンテンツ プレースホルダ 2"/>
          <p:cNvSpPr>
            <a:spLocks noGrp="1"/>
          </p:cNvSpPr>
          <p:nvPr>
            <p:ph idx="1"/>
          </p:nvPr>
        </p:nvSpPr>
        <p:spPr/>
        <p:txBody>
          <a:bodyPr>
            <a:normAutofit/>
          </a:bodyPr>
          <a:lstStyle/>
          <a:p>
            <a:r>
              <a:rPr kumimoji="1" lang="ja-JP" altLang="en-US" dirty="0" smtClean="0"/>
              <a:t>ジャングルクルーズ</a:t>
            </a:r>
            <a:endParaRPr kumimoji="1" lang="en-US" altLang="ja-JP" dirty="0" smtClean="0"/>
          </a:p>
          <a:p>
            <a:endParaRPr lang="en-US" altLang="ja-JP" dirty="0" smtClean="0"/>
          </a:p>
          <a:p>
            <a:r>
              <a:rPr lang="ja-JP" altLang="en-US" dirty="0" smtClean="0"/>
              <a:t>南米のアマゾン川（川流域世界一位）</a:t>
            </a:r>
            <a:endParaRPr lang="en-US" altLang="ja-JP" dirty="0" smtClean="0"/>
          </a:p>
          <a:p>
            <a:r>
              <a:rPr lang="ja-JP" altLang="en-US" dirty="0" smtClean="0"/>
              <a:t>エジプトのナイル川（世界最長の川）</a:t>
            </a:r>
            <a:endParaRPr lang="en-US" altLang="ja-JP" dirty="0" smtClean="0"/>
          </a:p>
          <a:p>
            <a:r>
              <a:rPr lang="ja-JP" altLang="en-US" dirty="0" smtClean="0"/>
              <a:t>アジアのイラワジ川（ビルマあたり）</a:t>
            </a:r>
            <a:endParaRPr lang="en-US" altLang="ja-JP" dirty="0" smtClean="0"/>
          </a:p>
          <a:p>
            <a:r>
              <a:rPr lang="ja-JP" altLang="en-US" dirty="0" smtClean="0"/>
              <a:t>ガンジス川</a:t>
            </a:r>
            <a:endParaRPr lang="en-US" altLang="ja-JP" dirty="0" smtClean="0"/>
          </a:p>
          <a:p>
            <a:r>
              <a:rPr lang="ja-JP" altLang="en-US" dirty="0" smtClean="0"/>
              <a:t>シュバイツアーの滝</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ジャングルクルーズ</a:t>
            </a:r>
            <a:endParaRPr kumimoji="1" lang="ja-JP" altLang="en-US" dirty="0"/>
          </a:p>
        </p:txBody>
      </p:sp>
      <p:pic>
        <p:nvPicPr>
          <p:cNvPr id="3074" name="Picture 2"/>
          <p:cNvPicPr>
            <a:picLocks noGrp="1" noChangeAspect="1" noChangeArrowheads="1"/>
          </p:cNvPicPr>
          <p:nvPr>
            <p:ph idx="1"/>
          </p:nvPr>
        </p:nvPicPr>
        <p:blipFill>
          <a:blip r:embed="rId2" cstate="print"/>
          <a:stretch>
            <a:fillRect/>
          </a:stretch>
        </p:blipFill>
        <p:spPr bwMode="auto">
          <a:xfrm>
            <a:off x="708772" y="2132856"/>
            <a:ext cx="8144626" cy="3906875"/>
          </a:xfrm>
          <a:prstGeom prst="rect">
            <a:avLst/>
          </a:prstGeom>
          <a:noFill/>
          <a:ln w="9525">
            <a:noFill/>
            <a:miter lim="800000"/>
            <a:headEnd/>
            <a:tailEnd/>
          </a:ln>
          <a:effectLst/>
        </p:spPr>
      </p:pic>
      <p:sp>
        <p:nvSpPr>
          <p:cNvPr id="6" name="四角形吹き出し 5"/>
          <p:cNvSpPr/>
          <p:nvPr/>
        </p:nvSpPr>
        <p:spPr>
          <a:xfrm>
            <a:off x="7452320" y="3573016"/>
            <a:ext cx="1368152" cy="648072"/>
          </a:xfrm>
          <a:prstGeom prst="wedgeRectCallout">
            <a:avLst>
              <a:gd name="adj1" fmla="val -14583"/>
              <a:gd name="adj2" fmla="val 1270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アマゾン川</a:t>
            </a:r>
            <a:endParaRPr kumimoji="1" lang="ja-JP" altLang="en-US" dirty="0"/>
          </a:p>
        </p:txBody>
      </p:sp>
      <p:sp>
        <p:nvSpPr>
          <p:cNvPr id="7" name="四角形吹き出し 6"/>
          <p:cNvSpPr/>
          <p:nvPr/>
        </p:nvSpPr>
        <p:spPr>
          <a:xfrm>
            <a:off x="2411760" y="2865389"/>
            <a:ext cx="1368152" cy="648072"/>
          </a:xfrm>
          <a:prstGeom prst="wedgeRectCallout">
            <a:avLst>
              <a:gd name="adj1" fmla="val 6032"/>
              <a:gd name="adj2" fmla="val 13719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ガンジス川</a:t>
            </a:r>
            <a:endParaRPr kumimoji="1" lang="ja-JP" altLang="en-US" dirty="0"/>
          </a:p>
        </p:txBody>
      </p:sp>
      <p:sp>
        <p:nvSpPr>
          <p:cNvPr id="8" name="四角形吹き出し 7"/>
          <p:cNvSpPr/>
          <p:nvPr/>
        </p:nvSpPr>
        <p:spPr>
          <a:xfrm>
            <a:off x="4211960" y="3111697"/>
            <a:ext cx="1368152" cy="648072"/>
          </a:xfrm>
          <a:prstGeom prst="wedgeRectCallout">
            <a:avLst>
              <a:gd name="adj1" fmla="val -106670"/>
              <a:gd name="adj2" fmla="val 116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イラワジ川</a:t>
            </a:r>
            <a:endParaRPr kumimoji="1" lang="ja-JP" altLang="en-US" dirty="0"/>
          </a:p>
        </p:txBody>
      </p:sp>
      <p:sp>
        <p:nvSpPr>
          <p:cNvPr id="9" name="四角形吹き出し 8"/>
          <p:cNvSpPr/>
          <p:nvPr/>
        </p:nvSpPr>
        <p:spPr>
          <a:xfrm>
            <a:off x="1979712" y="4475566"/>
            <a:ext cx="1368152" cy="648072"/>
          </a:xfrm>
          <a:prstGeom prst="wedgeRectCallout">
            <a:avLst>
              <a:gd name="adj1" fmla="val -46387"/>
              <a:gd name="adj2" fmla="val -1117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ナイル川</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3600" dirty="0" smtClean="0"/>
              <a:t>ウオルト・ディズニーとディズニーランド</a:t>
            </a:r>
            <a:endParaRPr kumimoji="1" lang="ja-JP" altLang="en-US" sz="3600" dirty="0"/>
          </a:p>
        </p:txBody>
      </p:sp>
      <p:pic>
        <p:nvPicPr>
          <p:cNvPr id="4" name="コンテンツ プレースホルダ 3" descr="statemap01.jpg"/>
          <p:cNvPicPr>
            <a:picLocks noGrp="1" noChangeAspect="1"/>
          </p:cNvPicPr>
          <p:nvPr>
            <p:ph idx="1"/>
          </p:nvPr>
        </p:nvPicPr>
        <p:blipFill>
          <a:blip r:embed="rId3" cstate="print"/>
          <a:stretch>
            <a:fillRect/>
          </a:stretch>
        </p:blipFill>
        <p:spPr>
          <a:xfrm>
            <a:off x="457200" y="1628800"/>
            <a:ext cx="8229600" cy="4482485"/>
          </a:xfrm>
        </p:spPr>
      </p:pic>
      <p:sp>
        <p:nvSpPr>
          <p:cNvPr id="5" name="テキスト ボックス 4"/>
          <p:cNvSpPr txBox="1"/>
          <p:nvPr/>
        </p:nvSpPr>
        <p:spPr>
          <a:xfrm>
            <a:off x="5076056" y="2276872"/>
            <a:ext cx="1512168" cy="369332"/>
          </a:xfrm>
          <a:prstGeom prst="rect">
            <a:avLst/>
          </a:prstGeom>
          <a:noFill/>
        </p:spPr>
        <p:txBody>
          <a:bodyPr wrap="square" rtlCol="0">
            <a:spAutoFit/>
          </a:bodyPr>
          <a:lstStyle/>
          <a:p>
            <a:r>
              <a:rPr kumimoji="1" lang="ja-JP" altLang="en-US" dirty="0" smtClean="0"/>
              <a:t>シカゴ</a:t>
            </a:r>
            <a:r>
              <a:rPr lang="ja-JP" altLang="en-US" dirty="0" smtClean="0"/>
              <a:t>（</a:t>
            </a:r>
            <a:r>
              <a:rPr kumimoji="1" lang="ja-JP" altLang="en-US" dirty="0" smtClean="0"/>
              <a:t>誕生）</a:t>
            </a:r>
            <a:endParaRPr kumimoji="1" lang="ja-JP" altLang="en-US" dirty="0"/>
          </a:p>
        </p:txBody>
      </p:sp>
      <p:sp>
        <p:nvSpPr>
          <p:cNvPr id="6" name="テキスト ボックス 5"/>
          <p:cNvSpPr txBox="1"/>
          <p:nvPr/>
        </p:nvSpPr>
        <p:spPr>
          <a:xfrm>
            <a:off x="5292080" y="3573016"/>
            <a:ext cx="1800200" cy="369332"/>
          </a:xfrm>
          <a:prstGeom prst="rect">
            <a:avLst/>
          </a:prstGeom>
          <a:noFill/>
        </p:spPr>
        <p:txBody>
          <a:bodyPr wrap="square" rtlCol="0">
            <a:spAutoFit/>
          </a:bodyPr>
          <a:lstStyle/>
          <a:p>
            <a:r>
              <a:rPr kumimoji="1" lang="ja-JP" altLang="en-US" dirty="0" smtClean="0"/>
              <a:t>マーセリン（</a:t>
            </a:r>
            <a:r>
              <a:rPr kumimoji="1" lang="en-US" altLang="ja-JP" dirty="0" smtClean="0"/>
              <a:t>5</a:t>
            </a:r>
            <a:r>
              <a:rPr kumimoji="1" lang="ja-JP" altLang="en-US" dirty="0" smtClean="0"/>
              <a:t>歳）</a:t>
            </a:r>
            <a:endParaRPr kumimoji="1" lang="ja-JP" altLang="en-US" dirty="0"/>
          </a:p>
        </p:txBody>
      </p:sp>
      <p:sp>
        <p:nvSpPr>
          <p:cNvPr id="7" name="テキスト ボックス 6"/>
          <p:cNvSpPr txBox="1"/>
          <p:nvPr/>
        </p:nvSpPr>
        <p:spPr>
          <a:xfrm>
            <a:off x="3419872" y="2924944"/>
            <a:ext cx="2304256" cy="369332"/>
          </a:xfrm>
          <a:prstGeom prst="rect">
            <a:avLst/>
          </a:prstGeom>
          <a:noFill/>
        </p:spPr>
        <p:txBody>
          <a:bodyPr wrap="square" rtlCol="0">
            <a:spAutoFit/>
          </a:bodyPr>
          <a:lstStyle/>
          <a:p>
            <a:r>
              <a:rPr kumimoji="1" lang="ja-JP" altLang="en-US" dirty="0" smtClean="0"/>
              <a:t>カンザスシティ（８歳）</a:t>
            </a:r>
            <a:endParaRPr kumimoji="1" lang="ja-JP" altLang="en-US" dirty="0"/>
          </a:p>
        </p:txBody>
      </p:sp>
      <p:sp>
        <p:nvSpPr>
          <p:cNvPr id="8" name="テキスト ボックス 7"/>
          <p:cNvSpPr txBox="1"/>
          <p:nvPr/>
        </p:nvSpPr>
        <p:spPr>
          <a:xfrm>
            <a:off x="507040" y="3429000"/>
            <a:ext cx="2232248" cy="369332"/>
          </a:xfrm>
          <a:prstGeom prst="rect">
            <a:avLst/>
          </a:prstGeom>
          <a:noFill/>
        </p:spPr>
        <p:txBody>
          <a:bodyPr wrap="square" rtlCol="0">
            <a:spAutoFit/>
          </a:bodyPr>
          <a:lstStyle/>
          <a:p>
            <a:r>
              <a:rPr kumimoji="1" lang="ja-JP" altLang="en-US" dirty="0" smtClean="0"/>
              <a:t>ロサンゼルス（</a:t>
            </a:r>
            <a:r>
              <a:rPr kumimoji="1" lang="en-US" altLang="ja-JP" dirty="0" smtClean="0"/>
              <a:t>22</a:t>
            </a:r>
            <a:r>
              <a:rPr kumimoji="1" lang="ja-JP" altLang="en-US" dirty="0" smtClean="0"/>
              <a:t>歳）</a:t>
            </a:r>
            <a:endParaRPr kumimoji="1" lang="ja-JP" altLang="en-US" dirty="0"/>
          </a:p>
        </p:txBody>
      </p:sp>
      <p:sp>
        <p:nvSpPr>
          <p:cNvPr id="9" name="円/楕円 8"/>
          <p:cNvSpPr/>
          <p:nvPr/>
        </p:nvSpPr>
        <p:spPr>
          <a:xfrm>
            <a:off x="1115616" y="407707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5076056" y="3284984"/>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4717686" y="335699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5724128" y="2996952"/>
            <a:ext cx="144016" cy="14401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827584" y="4221088"/>
            <a:ext cx="2808312" cy="504056"/>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ディズニーランド</a:t>
            </a:r>
            <a:endParaRPr kumimoji="1" lang="ja-JP" altLang="en-US" dirty="0"/>
          </a:p>
        </p:txBody>
      </p:sp>
      <p:sp>
        <p:nvSpPr>
          <p:cNvPr id="14" name="円/楕円 13"/>
          <p:cNvSpPr/>
          <p:nvPr/>
        </p:nvSpPr>
        <p:spPr>
          <a:xfrm>
            <a:off x="5580112" y="5085184"/>
            <a:ext cx="2880320" cy="720080"/>
          </a:xfrm>
          <a:prstGeom prst="ellipse">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ディズニーワールド</a:t>
            </a:r>
            <a:endParaRPr kumimoji="1" lang="ja-JP" altLang="en-US" dirty="0"/>
          </a:p>
        </p:txBody>
      </p:sp>
      <p:cxnSp>
        <p:nvCxnSpPr>
          <p:cNvPr id="16" name="直線矢印コネクタ 15"/>
          <p:cNvCxnSpPr/>
          <p:nvPr/>
        </p:nvCxnSpPr>
        <p:spPr>
          <a:xfrm flipH="1">
            <a:off x="5292080" y="3168133"/>
            <a:ext cx="400452" cy="1888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flipH="1">
            <a:off x="4861702" y="3402288"/>
            <a:ext cx="178351" cy="267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p:nvPr/>
        </p:nvCxnSpPr>
        <p:spPr>
          <a:xfrm flipH="1">
            <a:off x="1547664" y="3501008"/>
            <a:ext cx="3024336"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animBg="1"/>
      <p:bldP spid="10" grpId="0" animBg="1"/>
      <p:bldP spid="11" grpId="0" animBg="1"/>
      <p:bldP spid="12" grpId="0" animBg="1"/>
      <p:bldP spid="13" grpId="0" animBg="1"/>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ディズニーリゾート入場者数</a:t>
            </a:r>
            <a:endParaRPr kumimoji="1" lang="ja-JP" altLang="en-US" dirty="0"/>
          </a:p>
        </p:txBody>
      </p:sp>
      <p:pic>
        <p:nvPicPr>
          <p:cNvPr id="3077" name="Picture 5"/>
          <p:cNvPicPr>
            <a:picLocks noChangeAspect="1" noChangeArrowheads="1"/>
          </p:cNvPicPr>
          <p:nvPr/>
        </p:nvPicPr>
        <p:blipFill>
          <a:blip r:embed="rId2" cstate="print"/>
          <a:srcRect/>
          <a:stretch>
            <a:fillRect/>
          </a:stretch>
        </p:blipFill>
        <p:spPr bwMode="auto">
          <a:xfrm>
            <a:off x="827584" y="1628800"/>
            <a:ext cx="7567494" cy="468052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オリエンタルランドの株価</a:t>
            </a:r>
            <a:endParaRPr kumimoji="1" lang="ja-JP" altLang="en-US" dirty="0"/>
          </a:p>
        </p:txBody>
      </p:sp>
      <p:pic>
        <p:nvPicPr>
          <p:cNvPr id="4" name="コンテンツ プレースホルダ 3" descr="z.gif"/>
          <p:cNvPicPr>
            <a:picLocks noGrp="1" noChangeAspect="1"/>
          </p:cNvPicPr>
          <p:nvPr>
            <p:ph idx="1"/>
          </p:nvPr>
        </p:nvPicPr>
        <p:blipFill>
          <a:blip r:embed="rId2" cstate="print"/>
          <a:stretch>
            <a:fillRect/>
          </a:stretch>
        </p:blipFill>
        <p:spPr>
          <a:xfrm>
            <a:off x="1331640" y="1772816"/>
            <a:ext cx="6721759" cy="3951659"/>
          </a:xfrm>
        </p:spPr>
      </p:pic>
      <p:sp>
        <p:nvSpPr>
          <p:cNvPr id="5" name="テキスト ボックス 4"/>
          <p:cNvSpPr txBox="1"/>
          <p:nvPr/>
        </p:nvSpPr>
        <p:spPr>
          <a:xfrm>
            <a:off x="395536" y="1916832"/>
            <a:ext cx="720080" cy="369332"/>
          </a:xfrm>
          <a:prstGeom prst="rect">
            <a:avLst/>
          </a:prstGeom>
          <a:noFill/>
        </p:spPr>
        <p:txBody>
          <a:bodyPr wrap="square" rtlCol="0">
            <a:spAutoFit/>
          </a:bodyPr>
          <a:lstStyle/>
          <a:p>
            <a:r>
              <a:rPr lang="ja-JP" altLang="en-US" dirty="0" smtClean="0"/>
              <a:t>（円）</a:t>
            </a:r>
            <a:endParaRPr kumimoji="1" lang="ja-JP"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ディズニーワールド</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楕円が山手線</a:t>
            </a:r>
            <a:endParaRPr kumimoji="1" lang="ja-JP" altLang="en-US" dirty="0"/>
          </a:p>
        </p:txBody>
      </p:sp>
      <p:pic>
        <p:nvPicPr>
          <p:cNvPr id="2050" name="Picture 2" descr="C:\Users\yamasawa.ATKYOIN\Desktop\文書1.files\image001.png"/>
          <p:cNvPicPr>
            <a:picLocks noChangeAspect="1" noChangeArrowheads="1"/>
          </p:cNvPicPr>
          <p:nvPr/>
        </p:nvPicPr>
        <p:blipFill>
          <a:blip r:embed="rId2" cstate="print"/>
          <a:srcRect/>
          <a:stretch>
            <a:fillRect/>
          </a:stretch>
        </p:blipFill>
        <p:spPr bwMode="auto">
          <a:xfrm>
            <a:off x="793385" y="2124846"/>
            <a:ext cx="7445230" cy="4176464"/>
          </a:xfrm>
          <a:prstGeom prst="rect">
            <a:avLst/>
          </a:prstGeom>
          <a:noFill/>
        </p:spPr>
      </p:pic>
      <p:sp>
        <p:nvSpPr>
          <p:cNvPr id="6" name="円/楕円 5"/>
          <p:cNvSpPr/>
          <p:nvPr/>
        </p:nvSpPr>
        <p:spPr>
          <a:xfrm>
            <a:off x="2915816" y="2276872"/>
            <a:ext cx="2376264" cy="3744416"/>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円/楕円 3"/>
          <p:cNvSpPr/>
          <p:nvPr/>
        </p:nvSpPr>
        <p:spPr>
          <a:xfrm>
            <a:off x="3851920" y="2924944"/>
            <a:ext cx="504056"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円/楕円 6"/>
          <p:cNvSpPr/>
          <p:nvPr/>
        </p:nvSpPr>
        <p:spPr>
          <a:xfrm>
            <a:off x="4788024" y="4033058"/>
            <a:ext cx="504056" cy="36004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082147" y="4522724"/>
            <a:ext cx="504056" cy="427856"/>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3335256" y="4522724"/>
            <a:ext cx="504056" cy="41238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四角形吹き出し 9"/>
          <p:cNvSpPr/>
          <p:nvPr/>
        </p:nvSpPr>
        <p:spPr>
          <a:xfrm>
            <a:off x="4586203" y="2420888"/>
            <a:ext cx="2218045" cy="504056"/>
          </a:xfrm>
          <a:prstGeom prst="wedgeRectCallout">
            <a:avLst>
              <a:gd name="adj1" fmla="val -46837"/>
              <a:gd name="adj2" fmla="val 73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マジックキングダム</a:t>
            </a:r>
            <a:endParaRPr kumimoji="1" lang="ja-JP" altLang="en-US" dirty="0"/>
          </a:p>
        </p:txBody>
      </p:sp>
      <p:sp>
        <p:nvSpPr>
          <p:cNvPr id="12" name="四角形吹き出し 11"/>
          <p:cNvSpPr/>
          <p:nvPr/>
        </p:nvSpPr>
        <p:spPr>
          <a:xfrm>
            <a:off x="5508104" y="3471632"/>
            <a:ext cx="2218045" cy="504056"/>
          </a:xfrm>
          <a:prstGeom prst="wedgeRectCallout">
            <a:avLst>
              <a:gd name="adj1" fmla="val -46837"/>
              <a:gd name="adj2" fmla="val 7366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エプコット</a:t>
            </a:r>
            <a:endParaRPr kumimoji="1" lang="ja-JP" altLang="en-US" dirty="0"/>
          </a:p>
        </p:txBody>
      </p:sp>
      <p:sp>
        <p:nvSpPr>
          <p:cNvPr id="13" name="四角形吹き出し 12"/>
          <p:cNvSpPr/>
          <p:nvPr/>
        </p:nvSpPr>
        <p:spPr>
          <a:xfrm>
            <a:off x="4738602" y="5157192"/>
            <a:ext cx="2218045" cy="504056"/>
          </a:xfrm>
          <a:prstGeom prst="wedgeRectCallout">
            <a:avLst>
              <a:gd name="adj1" fmla="val -58253"/>
              <a:gd name="adj2" fmla="val -9099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ハリウッドスタジオ</a:t>
            </a:r>
            <a:endParaRPr kumimoji="1" lang="ja-JP" altLang="en-US" dirty="0"/>
          </a:p>
        </p:txBody>
      </p:sp>
      <p:sp>
        <p:nvSpPr>
          <p:cNvPr id="14" name="四角形吹き出し 13"/>
          <p:cNvSpPr/>
          <p:nvPr/>
        </p:nvSpPr>
        <p:spPr>
          <a:xfrm>
            <a:off x="793385" y="3701792"/>
            <a:ext cx="2218045" cy="504056"/>
          </a:xfrm>
          <a:prstGeom prst="wedgeRectCallout">
            <a:avLst>
              <a:gd name="adj1" fmla="val 55910"/>
              <a:gd name="adj2" fmla="val 1183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アニマルキングダム</a:t>
            </a:r>
            <a:endParaRPr kumimoji="1" lang="ja-JP" alt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それぞれに違う背景</a:t>
            </a:r>
            <a:endParaRPr kumimoji="1" lang="ja-JP" altLang="en-US" dirty="0"/>
          </a:p>
        </p:txBody>
      </p:sp>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xmlns="" val="2033840210"/>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テキスト ボックス 4"/>
          <p:cNvSpPr txBox="1"/>
          <p:nvPr/>
        </p:nvSpPr>
        <p:spPr>
          <a:xfrm>
            <a:off x="755576" y="1628800"/>
            <a:ext cx="1656184" cy="369332"/>
          </a:xfrm>
          <a:prstGeom prst="rect">
            <a:avLst/>
          </a:prstGeom>
          <a:noFill/>
        </p:spPr>
        <p:txBody>
          <a:bodyPr wrap="square" rtlCol="0">
            <a:spAutoFit/>
          </a:bodyPr>
          <a:lstStyle/>
          <a:p>
            <a:r>
              <a:rPr kumimoji="1" lang="ja-JP" altLang="en-US" dirty="0" smtClean="0"/>
              <a:t>ニューオリンズ</a:t>
            </a:r>
            <a:endParaRPr kumimoji="1" lang="ja-JP" altLang="en-US" dirty="0"/>
          </a:p>
        </p:txBody>
      </p:sp>
      <p:sp>
        <p:nvSpPr>
          <p:cNvPr id="6" name="テキスト ボックス 5"/>
          <p:cNvSpPr txBox="1"/>
          <p:nvPr/>
        </p:nvSpPr>
        <p:spPr>
          <a:xfrm>
            <a:off x="2699792" y="1628800"/>
            <a:ext cx="1656184" cy="369332"/>
          </a:xfrm>
          <a:prstGeom prst="rect">
            <a:avLst/>
          </a:prstGeom>
          <a:noFill/>
        </p:spPr>
        <p:txBody>
          <a:bodyPr wrap="square" rtlCol="0">
            <a:spAutoFit/>
          </a:bodyPr>
          <a:lstStyle/>
          <a:p>
            <a:pPr algn="ctr"/>
            <a:r>
              <a:rPr kumimoji="1" lang="ja-JP" altLang="en-US" dirty="0" smtClean="0"/>
              <a:t>ジョージア</a:t>
            </a:r>
            <a:endParaRPr kumimoji="1" lang="ja-JP" altLang="en-US" dirty="0"/>
          </a:p>
        </p:txBody>
      </p:sp>
      <p:sp>
        <p:nvSpPr>
          <p:cNvPr id="7" name="テキスト ボックス 6"/>
          <p:cNvSpPr txBox="1"/>
          <p:nvPr/>
        </p:nvSpPr>
        <p:spPr>
          <a:xfrm>
            <a:off x="4788024" y="1628800"/>
            <a:ext cx="1656184" cy="369332"/>
          </a:xfrm>
          <a:prstGeom prst="rect">
            <a:avLst/>
          </a:prstGeom>
          <a:noFill/>
        </p:spPr>
        <p:txBody>
          <a:bodyPr wrap="square" rtlCol="0">
            <a:spAutoFit/>
          </a:bodyPr>
          <a:lstStyle/>
          <a:p>
            <a:pPr algn="ctr"/>
            <a:r>
              <a:rPr kumimoji="1" lang="ja-JP" altLang="en-US" dirty="0" smtClean="0"/>
              <a:t>アリゾナ</a:t>
            </a:r>
            <a:endParaRPr kumimoji="1" lang="ja-JP" altLang="en-US" dirty="0"/>
          </a:p>
        </p:txBody>
      </p:sp>
      <p:sp>
        <p:nvSpPr>
          <p:cNvPr id="8" name="テキスト ボックス 7"/>
          <p:cNvSpPr txBox="1"/>
          <p:nvPr/>
        </p:nvSpPr>
        <p:spPr>
          <a:xfrm>
            <a:off x="6516216" y="1628800"/>
            <a:ext cx="2088232" cy="369332"/>
          </a:xfrm>
          <a:prstGeom prst="rect">
            <a:avLst/>
          </a:prstGeom>
          <a:noFill/>
        </p:spPr>
        <p:txBody>
          <a:bodyPr wrap="square" rtlCol="0">
            <a:spAutoFit/>
          </a:bodyPr>
          <a:lstStyle/>
          <a:p>
            <a:pPr algn="ctr"/>
            <a:r>
              <a:rPr kumimoji="1" lang="ja-JP" altLang="en-US" dirty="0" smtClean="0"/>
              <a:t>ミズーリ</a:t>
            </a:r>
            <a:endParaRPr kumimoji="1" lang="ja-JP" altLang="en-US" dirty="0"/>
          </a:p>
        </p:txBody>
      </p:sp>
      <p:sp>
        <p:nvSpPr>
          <p:cNvPr id="9" name="円/楕円 8"/>
          <p:cNvSpPr/>
          <p:nvPr/>
        </p:nvSpPr>
        <p:spPr>
          <a:xfrm>
            <a:off x="1691680" y="2780928"/>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0" name="円/楕円 9"/>
          <p:cNvSpPr/>
          <p:nvPr/>
        </p:nvSpPr>
        <p:spPr>
          <a:xfrm>
            <a:off x="3851920" y="2708920"/>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1" name="円/楕円 10"/>
          <p:cNvSpPr/>
          <p:nvPr/>
        </p:nvSpPr>
        <p:spPr>
          <a:xfrm>
            <a:off x="5076056" y="2708920"/>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12" name="円/楕円 11"/>
          <p:cNvSpPr/>
          <p:nvPr/>
        </p:nvSpPr>
        <p:spPr>
          <a:xfrm>
            <a:off x="7524328" y="2420888"/>
            <a:ext cx="216024" cy="216024"/>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xmlns="" val="14629434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カリブの海賊</a:t>
            </a:r>
            <a:endParaRPr kumimoji="1" lang="ja-JP" altLang="en-US" dirty="0"/>
          </a:p>
        </p:txBody>
      </p:sp>
      <p:pic>
        <p:nvPicPr>
          <p:cNvPr id="2050" name="Picture 2"/>
          <p:cNvPicPr>
            <a:picLocks noGrp="1" noChangeAspect="1" noChangeArrowheads="1"/>
          </p:cNvPicPr>
          <p:nvPr>
            <p:ph idx="1"/>
          </p:nvPr>
        </p:nvPicPr>
        <p:blipFill>
          <a:blip r:embed="rId2" cstate="print"/>
          <a:stretch>
            <a:fillRect/>
          </a:stretch>
        </p:blipFill>
        <p:spPr bwMode="auto">
          <a:xfrm>
            <a:off x="827584" y="2060848"/>
            <a:ext cx="7359037" cy="3673029"/>
          </a:xfrm>
          <a:prstGeom prst="rect">
            <a:avLst/>
          </a:prstGeom>
          <a:noFill/>
          <a:ln w="9525">
            <a:noFill/>
            <a:miter lim="800000"/>
            <a:headEnd/>
            <a:tailEnd/>
          </a:ln>
          <a:effectLst/>
        </p:spPr>
      </p:pic>
      <p:sp>
        <p:nvSpPr>
          <p:cNvPr id="3" name="フリーフォーム 2"/>
          <p:cNvSpPr/>
          <p:nvPr/>
        </p:nvSpPr>
        <p:spPr>
          <a:xfrm>
            <a:off x="5247249" y="3390314"/>
            <a:ext cx="2672862" cy="1418802"/>
          </a:xfrm>
          <a:custGeom>
            <a:avLst/>
            <a:gdLst>
              <a:gd name="connsiteX0" fmla="*/ 0 w 2672862"/>
              <a:gd name="connsiteY0" fmla="*/ 0 h 1418802"/>
              <a:gd name="connsiteX1" fmla="*/ 28136 w 2672862"/>
              <a:gd name="connsiteY1" fmla="*/ 70338 h 1418802"/>
              <a:gd name="connsiteX2" fmla="*/ 98474 w 2672862"/>
              <a:gd name="connsiteY2" fmla="*/ 168812 h 1418802"/>
              <a:gd name="connsiteX3" fmla="*/ 140677 w 2672862"/>
              <a:gd name="connsiteY3" fmla="*/ 182880 h 1418802"/>
              <a:gd name="connsiteX4" fmla="*/ 168813 w 2672862"/>
              <a:gd name="connsiteY4" fmla="*/ 211015 h 1418802"/>
              <a:gd name="connsiteX5" fmla="*/ 182880 w 2672862"/>
              <a:gd name="connsiteY5" fmla="*/ 253218 h 1418802"/>
              <a:gd name="connsiteX6" fmla="*/ 211016 w 2672862"/>
              <a:gd name="connsiteY6" fmla="*/ 309489 h 1418802"/>
              <a:gd name="connsiteX7" fmla="*/ 225083 w 2672862"/>
              <a:gd name="connsiteY7" fmla="*/ 365760 h 1418802"/>
              <a:gd name="connsiteX8" fmla="*/ 239151 w 2672862"/>
              <a:gd name="connsiteY8" fmla="*/ 407963 h 1418802"/>
              <a:gd name="connsiteX9" fmla="*/ 323557 w 2672862"/>
              <a:gd name="connsiteY9" fmla="*/ 436098 h 1418802"/>
              <a:gd name="connsiteX10" fmla="*/ 464234 w 2672862"/>
              <a:gd name="connsiteY10" fmla="*/ 464234 h 1418802"/>
              <a:gd name="connsiteX11" fmla="*/ 492369 w 2672862"/>
              <a:gd name="connsiteY11" fmla="*/ 506437 h 1418802"/>
              <a:gd name="connsiteX12" fmla="*/ 506437 w 2672862"/>
              <a:gd name="connsiteY12" fmla="*/ 548640 h 1418802"/>
              <a:gd name="connsiteX13" fmla="*/ 562708 w 2672862"/>
              <a:gd name="connsiteY13" fmla="*/ 633046 h 1418802"/>
              <a:gd name="connsiteX14" fmla="*/ 590843 w 2672862"/>
              <a:gd name="connsiteY14" fmla="*/ 675249 h 1418802"/>
              <a:gd name="connsiteX15" fmla="*/ 633046 w 2672862"/>
              <a:gd name="connsiteY15" fmla="*/ 759655 h 1418802"/>
              <a:gd name="connsiteX16" fmla="*/ 703385 w 2672862"/>
              <a:gd name="connsiteY16" fmla="*/ 787791 h 1418802"/>
              <a:gd name="connsiteX17" fmla="*/ 801859 w 2672862"/>
              <a:gd name="connsiteY17" fmla="*/ 844061 h 1418802"/>
              <a:gd name="connsiteX18" fmla="*/ 900333 w 2672862"/>
              <a:gd name="connsiteY18" fmla="*/ 942535 h 1418802"/>
              <a:gd name="connsiteX19" fmla="*/ 1026942 w 2672862"/>
              <a:gd name="connsiteY19" fmla="*/ 1055077 h 1418802"/>
              <a:gd name="connsiteX20" fmla="*/ 1069145 w 2672862"/>
              <a:gd name="connsiteY20" fmla="*/ 1069144 h 1418802"/>
              <a:gd name="connsiteX21" fmla="*/ 1097280 w 2672862"/>
              <a:gd name="connsiteY21" fmla="*/ 1097280 h 1418802"/>
              <a:gd name="connsiteX22" fmla="*/ 1153551 w 2672862"/>
              <a:gd name="connsiteY22" fmla="*/ 1195754 h 1418802"/>
              <a:gd name="connsiteX23" fmla="*/ 1280160 w 2672862"/>
              <a:gd name="connsiteY23" fmla="*/ 1294228 h 1418802"/>
              <a:gd name="connsiteX24" fmla="*/ 1336431 w 2672862"/>
              <a:gd name="connsiteY24" fmla="*/ 1308295 h 1418802"/>
              <a:gd name="connsiteX25" fmla="*/ 1589649 w 2672862"/>
              <a:gd name="connsiteY25" fmla="*/ 1364566 h 1418802"/>
              <a:gd name="connsiteX26" fmla="*/ 2166425 w 2672862"/>
              <a:gd name="connsiteY26" fmla="*/ 1378634 h 1418802"/>
              <a:gd name="connsiteX27" fmla="*/ 2194560 w 2672862"/>
              <a:gd name="connsiteY27" fmla="*/ 1350498 h 1418802"/>
              <a:gd name="connsiteX28" fmla="*/ 2264899 w 2672862"/>
              <a:gd name="connsiteY28" fmla="*/ 1336431 h 1418802"/>
              <a:gd name="connsiteX29" fmla="*/ 2349305 w 2672862"/>
              <a:gd name="connsiteY29" fmla="*/ 1308295 h 1418802"/>
              <a:gd name="connsiteX30" fmla="*/ 2672862 w 2672862"/>
              <a:gd name="connsiteY30" fmla="*/ 1294228 h 1418802"/>
              <a:gd name="connsiteX31" fmla="*/ 2560320 w 2672862"/>
              <a:gd name="connsiteY31" fmla="*/ 1237957 h 1418802"/>
              <a:gd name="connsiteX32" fmla="*/ 2489982 w 2672862"/>
              <a:gd name="connsiteY32" fmla="*/ 1209821 h 1418802"/>
              <a:gd name="connsiteX33" fmla="*/ 2447779 w 2672862"/>
              <a:gd name="connsiteY33" fmla="*/ 1195754 h 1418802"/>
              <a:gd name="connsiteX34" fmla="*/ 2236763 w 2672862"/>
              <a:gd name="connsiteY34" fmla="*/ 1181686 h 1418802"/>
              <a:gd name="connsiteX35" fmla="*/ 2082019 w 2672862"/>
              <a:gd name="connsiteY35" fmla="*/ 1167618 h 1418802"/>
              <a:gd name="connsiteX36" fmla="*/ 1983545 w 2672862"/>
              <a:gd name="connsiteY36" fmla="*/ 1153551 h 1418802"/>
              <a:gd name="connsiteX37" fmla="*/ 1688123 w 2672862"/>
              <a:gd name="connsiteY37" fmla="*/ 1139483 h 1418802"/>
              <a:gd name="connsiteX38" fmla="*/ 1378634 w 2672862"/>
              <a:gd name="connsiteY38" fmla="*/ 1083212 h 1418802"/>
              <a:gd name="connsiteX39" fmla="*/ 1237957 w 2672862"/>
              <a:gd name="connsiteY39" fmla="*/ 1041009 h 1418802"/>
              <a:gd name="connsiteX40" fmla="*/ 1195754 w 2672862"/>
              <a:gd name="connsiteY40" fmla="*/ 1012874 h 1418802"/>
              <a:gd name="connsiteX41" fmla="*/ 998806 w 2672862"/>
              <a:gd name="connsiteY41" fmla="*/ 956603 h 1418802"/>
              <a:gd name="connsiteX42" fmla="*/ 956603 w 2672862"/>
              <a:gd name="connsiteY42" fmla="*/ 928468 h 1418802"/>
              <a:gd name="connsiteX43" fmla="*/ 914400 w 2672862"/>
              <a:gd name="connsiteY43" fmla="*/ 914400 h 1418802"/>
              <a:gd name="connsiteX44" fmla="*/ 829994 w 2672862"/>
              <a:gd name="connsiteY44" fmla="*/ 858129 h 1418802"/>
              <a:gd name="connsiteX45" fmla="*/ 815926 w 2672862"/>
              <a:gd name="connsiteY45" fmla="*/ 815926 h 1418802"/>
              <a:gd name="connsiteX46" fmla="*/ 787791 w 2672862"/>
              <a:gd name="connsiteY46" fmla="*/ 773723 h 1418802"/>
              <a:gd name="connsiteX47" fmla="*/ 703385 w 2672862"/>
              <a:gd name="connsiteY47" fmla="*/ 731520 h 1418802"/>
              <a:gd name="connsiteX48" fmla="*/ 633046 w 2672862"/>
              <a:gd name="connsiteY48" fmla="*/ 661181 h 1418802"/>
              <a:gd name="connsiteX49" fmla="*/ 590843 w 2672862"/>
              <a:gd name="connsiteY49" fmla="*/ 633046 h 1418802"/>
              <a:gd name="connsiteX50" fmla="*/ 506437 w 2672862"/>
              <a:gd name="connsiteY50" fmla="*/ 576775 h 1418802"/>
              <a:gd name="connsiteX51" fmla="*/ 422031 w 2672862"/>
              <a:gd name="connsiteY51" fmla="*/ 492369 h 1418802"/>
              <a:gd name="connsiteX52" fmla="*/ 393896 w 2672862"/>
              <a:gd name="connsiteY52" fmla="*/ 450166 h 1418802"/>
              <a:gd name="connsiteX53" fmla="*/ 365760 w 2672862"/>
              <a:gd name="connsiteY53" fmla="*/ 422031 h 1418802"/>
              <a:gd name="connsiteX54" fmla="*/ 337625 w 2672862"/>
              <a:gd name="connsiteY54" fmla="*/ 365760 h 1418802"/>
              <a:gd name="connsiteX55" fmla="*/ 309489 w 2672862"/>
              <a:gd name="connsiteY55" fmla="*/ 337624 h 1418802"/>
              <a:gd name="connsiteX56" fmla="*/ 295422 w 2672862"/>
              <a:gd name="connsiteY56" fmla="*/ 281354 h 1418802"/>
              <a:gd name="connsiteX57" fmla="*/ 281354 w 2672862"/>
              <a:gd name="connsiteY57" fmla="*/ 239151 h 1418802"/>
              <a:gd name="connsiteX58" fmla="*/ 225083 w 2672862"/>
              <a:gd name="connsiteY58" fmla="*/ 168812 h 1418802"/>
              <a:gd name="connsiteX59" fmla="*/ 182880 w 2672862"/>
              <a:gd name="connsiteY59" fmla="*/ 84406 h 141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672862" h="1418802">
                <a:moveTo>
                  <a:pt x="0" y="0"/>
                </a:moveTo>
                <a:cubicBezTo>
                  <a:pt x="9379" y="23446"/>
                  <a:pt x="17880" y="47262"/>
                  <a:pt x="28136" y="70338"/>
                </a:cubicBezTo>
                <a:cubicBezTo>
                  <a:pt x="46666" y="112030"/>
                  <a:pt x="58995" y="142493"/>
                  <a:pt x="98474" y="168812"/>
                </a:cubicBezTo>
                <a:cubicBezTo>
                  <a:pt x="110812" y="177037"/>
                  <a:pt x="126609" y="178191"/>
                  <a:pt x="140677" y="182880"/>
                </a:cubicBezTo>
                <a:cubicBezTo>
                  <a:pt x="150056" y="192258"/>
                  <a:pt x="161989" y="199642"/>
                  <a:pt x="168813" y="211015"/>
                </a:cubicBezTo>
                <a:cubicBezTo>
                  <a:pt x="176442" y="223730"/>
                  <a:pt x="177039" y="239588"/>
                  <a:pt x="182880" y="253218"/>
                </a:cubicBezTo>
                <a:cubicBezTo>
                  <a:pt x="191141" y="272493"/>
                  <a:pt x="201637" y="290732"/>
                  <a:pt x="211016" y="309489"/>
                </a:cubicBezTo>
                <a:cubicBezTo>
                  <a:pt x="215705" y="328246"/>
                  <a:pt x="219772" y="347170"/>
                  <a:pt x="225083" y="365760"/>
                </a:cubicBezTo>
                <a:cubicBezTo>
                  <a:pt x="229157" y="380018"/>
                  <a:pt x="227084" y="399344"/>
                  <a:pt x="239151" y="407963"/>
                </a:cubicBezTo>
                <a:cubicBezTo>
                  <a:pt x="263284" y="425201"/>
                  <a:pt x="295422" y="426720"/>
                  <a:pt x="323557" y="436098"/>
                </a:cubicBezTo>
                <a:cubicBezTo>
                  <a:pt x="397219" y="460652"/>
                  <a:pt x="351074" y="448068"/>
                  <a:pt x="464234" y="464234"/>
                </a:cubicBezTo>
                <a:cubicBezTo>
                  <a:pt x="473612" y="478302"/>
                  <a:pt x="484808" y="491315"/>
                  <a:pt x="492369" y="506437"/>
                </a:cubicBezTo>
                <a:cubicBezTo>
                  <a:pt x="499001" y="519700"/>
                  <a:pt x="499236" y="535677"/>
                  <a:pt x="506437" y="548640"/>
                </a:cubicBezTo>
                <a:cubicBezTo>
                  <a:pt x="522859" y="578199"/>
                  <a:pt x="543951" y="604911"/>
                  <a:pt x="562708" y="633046"/>
                </a:cubicBezTo>
                <a:cubicBezTo>
                  <a:pt x="572086" y="647114"/>
                  <a:pt x="585496" y="659209"/>
                  <a:pt x="590843" y="675249"/>
                </a:cubicBezTo>
                <a:cubicBezTo>
                  <a:pt x="599295" y="700604"/>
                  <a:pt x="609185" y="742611"/>
                  <a:pt x="633046" y="759655"/>
                </a:cubicBezTo>
                <a:cubicBezTo>
                  <a:pt x="653595" y="774333"/>
                  <a:pt x="681310" y="775527"/>
                  <a:pt x="703385" y="787791"/>
                </a:cubicBezTo>
                <a:cubicBezTo>
                  <a:pt x="831130" y="858760"/>
                  <a:pt x="699712" y="810014"/>
                  <a:pt x="801859" y="844061"/>
                </a:cubicBezTo>
                <a:cubicBezTo>
                  <a:pt x="833689" y="939556"/>
                  <a:pt x="787465" y="829667"/>
                  <a:pt x="900333" y="942535"/>
                </a:cubicBezTo>
                <a:cubicBezTo>
                  <a:pt x="937611" y="979813"/>
                  <a:pt x="976738" y="1029975"/>
                  <a:pt x="1026942" y="1055077"/>
                </a:cubicBezTo>
                <a:cubicBezTo>
                  <a:pt x="1040205" y="1061709"/>
                  <a:pt x="1055077" y="1064455"/>
                  <a:pt x="1069145" y="1069144"/>
                </a:cubicBezTo>
                <a:cubicBezTo>
                  <a:pt x="1078523" y="1078523"/>
                  <a:pt x="1089923" y="1086244"/>
                  <a:pt x="1097280" y="1097280"/>
                </a:cubicBezTo>
                <a:cubicBezTo>
                  <a:pt x="1143139" y="1166069"/>
                  <a:pt x="1105591" y="1138202"/>
                  <a:pt x="1153551" y="1195754"/>
                </a:cubicBezTo>
                <a:cubicBezTo>
                  <a:pt x="1179693" y="1227124"/>
                  <a:pt x="1247139" y="1285973"/>
                  <a:pt x="1280160" y="1294228"/>
                </a:cubicBezTo>
                <a:cubicBezTo>
                  <a:pt x="1298917" y="1298917"/>
                  <a:pt x="1318089" y="1302181"/>
                  <a:pt x="1336431" y="1308295"/>
                </a:cubicBezTo>
                <a:cubicBezTo>
                  <a:pt x="1521078" y="1369843"/>
                  <a:pt x="1376196" y="1343220"/>
                  <a:pt x="1589649" y="1364566"/>
                </a:cubicBezTo>
                <a:cubicBezTo>
                  <a:pt x="1808293" y="1452022"/>
                  <a:pt x="1691551" y="1416124"/>
                  <a:pt x="2166425" y="1378634"/>
                </a:cubicBezTo>
                <a:cubicBezTo>
                  <a:pt x="2179647" y="1377590"/>
                  <a:pt x="2182369" y="1355723"/>
                  <a:pt x="2194560" y="1350498"/>
                </a:cubicBezTo>
                <a:cubicBezTo>
                  <a:pt x="2216537" y="1341079"/>
                  <a:pt x="2241831" y="1342722"/>
                  <a:pt x="2264899" y="1336431"/>
                </a:cubicBezTo>
                <a:cubicBezTo>
                  <a:pt x="2293511" y="1328628"/>
                  <a:pt x="2319676" y="1309583"/>
                  <a:pt x="2349305" y="1308295"/>
                </a:cubicBezTo>
                <a:lnTo>
                  <a:pt x="2672862" y="1294228"/>
                </a:lnTo>
                <a:cubicBezTo>
                  <a:pt x="2621689" y="1243055"/>
                  <a:pt x="2661928" y="1274906"/>
                  <a:pt x="2560320" y="1237957"/>
                </a:cubicBezTo>
                <a:cubicBezTo>
                  <a:pt x="2536588" y="1229327"/>
                  <a:pt x="2513626" y="1218688"/>
                  <a:pt x="2489982" y="1209821"/>
                </a:cubicBezTo>
                <a:cubicBezTo>
                  <a:pt x="2476098" y="1204614"/>
                  <a:pt x="2462517" y="1197392"/>
                  <a:pt x="2447779" y="1195754"/>
                </a:cubicBezTo>
                <a:cubicBezTo>
                  <a:pt x="2377715" y="1187969"/>
                  <a:pt x="2307050" y="1187093"/>
                  <a:pt x="2236763" y="1181686"/>
                </a:cubicBezTo>
                <a:cubicBezTo>
                  <a:pt x="2185122" y="1177713"/>
                  <a:pt x="2133496" y="1173338"/>
                  <a:pt x="2082019" y="1167618"/>
                </a:cubicBezTo>
                <a:cubicBezTo>
                  <a:pt x="2049064" y="1163956"/>
                  <a:pt x="2016619" y="1155913"/>
                  <a:pt x="1983545" y="1153551"/>
                </a:cubicBezTo>
                <a:cubicBezTo>
                  <a:pt x="1885210" y="1146527"/>
                  <a:pt x="1786597" y="1144172"/>
                  <a:pt x="1688123" y="1139483"/>
                </a:cubicBezTo>
                <a:cubicBezTo>
                  <a:pt x="1659770" y="1134757"/>
                  <a:pt x="1417965" y="1096322"/>
                  <a:pt x="1378634" y="1083212"/>
                </a:cubicBezTo>
                <a:cubicBezTo>
                  <a:pt x="1275886" y="1048963"/>
                  <a:pt x="1323000" y="1062270"/>
                  <a:pt x="1237957" y="1041009"/>
                </a:cubicBezTo>
                <a:cubicBezTo>
                  <a:pt x="1223889" y="1031631"/>
                  <a:pt x="1211643" y="1018652"/>
                  <a:pt x="1195754" y="1012874"/>
                </a:cubicBezTo>
                <a:cubicBezTo>
                  <a:pt x="1175125" y="1005372"/>
                  <a:pt x="1027336" y="975623"/>
                  <a:pt x="998806" y="956603"/>
                </a:cubicBezTo>
                <a:cubicBezTo>
                  <a:pt x="984738" y="947225"/>
                  <a:pt x="971725" y="936029"/>
                  <a:pt x="956603" y="928468"/>
                </a:cubicBezTo>
                <a:cubicBezTo>
                  <a:pt x="943340" y="921836"/>
                  <a:pt x="927363" y="921601"/>
                  <a:pt x="914400" y="914400"/>
                </a:cubicBezTo>
                <a:cubicBezTo>
                  <a:pt x="884841" y="897978"/>
                  <a:pt x="829994" y="858129"/>
                  <a:pt x="829994" y="858129"/>
                </a:cubicBezTo>
                <a:cubicBezTo>
                  <a:pt x="825305" y="844061"/>
                  <a:pt x="822558" y="829189"/>
                  <a:pt x="815926" y="815926"/>
                </a:cubicBezTo>
                <a:cubicBezTo>
                  <a:pt x="808365" y="800804"/>
                  <a:pt x="799746" y="785678"/>
                  <a:pt x="787791" y="773723"/>
                </a:cubicBezTo>
                <a:cubicBezTo>
                  <a:pt x="760521" y="746453"/>
                  <a:pt x="737709" y="742961"/>
                  <a:pt x="703385" y="731520"/>
                </a:cubicBezTo>
                <a:cubicBezTo>
                  <a:pt x="679939" y="708074"/>
                  <a:pt x="660635" y="679574"/>
                  <a:pt x="633046" y="661181"/>
                </a:cubicBezTo>
                <a:cubicBezTo>
                  <a:pt x="618978" y="651803"/>
                  <a:pt x="603831" y="643870"/>
                  <a:pt x="590843" y="633046"/>
                </a:cubicBezTo>
                <a:cubicBezTo>
                  <a:pt x="520591" y="574503"/>
                  <a:pt x="580605" y="601498"/>
                  <a:pt x="506437" y="576775"/>
                </a:cubicBezTo>
                <a:cubicBezTo>
                  <a:pt x="440132" y="477316"/>
                  <a:pt x="526726" y="597064"/>
                  <a:pt x="422031" y="492369"/>
                </a:cubicBezTo>
                <a:cubicBezTo>
                  <a:pt x="410076" y="480414"/>
                  <a:pt x="404458" y="463368"/>
                  <a:pt x="393896" y="450166"/>
                </a:cubicBezTo>
                <a:cubicBezTo>
                  <a:pt x="385610" y="439809"/>
                  <a:pt x="375139" y="431409"/>
                  <a:pt x="365760" y="422031"/>
                </a:cubicBezTo>
                <a:cubicBezTo>
                  <a:pt x="356382" y="403274"/>
                  <a:pt x="349258" y="383209"/>
                  <a:pt x="337625" y="365760"/>
                </a:cubicBezTo>
                <a:cubicBezTo>
                  <a:pt x="330268" y="354724"/>
                  <a:pt x="315421" y="349487"/>
                  <a:pt x="309489" y="337624"/>
                </a:cubicBezTo>
                <a:cubicBezTo>
                  <a:pt x="300843" y="320331"/>
                  <a:pt x="300733" y="299944"/>
                  <a:pt x="295422" y="281354"/>
                </a:cubicBezTo>
                <a:cubicBezTo>
                  <a:pt x="291348" y="267096"/>
                  <a:pt x="287986" y="252414"/>
                  <a:pt x="281354" y="239151"/>
                </a:cubicBezTo>
                <a:cubicBezTo>
                  <a:pt x="263607" y="203658"/>
                  <a:pt x="251253" y="194982"/>
                  <a:pt x="225083" y="168812"/>
                </a:cubicBezTo>
                <a:cubicBezTo>
                  <a:pt x="195465" y="79957"/>
                  <a:pt x="226605" y="84406"/>
                  <a:pt x="182880" y="84406"/>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5292080" y="3068960"/>
            <a:ext cx="144016" cy="144016"/>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4427984" y="2564904"/>
            <a:ext cx="2016224" cy="369332"/>
          </a:xfrm>
          <a:prstGeom prst="rect">
            <a:avLst/>
          </a:prstGeom>
          <a:noFill/>
        </p:spPr>
        <p:txBody>
          <a:bodyPr wrap="square" rtlCol="0">
            <a:spAutoFit/>
          </a:bodyPr>
          <a:lstStyle/>
          <a:p>
            <a:r>
              <a:rPr kumimoji="1" lang="ja-JP" altLang="en-US" dirty="0" smtClean="0"/>
              <a:t>ニューオリンズ</a:t>
            </a:r>
            <a:endParaRPr kumimoji="1" lang="ja-JP" alt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１８</a:t>
            </a:r>
            <a:r>
              <a:rPr lang="ja-JP" altLang="en-US" dirty="0"/>
              <a:t>００</a:t>
            </a:r>
            <a:r>
              <a:rPr kumimoji="1" lang="ja-JP" altLang="en-US" dirty="0" smtClean="0"/>
              <a:t>年ころのアメリカ</a:t>
            </a:r>
            <a:endParaRPr kumimoji="1" lang="ja-JP" altLang="en-US" dirty="0"/>
          </a:p>
        </p:txBody>
      </p:sp>
      <p:pic>
        <p:nvPicPr>
          <p:cNvPr id="1026" name="Picture 2" descr="C:\Users\yamasawa.ATKYOIN.070\Desktop\フランスとスペイン領.bmp"/>
          <p:cNvPicPr>
            <a:picLocks noGrp="1" noChangeAspect="1" noChangeArrowheads="1"/>
          </p:cNvPicPr>
          <p:nvPr>
            <p:ph idx="1"/>
          </p:nvPr>
        </p:nvPicPr>
        <p:blipFill>
          <a:blip r:embed="rId2" cstate="print"/>
          <a:srcRect/>
          <a:stretch>
            <a:fillRect/>
          </a:stretch>
        </p:blipFill>
        <p:spPr bwMode="auto">
          <a:xfrm>
            <a:off x="1187624" y="1772816"/>
            <a:ext cx="6336704" cy="4563223"/>
          </a:xfrm>
          <a:prstGeom prst="rect">
            <a:avLst/>
          </a:prstGeom>
          <a:noFill/>
        </p:spPr>
      </p:pic>
      <p:sp>
        <p:nvSpPr>
          <p:cNvPr id="5" name="テキスト ボックス 4"/>
          <p:cNvSpPr txBox="1"/>
          <p:nvPr/>
        </p:nvSpPr>
        <p:spPr>
          <a:xfrm>
            <a:off x="1475656" y="3717032"/>
            <a:ext cx="1872208" cy="369332"/>
          </a:xfrm>
          <a:prstGeom prst="rect">
            <a:avLst/>
          </a:prstGeom>
          <a:noFill/>
        </p:spPr>
        <p:txBody>
          <a:bodyPr wrap="square" rtlCol="0">
            <a:spAutoFit/>
          </a:bodyPr>
          <a:lstStyle/>
          <a:p>
            <a:r>
              <a:rPr kumimoji="1" lang="ja-JP" altLang="en-US" dirty="0" smtClean="0"/>
              <a:t>スペイン領</a:t>
            </a:r>
            <a:endParaRPr kumimoji="1" lang="ja-JP" altLang="en-US" dirty="0"/>
          </a:p>
        </p:txBody>
      </p:sp>
      <p:sp>
        <p:nvSpPr>
          <p:cNvPr id="6" name="テキスト ボックス 5"/>
          <p:cNvSpPr txBox="1"/>
          <p:nvPr/>
        </p:nvSpPr>
        <p:spPr>
          <a:xfrm>
            <a:off x="3275856" y="2852936"/>
            <a:ext cx="1656184" cy="369332"/>
          </a:xfrm>
          <a:prstGeom prst="rect">
            <a:avLst/>
          </a:prstGeom>
          <a:noFill/>
        </p:spPr>
        <p:txBody>
          <a:bodyPr wrap="square" rtlCol="0">
            <a:spAutoFit/>
          </a:bodyPr>
          <a:lstStyle/>
          <a:p>
            <a:r>
              <a:rPr kumimoji="1" lang="ja-JP" altLang="en-US" dirty="0" smtClean="0"/>
              <a:t>フランス領</a:t>
            </a:r>
            <a:endParaRPr kumimoji="1" lang="ja-JP" altLang="en-US" dirty="0"/>
          </a:p>
        </p:txBody>
      </p:sp>
      <p:sp>
        <p:nvSpPr>
          <p:cNvPr id="7" name="テキスト ボックス 6"/>
          <p:cNvSpPr txBox="1"/>
          <p:nvPr/>
        </p:nvSpPr>
        <p:spPr>
          <a:xfrm>
            <a:off x="4139952" y="5517232"/>
            <a:ext cx="3384376" cy="369332"/>
          </a:xfrm>
          <a:prstGeom prst="rect">
            <a:avLst/>
          </a:prstGeom>
          <a:noFill/>
        </p:spPr>
        <p:txBody>
          <a:bodyPr wrap="square" rtlCol="0">
            <a:spAutoFit/>
          </a:bodyPr>
          <a:lstStyle/>
          <a:p>
            <a:pPr algn="ctr"/>
            <a:r>
              <a:rPr kumimoji="1" lang="ja-JP" altLang="en-US" dirty="0" smtClean="0"/>
              <a:t>ニューオリンズ</a:t>
            </a:r>
            <a:endParaRPr kumimoji="1" lang="ja-JP" altLang="en-US" dirty="0"/>
          </a:p>
        </p:txBody>
      </p:sp>
      <p:sp>
        <p:nvSpPr>
          <p:cNvPr id="8" name="円/楕円 7"/>
          <p:cNvSpPr/>
          <p:nvPr/>
        </p:nvSpPr>
        <p:spPr>
          <a:xfrm>
            <a:off x="5148064" y="4941168"/>
            <a:ext cx="216024" cy="21602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ニューオリンズ</a:t>
            </a:r>
            <a:endParaRPr kumimoji="1" lang="ja-JP" altLang="en-US" dirty="0"/>
          </a:p>
        </p:txBody>
      </p:sp>
      <p:sp>
        <p:nvSpPr>
          <p:cNvPr id="3" name="テキスト プレースホルダー 2"/>
          <p:cNvSpPr>
            <a:spLocks noGrp="1"/>
          </p:cNvSpPr>
          <p:nvPr>
            <p:ph type="body" idx="1"/>
          </p:nvPr>
        </p:nvSpPr>
        <p:spPr/>
        <p:txBody>
          <a:bodyPr/>
          <a:lstStyle/>
          <a:p>
            <a:pPr algn="ctr"/>
            <a:r>
              <a:rPr kumimoji="1" lang="ja-JP" altLang="en-US" dirty="0" smtClean="0"/>
              <a:t>シーフード</a:t>
            </a:r>
            <a:endParaRPr kumimoji="1" lang="ja-JP" altLang="en-US" dirty="0"/>
          </a:p>
        </p:txBody>
      </p:sp>
      <p:sp>
        <p:nvSpPr>
          <p:cNvPr id="5" name="テキスト プレースホルダー 4"/>
          <p:cNvSpPr>
            <a:spLocks noGrp="1"/>
          </p:cNvSpPr>
          <p:nvPr>
            <p:ph type="body" sz="quarter" idx="3"/>
          </p:nvPr>
        </p:nvSpPr>
        <p:spPr/>
        <p:txBody>
          <a:bodyPr/>
          <a:lstStyle/>
          <a:p>
            <a:pPr algn="ctr"/>
            <a:r>
              <a:rPr kumimoji="1" lang="ja-JP" altLang="en-US" dirty="0" smtClean="0"/>
              <a:t>フレンチクオーター</a:t>
            </a:r>
            <a:endParaRPr kumimoji="1" lang="ja-JP" altLang="en-US" dirty="0"/>
          </a:p>
        </p:txBody>
      </p:sp>
      <p:pic>
        <p:nvPicPr>
          <p:cNvPr id="102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33009" y="2352043"/>
            <a:ext cx="2688569" cy="359695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95838" y="2852936"/>
            <a:ext cx="4041775" cy="2646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コンテンツ プレースホルダー 6"/>
          <p:cNvSpPr>
            <a:spLocks noGrp="1"/>
          </p:cNvSpPr>
          <p:nvPr>
            <p:ph sz="quarter" idx="4"/>
          </p:nvPr>
        </p:nvSpPr>
        <p:spPr/>
        <p:txBody>
          <a:bodyPr/>
          <a:lstStyle/>
          <a:p>
            <a:endParaRPr kumimoji="1" lang="ja-JP" altLang="en-US"/>
          </a:p>
        </p:txBody>
      </p:sp>
    </p:spTree>
    <p:extLst>
      <p:ext uri="{BB962C8B-B14F-4D97-AF65-F5344CB8AC3E}">
        <p14:creationId xmlns:p14="http://schemas.microsoft.com/office/powerpoint/2010/main" xmlns="" val="2991522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バイユー</a:t>
            </a:r>
            <a:r>
              <a:rPr lang="en-US" altLang="ja-JP" dirty="0"/>
              <a:t>(bayou)</a:t>
            </a:r>
            <a:endParaRPr kumimoji="1" lang="ja-JP" altLang="en-US" dirty="0"/>
          </a:p>
        </p:txBody>
      </p:sp>
      <p:sp>
        <p:nvSpPr>
          <p:cNvPr id="3" name="テキスト プレースホルダー 2"/>
          <p:cNvSpPr>
            <a:spLocks noGrp="1"/>
          </p:cNvSpPr>
          <p:nvPr>
            <p:ph type="body" idx="1"/>
          </p:nvPr>
        </p:nvSpPr>
        <p:spPr/>
        <p:txBody>
          <a:bodyPr/>
          <a:lstStyle/>
          <a:p>
            <a:endParaRPr kumimoji="1" lang="ja-JP" altLang="en-US" dirty="0"/>
          </a:p>
        </p:txBody>
      </p:sp>
      <p:sp>
        <p:nvSpPr>
          <p:cNvPr id="5" name="テキスト プレースホルダー 4"/>
          <p:cNvSpPr>
            <a:spLocks noGrp="1"/>
          </p:cNvSpPr>
          <p:nvPr>
            <p:ph type="body" sz="quarter" idx="3"/>
          </p:nvPr>
        </p:nvSpPr>
        <p:spPr/>
        <p:txBody>
          <a:bodyPr/>
          <a:lstStyle/>
          <a:p>
            <a:endParaRPr kumimoji="1" lang="ja-JP" altLang="en-US"/>
          </a:p>
        </p:txBody>
      </p:sp>
      <p:pic>
        <p:nvPicPr>
          <p:cNvPr id="2051" name="Picture 3" descr="C:\Users\成康\Dropbox\2013_03_02\IMG_0004.jpg"/>
          <p:cNvPicPr>
            <a:picLocks noGrp="1" noChangeAspect="1" noChangeArrowheads="1"/>
          </p:cNvPicPr>
          <p:nvPr>
            <p:ph sz="quarter" idx="4"/>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072" y="1916832"/>
            <a:ext cx="3024336" cy="4280485"/>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p:cNvPicPr>
            <a:picLocks noGrp="1" noChangeAspect="1" noChangeArrowheads="1"/>
          </p:cNvPicPr>
          <p:nvPr>
            <p:ph sz="half" idx="2"/>
          </p:nvPr>
        </p:nvPicPr>
        <p:blipFill>
          <a:blip r:embed="rId3" cstate="print">
            <a:extLst>
              <a:ext uri="{28A0092B-C50C-407E-A947-70E740481C1C}">
                <a14:useLocalDpi xmlns:a14="http://schemas.microsoft.com/office/drawing/2010/main" xmlns="" val="0"/>
              </a:ext>
            </a:extLst>
          </a:blip>
          <a:srcRect/>
          <a:stretch>
            <a:fillRect/>
          </a:stretch>
        </p:blipFill>
        <p:spPr bwMode="auto">
          <a:xfrm>
            <a:off x="678085" y="4077072"/>
            <a:ext cx="3604194" cy="23810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053" name="Picture 5" descr="C:\Users\成康\Dropbox\2013_03_02\IMG_00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23998" y="1632828"/>
            <a:ext cx="3312368" cy="20568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613733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649</TotalTime>
  <Words>324</Words>
  <Application>Microsoft Office PowerPoint</Application>
  <PresentationFormat>画面に合わせる (4:3)</PresentationFormat>
  <Paragraphs>135</Paragraphs>
  <Slides>31</Slides>
  <Notes>1</Notes>
  <HiddenSlides>0</HiddenSlides>
  <MMClips>0</MMClips>
  <ScaleCrop>false</ScaleCrop>
  <HeadingPairs>
    <vt:vector size="4" baseType="variant">
      <vt:variant>
        <vt:lpstr>テーマ</vt:lpstr>
      </vt:variant>
      <vt:variant>
        <vt:i4>1</vt:i4>
      </vt:variant>
      <vt:variant>
        <vt:lpstr>スライド タイトル</vt:lpstr>
      </vt:variant>
      <vt:variant>
        <vt:i4>31</vt:i4>
      </vt:variant>
    </vt:vector>
  </HeadingPairs>
  <TitlesOfParts>
    <vt:vector size="32" baseType="lpstr">
      <vt:lpstr>Office ​​テーマ</vt:lpstr>
      <vt:lpstr>アメリカ・テーマパークの魅力</vt:lpstr>
      <vt:lpstr>アメリカの歴史</vt:lpstr>
      <vt:lpstr>ウオルト・ディズニーとディズニーランド</vt:lpstr>
      <vt:lpstr>ディズニーワールド</vt:lpstr>
      <vt:lpstr>それぞれに違う背景</vt:lpstr>
      <vt:lpstr>カリブの海賊</vt:lpstr>
      <vt:lpstr>１８００年ころのアメリカ</vt:lpstr>
      <vt:lpstr>ニューオリンズ</vt:lpstr>
      <vt:lpstr>バイユー(bayou)</vt:lpstr>
      <vt:lpstr>ディズニーランドでは…</vt:lpstr>
      <vt:lpstr>スライド 11</vt:lpstr>
      <vt:lpstr>スプラッシュマウンテン</vt:lpstr>
      <vt:lpstr>ジョージア州</vt:lpstr>
      <vt:lpstr>南北戦争（1861年～1965年）</vt:lpstr>
      <vt:lpstr>バックグラウンドストーリー</vt:lpstr>
      <vt:lpstr>ビッグサンダーマウンテン</vt:lpstr>
      <vt:lpstr>アリゾナ州</vt:lpstr>
      <vt:lpstr>トム・ソーヤー島</vt:lpstr>
      <vt:lpstr>ミズーリ州</vt:lpstr>
      <vt:lpstr>ウオルトディズニーとトム・ソーヤー</vt:lpstr>
      <vt:lpstr>まとめ</vt:lpstr>
      <vt:lpstr>スライド 22</vt:lpstr>
      <vt:lpstr>スライド 23</vt:lpstr>
      <vt:lpstr>ケープコッド</vt:lpstr>
      <vt:lpstr>スライド 25</vt:lpstr>
      <vt:lpstr>世界のテーマパーク</vt:lpstr>
      <vt:lpstr>ウエスタンリバー鉄道</vt:lpstr>
      <vt:lpstr>熱帯のエリア</vt:lpstr>
      <vt:lpstr>ジャングルクルーズ</vt:lpstr>
      <vt:lpstr>ディズニーリゾート入場者数</vt:lpstr>
      <vt:lpstr>オリエンタルランドの株価</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yamasawa</dc:creator>
  <cp:lastModifiedBy>yamasawa</cp:lastModifiedBy>
  <cp:revision>74</cp:revision>
  <dcterms:created xsi:type="dcterms:W3CDTF">2013-02-02T08:43:19Z</dcterms:created>
  <dcterms:modified xsi:type="dcterms:W3CDTF">2014-10-15T09:09:12Z</dcterms:modified>
</cp:coreProperties>
</file>