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9" r:id="rId3"/>
    <p:sldId id="298" r:id="rId4"/>
    <p:sldId id="318" r:id="rId5"/>
    <p:sldId id="308" r:id="rId6"/>
    <p:sldId id="306" r:id="rId7"/>
    <p:sldId id="307" r:id="rId8"/>
    <p:sldId id="294" r:id="rId9"/>
    <p:sldId id="305" r:id="rId10"/>
    <p:sldId id="311" r:id="rId11"/>
    <p:sldId id="321" r:id="rId12"/>
    <p:sldId id="317" r:id="rId13"/>
    <p:sldId id="312" r:id="rId14"/>
    <p:sldId id="313" r:id="rId15"/>
    <p:sldId id="300" r:id="rId16"/>
    <p:sldId id="301" r:id="rId17"/>
    <p:sldId id="302" r:id="rId18"/>
    <p:sldId id="314" r:id="rId19"/>
    <p:sldId id="310" r:id="rId20"/>
    <p:sldId id="304" r:id="rId21"/>
  </p:sldIdLst>
  <p:sldSz cx="9144000" cy="6858000" type="screen4x3"/>
  <p:notesSz cx="6858000" cy="994568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2510" tIns="46255" rIns="92510" bIns="4625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2510" tIns="46255" rIns="92510" bIns="4625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E93F9EB-DD9F-4F5F-AC73-CF1E968C08A7}" type="datetimeFigureOut">
              <a:rPr lang="ja-JP" altLang="en-US"/>
              <a:pPr>
                <a:defRPr/>
              </a:pPr>
              <a:t>2014/4/10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2510" tIns="46255" rIns="92510" bIns="4625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2510" tIns="46255" rIns="92510" bIns="4625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2F3FCB5-DD65-4476-974D-B61F1960CFB4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214428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2510" tIns="46255" rIns="92510" bIns="4625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2510" tIns="46255" rIns="92510" bIns="4625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690F367-D06E-4F9D-95A3-950FD86AE7EF}" type="datetimeFigureOut">
              <a:rPr lang="ja-JP" altLang="en-US"/>
              <a:pPr>
                <a:defRPr/>
              </a:pPr>
              <a:t>2014/4/10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4538"/>
            <a:ext cx="4975225" cy="3732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0" tIns="46255" rIns="92510" bIns="46255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2510" tIns="46255" rIns="92510" bIns="46255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2510" tIns="46255" rIns="92510" bIns="4625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2510" tIns="46255" rIns="92510" bIns="4625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44533F4-DA93-4564-953F-419E03D97725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605864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41487-F031-4444-B925-0D5560543381}" type="datetimeFigureOut">
              <a:rPr lang="ja-JP" altLang="en-US"/>
              <a:pPr>
                <a:defRPr/>
              </a:pPr>
              <a:t>2014/4/10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30422-24F2-44FF-BFAD-56A8E292ACDE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0BFFF-0F14-4F8B-B16A-605BAFFA5F80}" type="datetimeFigureOut">
              <a:rPr lang="ja-JP" altLang="en-US"/>
              <a:pPr>
                <a:defRPr/>
              </a:pPr>
              <a:t>2014/4/10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7DEEF-A0CF-4FC1-8119-2D09D8FA59FF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50354-9ED9-4261-9718-68DC9DD3D325}" type="datetimeFigureOut">
              <a:rPr lang="ja-JP" altLang="en-US"/>
              <a:pPr>
                <a:defRPr/>
              </a:pPr>
              <a:t>2014/4/10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EF0A4-F4F2-4F32-B52B-E0CCFE2B69D5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BC420-B5E5-459D-B0A7-4ABC9EF11A7B}" type="datetimeFigureOut">
              <a:rPr lang="ja-JP" altLang="en-US"/>
              <a:pPr>
                <a:defRPr/>
              </a:pPr>
              <a:t>2014/4/10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20B69-EE37-4439-AE2F-1F7F5124C917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1EC85-90DA-479E-8578-C03B983AD2CB}" type="datetimeFigureOut">
              <a:rPr lang="ja-JP" altLang="en-US"/>
              <a:pPr>
                <a:defRPr/>
              </a:pPr>
              <a:t>2014/4/10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7B340-79AE-45A7-AA91-48A7A4F2E0D7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7973A-ADA5-4E8A-B229-E63ED06F7064}" type="datetimeFigureOut">
              <a:rPr lang="ja-JP" altLang="en-US"/>
              <a:pPr>
                <a:defRPr/>
              </a:pPr>
              <a:t>2014/4/10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E5E38-BA4D-443E-90DE-4C5C8227B13D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62B36-38F0-4306-AA8D-4261E02E9FB1}" type="datetimeFigureOut">
              <a:rPr lang="ja-JP" altLang="en-US"/>
              <a:pPr>
                <a:defRPr/>
              </a:pPr>
              <a:t>2014/4/10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F2D2C-1AFE-45FD-8917-85FBE974867D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2E45A-FC3D-4EA3-A90D-863A4FDF3487}" type="datetimeFigureOut">
              <a:rPr lang="ja-JP" altLang="en-US"/>
              <a:pPr>
                <a:defRPr/>
              </a:pPr>
              <a:t>2014/4/10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559F5-4A64-4A50-AD8C-29529FA66E7C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FF217-DCCC-4631-ACBA-41072776E699}" type="datetimeFigureOut">
              <a:rPr lang="ja-JP" altLang="en-US"/>
              <a:pPr>
                <a:defRPr/>
              </a:pPr>
              <a:t>2014/4/10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DC340-5EFA-48E8-99E2-57A278B77358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20874-2832-45AF-946A-0EDC42C1A749}" type="datetimeFigureOut">
              <a:rPr lang="ja-JP" altLang="en-US"/>
              <a:pPr>
                <a:defRPr/>
              </a:pPr>
              <a:t>2014/4/10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307AB-A66D-4EF7-B708-D82247CF7646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B6B1E-54D1-4A2E-A36F-51713BF9D202}" type="datetimeFigureOut">
              <a:rPr lang="ja-JP" altLang="en-US"/>
              <a:pPr>
                <a:defRPr/>
              </a:pPr>
              <a:t>2014/4/10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97FEE-DE36-4A43-912E-EC6AC5C5908C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37CA43B-057D-4839-8C80-0FE2E2A9B48A}" type="datetimeFigureOut">
              <a:rPr lang="ja-JP" altLang="en-US"/>
              <a:pPr>
                <a:defRPr/>
              </a:pPr>
              <a:t>2014/4/10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87D608F-5C80-4F0A-BEB4-12BF2414FEE2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rgbClr val="002060"/>
                </a:solidFill>
              </a:rPr>
              <a:t>ハノイと香港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 smtClean="0"/>
              <a:t>跡見学園女子大学マネジメント学部山澤成康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42" name="Picture 2" descr="G:\モバイル用 (O)\ベトナム、香港\写真\2012ベトナム、香港出張\P10205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0554" y="0"/>
            <a:ext cx="9564554" cy="7173416"/>
          </a:xfrm>
          <a:prstGeom prst="rect">
            <a:avLst/>
          </a:prstGeom>
          <a:noFill/>
        </p:spPr>
      </p:pic>
      <p:sp>
        <p:nvSpPr>
          <p:cNvPr id="4" name="フリーフォーム 3"/>
          <p:cNvSpPr/>
          <p:nvPr/>
        </p:nvSpPr>
        <p:spPr>
          <a:xfrm>
            <a:off x="4881489" y="5659792"/>
            <a:ext cx="3138761" cy="819253"/>
          </a:xfrm>
          <a:custGeom>
            <a:avLst/>
            <a:gdLst>
              <a:gd name="connsiteX0" fmla="*/ 0 w 3138761"/>
              <a:gd name="connsiteY0" fmla="*/ 65759 h 819253"/>
              <a:gd name="connsiteX1" fmla="*/ 0 w 3138761"/>
              <a:gd name="connsiteY1" fmla="*/ 65759 h 819253"/>
              <a:gd name="connsiteX2" fmla="*/ 154745 w 3138761"/>
              <a:gd name="connsiteY2" fmla="*/ 9488 h 819253"/>
              <a:gd name="connsiteX3" fmla="*/ 478302 w 3138761"/>
              <a:gd name="connsiteY3" fmla="*/ 23556 h 819253"/>
              <a:gd name="connsiteX4" fmla="*/ 1041009 w 3138761"/>
              <a:gd name="connsiteY4" fmla="*/ 122030 h 819253"/>
              <a:gd name="connsiteX5" fmla="*/ 1167619 w 3138761"/>
              <a:gd name="connsiteY5" fmla="*/ 150165 h 819253"/>
              <a:gd name="connsiteX6" fmla="*/ 1280160 w 3138761"/>
              <a:gd name="connsiteY6" fmla="*/ 164233 h 819253"/>
              <a:gd name="connsiteX7" fmla="*/ 1603717 w 3138761"/>
              <a:gd name="connsiteY7" fmla="*/ 192368 h 819253"/>
              <a:gd name="connsiteX8" fmla="*/ 2447779 w 3138761"/>
              <a:gd name="connsiteY8" fmla="*/ 220503 h 819253"/>
              <a:gd name="connsiteX9" fmla="*/ 2489982 w 3138761"/>
              <a:gd name="connsiteY9" fmla="*/ 248639 h 819253"/>
              <a:gd name="connsiteX10" fmla="*/ 2504049 w 3138761"/>
              <a:gd name="connsiteY10" fmla="*/ 304910 h 819253"/>
              <a:gd name="connsiteX11" fmla="*/ 2518117 w 3138761"/>
              <a:gd name="connsiteY11" fmla="*/ 473722 h 819253"/>
              <a:gd name="connsiteX12" fmla="*/ 2546253 w 3138761"/>
              <a:gd name="connsiteY12" fmla="*/ 501857 h 819253"/>
              <a:gd name="connsiteX13" fmla="*/ 2588456 w 3138761"/>
              <a:gd name="connsiteY13" fmla="*/ 572196 h 819253"/>
              <a:gd name="connsiteX14" fmla="*/ 2644726 w 3138761"/>
              <a:gd name="connsiteY14" fmla="*/ 670670 h 819253"/>
              <a:gd name="connsiteX15" fmla="*/ 2869809 w 3138761"/>
              <a:gd name="connsiteY15" fmla="*/ 797279 h 819253"/>
              <a:gd name="connsiteX16" fmla="*/ 3010486 w 3138761"/>
              <a:gd name="connsiteY16" fmla="*/ 811346 h 819253"/>
              <a:gd name="connsiteX17" fmla="*/ 3123028 w 3138761"/>
              <a:gd name="connsiteY17" fmla="*/ 797279 h 819253"/>
              <a:gd name="connsiteX18" fmla="*/ 3108960 w 3138761"/>
              <a:gd name="connsiteY18" fmla="*/ 741008 h 819253"/>
              <a:gd name="connsiteX19" fmla="*/ 2208628 w 3138761"/>
              <a:gd name="connsiteY19" fmla="*/ 23556 h 81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138761" h="819253">
                <a:moveTo>
                  <a:pt x="0" y="65759"/>
                </a:moveTo>
                <a:lnTo>
                  <a:pt x="0" y="65759"/>
                </a:lnTo>
                <a:cubicBezTo>
                  <a:pt x="51582" y="47002"/>
                  <a:pt x="100071" y="14312"/>
                  <a:pt x="154745" y="9488"/>
                </a:cubicBezTo>
                <a:cubicBezTo>
                  <a:pt x="262281" y="0"/>
                  <a:pt x="371208" y="9957"/>
                  <a:pt x="478302" y="23556"/>
                </a:cubicBezTo>
                <a:cubicBezTo>
                  <a:pt x="667205" y="47544"/>
                  <a:pt x="853440" y="89205"/>
                  <a:pt x="1041009" y="122030"/>
                </a:cubicBezTo>
                <a:cubicBezTo>
                  <a:pt x="1083595" y="129483"/>
                  <a:pt x="1125044" y="142652"/>
                  <a:pt x="1167619" y="150165"/>
                </a:cubicBezTo>
                <a:cubicBezTo>
                  <a:pt x="1204849" y="156735"/>
                  <a:pt x="1242530" y="160591"/>
                  <a:pt x="1280160" y="164233"/>
                </a:cubicBezTo>
                <a:lnTo>
                  <a:pt x="1603717" y="192368"/>
                </a:lnTo>
                <a:cubicBezTo>
                  <a:pt x="2025702" y="230730"/>
                  <a:pt x="1458604" y="200720"/>
                  <a:pt x="2447779" y="220503"/>
                </a:cubicBezTo>
                <a:cubicBezTo>
                  <a:pt x="2461847" y="229882"/>
                  <a:pt x="2480604" y="234571"/>
                  <a:pt x="2489982" y="248639"/>
                </a:cubicBezTo>
                <a:cubicBezTo>
                  <a:pt x="2500707" y="264726"/>
                  <a:pt x="2501651" y="285725"/>
                  <a:pt x="2504049" y="304910"/>
                </a:cubicBezTo>
                <a:cubicBezTo>
                  <a:pt x="2511053" y="360940"/>
                  <a:pt x="2506286" y="418510"/>
                  <a:pt x="2518117" y="473722"/>
                </a:cubicBezTo>
                <a:cubicBezTo>
                  <a:pt x="2520896" y="486691"/>
                  <a:pt x="2538544" y="491064"/>
                  <a:pt x="2546253" y="501857"/>
                </a:cubicBezTo>
                <a:cubicBezTo>
                  <a:pt x="2562146" y="524107"/>
                  <a:pt x="2576228" y="547740"/>
                  <a:pt x="2588456" y="572196"/>
                </a:cubicBezTo>
                <a:cubicBezTo>
                  <a:pt x="2617337" y="629959"/>
                  <a:pt x="2581926" y="613103"/>
                  <a:pt x="2644726" y="670670"/>
                </a:cubicBezTo>
                <a:cubicBezTo>
                  <a:pt x="2734821" y="753257"/>
                  <a:pt x="2760448" y="777980"/>
                  <a:pt x="2869809" y="797279"/>
                </a:cubicBezTo>
                <a:cubicBezTo>
                  <a:pt x="2916218" y="805469"/>
                  <a:pt x="2963594" y="806657"/>
                  <a:pt x="3010486" y="811346"/>
                </a:cubicBezTo>
                <a:cubicBezTo>
                  <a:pt x="3048000" y="806657"/>
                  <a:pt x="3092264" y="819253"/>
                  <a:pt x="3123028" y="797279"/>
                </a:cubicBezTo>
                <a:cubicBezTo>
                  <a:pt x="3138761" y="786041"/>
                  <a:pt x="3108960" y="741008"/>
                  <a:pt x="3108960" y="741008"/>
                </a:cubicBezTo>
                <a:lnTo>
                  <a:pt x="2208628" y="23556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347864" y="5877272"/>
            <a:ext cx="54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>
                <a:solidFill>
                  <a:schemeClr val="bg1"/>
                </a:solidFill>
              </a:rPr>
              <a:t>パークソン（デパート）</a:t>
            </a:r>
            <a:endParaRPr kumimoji="1" lang="ja-JP" alt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ベトナムの自動車産業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日本</a:t>
            </a:r>
            <a:endParaRPr kumimoji="1"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kumimoji="1" lang="ja-JP" altLang="en-US" dirty="0" smtClean="0"/>
              <a:t>トヨタ、ホンダ</a:t>
            </a:r>
            <a:endParaRPr kumimoji="1" lang="en-US" altLang="ja-JP" dirty="0" smtClean="0"/>
          </a:p>
          <a:p>
            <a:r>
              <a:rPr lang="ja-JP" altLang="en-US" dirty="0" smtClean="0"/>
              <a:t>高級感</a:t>
            </a:r>
            <a:endParaRPr kumimoji="1" lang="en-US" altLang="ja-JP" dirty="0" smtClean="0"/>
          </a:p>
          <a:p>
            <a:r>
              <a:rPr lang="ja-JP" altLang="en-US" dirty="0" smtClean="0"/>
              <a:t>社会貢献活動（コンサート）</a:t>
            </a:r>
            <a:endParaRPr kumimoji="1" lang="ja-JP" altLang="en-US" dirty="0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kumimoji="1" lang="ja-JP" altLang="en-US" dirty="0" smtClean="0"/>
              <a:t>韓国</a:t>
            </a:r>
            <a:endParaRPr kumimoji="1" lang="ja-JP" altLang="en-US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kumimoji="1" lang="ja-JP" altLang="en-US" dirty="0" smtClean="0"/>
              <a:t>現代、起亜</a:t>
            </a:r>
            <a:endParaRPr kumimoji="1" lang="en-US" altLang="ja-JP" dirty="0" smtClean="0"/>
          </a:p>
          <a:p>
            <a:r>
              <a:rPr kumimoji="1" lang="ja-JP" altLang="en-US" dirty="0" smtClean="0"/>
              <a:t>低価格</a:t>
            </a:r>
            <a:endParaRPr kumimoji="1" lang="en-US" altLang="ja-JP" dirty="0" smtClean="0"/>
          </a:p>
          <a:p>
            <a:r>
              <a:rPr lang="ja-JP" altLang="en-US" dirty="0" smtClean="0"/>
              <a:t>社会貢献活動（環境）</a:t>
            </a:r>
            <a:endParaRPr lang="en-US" altLang="ja-JP" dirty="0" smtClean="0"/>
          </a:p>
          <a:p>
            <a:r>
              <a:rPr kumimoji="1" lang="ja-JP" altLang="en-US" dirty="0" smtClean="0"/>
              <a:t>テレビの利用</a:t>
            </a:r>
            <a:endParaRPr kumimoji="1" lang="en-US" altLang="ja-JP" dirty="0" smtClean="0"/>
          </a:p>
          <a:p>
            <a:r>
              <a:rPr lang="ja-JP" altLang="en-US" dirty="0" smtClean="0"/>
              <a:t>タクシーへの採用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kusan.net/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8544" cy="7368250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4869160"/>
            <a:ext cx="8229600" cy="1143000"/>
          </a:xfrm>
        </p:spPr>
        <p:txBody>
          <a:bodyPr/>
          <a:lstStyle/>
          <a:p>
            <a:r>
              <a:rPr lang="en-US" altLang="ja-JP" dirty="0" err="1" smtClean="0">
                <a:solidFill>
                  <a:srgbClr val="FFFF00"/>
                </a:solidFill>
                <a:latin typeface="AR Pゴシック体S" pitchFamily="50" charset="-128"/>
                <a:ea typeface="AR Pゴシック体S" pitchFamily="50" charset="-128"/>
              </a:rPr>
              <a:t>Hongkong</a:t>
            </a:r>
            <a:endParaRPr kumimoji="1" lang="ja-JP" altLang="en-US" dirty="0">
              <a:solidFill>
                <a:srgbClr val="FFFF00"/>
              </a:solidFill>
              <a:latin typeface="AR Pゴシック体S" pitchFamily="50" charset="-128"/>
              <a:ea typeface="AR Pゴシック体S" pitchFamily="50" charset="-128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4172282" cy="312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ttp://www.afcd.gov.hk/tc_chi/country/cou_vis/cou_vis_cou/files/map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0"/>
            <a:ext cx="4256671" cy="2950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660" y="1916833"/>
            <a:ext cx="9244660" cy="385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5362" name="Picture 2" descr="G:\モバイル用 (O)\ベトナム、香港\写真\2012ベトナム、香港出張\P10300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627913" cy="7220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清酒輸出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549" y="1340768"/>
            <a:ext cx="827044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醤油輸出</a:t>
            </a:r>
            <a:endParaRPr kumimoji="1" lang="ja-JP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874361"/>
            <a:ext cx="7010400" cy="397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りんご輸出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7780" y="1836261"/>
            <a:ext cx="6568440" cy="405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6386" name="Picture 2" descr="G:\モバイル用 (O)\ベトナム、香港\写真\2012ベトナム、香港出張\P10209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11" y="0"/>
            <a:ext cx="8940485" cy="6705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000" y="1340768"/>
            <a:ext cx="9001000" cy="46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6810" y="1641951"/>
            <a:ext cx="6850380" cy="444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8374792" cy="540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240" y="1878171"/>
            <a:ext cx="6065520" cy="397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8914" name="Picture 2" descr="ベトナムの首都ハノイの地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9026432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4139952" y="4437112"/>
            <a:ext cx="40324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 smtClean="0">
                <a:latin typeface="Aharoni" pitchFamily="2" charset="-79"/>
                <a:cs typeface="Aharoni" pitchFamily="2" charset="-79"/>
              </a:rPr>
              <a:t>HANOI</a:t>
            </a:r>
            <a:endParaRPr kumimoji="1" lang="ja-JP" altLang="en-US" sz="66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8918" name="Picture 6" descr="http://image.space.rakuten.co.jp/lg01/91/0000622791/91/imgd3757228zikazj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2736"/>
            <a:ext cx="3810000" cy="2857500"/>
          </a:xfrm>
          <a:prstGeom prst="rect">
            <a:avLst/>
          </a:prstGeom>
          <a:noFill/>
        </p:spPr>
      </p:pic>
      <p:pic>
        <p:nvPicPr>
          <p:cNvPr id="38920" name="Picture 8" descr="http://a2.cdn-hotels.com/images/themedcontent/ja_JP/Hanoi_Din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5572124"/>
            <a:ext cx="3838575" cy="2571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9218" name="Picture 2" descr="G:\モバイル用 (O)\ベトナム、香港\写真\2012ベトナム、香港出張\P10206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4016"/>
            <a:ext cx="9684568" cy="7263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170" name="Picture 2" descr="G:\モバイル用 (O)\ベトナム、香港\写真\2012ベトナム、香港出張\P10205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8044" y="0"/>
            <a:ext cx="10092612" cy="7569460"/>
          </a:xfrm>
          <a:prstGeom prst="rect">
            <a:avLst/>
          </a:prstGeom>
          <a:noFill/>
        </p:spPr>
      </p:pic>
      <p:sp>
        <p:nvSpPr>
          <p:cNvPr id="4" name="テキスト ボックス 3"/>
          <p:cNvSpPr txBox="1"/>
          <p:nvPr/>
        </p:nvSpPr>
        <p:spPr>
          <a:xfrm>
            <a:off x="3923928" y="5589240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solidFill>
                  <a:schemeClr val="bg1"/>
                </a:solidFill>
              </a:rPr>
              <a:t>ヴィンコムセンター</a:t>
            </a:r>
            <a:endParaRPr kumimoji="1" lang="ja-JP" alt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194" name="Picture 2" descr="G:\モバイル用 (O)\ベトナム、香港\写真\2012ベトナム、香港出張\P10205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6632" y="0"/>
            <a:ext cx="10932706" cy="8199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コンテンツ プレースホルダ 3" descr="http://media.economist.com/sites/default/files/imagecache/290-width/images/print-edition/20121110_WBC421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68760"/>
            <a:ext cx="583264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146" name="Picture 2" descr="G:\モバイル用 (O)\ベトナム、香港\写真\2012ベトナム、香港出張\P10206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003"/>
            <a:ext cx="9396535" cy="7047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1544</TotalTime>
  <Words>59</Words>
  <Application>Microsoft Office PowerPoint</Application>
  <PresentationFormat>画面に合わせる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1" baseType="lpstr">
      <vt:lpstr>Office テーマ</vt:lpstr>
      <vt:lpstr>ハノイと香港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ベトナムの自動車産業</vt:lpstr>
      <vt:lpstr>Hongkong</vt:lpstr>
      <vt:lpstr>スライド 13</vt:lpstr>
      <vt:lpstr>スライド 14</vt:lpstr>
      <vt:lpstr>清酒輸出</vt:lpstr>
      <vt:lpstr>醤油輸出</vt:lpstr>
      <vt:lpstr>りんご輸出</vt:lpstr>
      <vt:lpstr>スライド 18</vt:lpstr>
      <vt:lpstr>スライド 19</vt:lpstr>
      <vt:lpstr>スライド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日本復興計画</dc:title>
  <dc:creator>yamasawa</dc:creator>
  <cp:lastModifiedBy>yamasawa</cp:lastModifiedBy>
  <cp:revision>79</cp:revision>
  <dcterms:created xsi:type="dcterms:W3CDTF">2011-12-07T06:14:20Z</dcterms:created>
  <dcterms:modified xsi:type="dcterms:W3CDTF">2014-04-10T07:11:00Z</dcterms:modified>
</cp:coreProperties>
</file>