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1"/>
  </p:sldMasterIdLst>
  <p:sldIdLst>
    <p:sldId id="256" r:id="rId2"/>
    <p:sldId id="264" r:id="rId3"/>
    <p:sldId id="257" r:id="rId4"/>
    <p:sldId id="258" r:id="rId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BDA586-0E14-42C3-95D0-BC5CB78543E4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CA561-A6B2-4C79-ADA2-447080405A72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F77A6-D3D7-4195-B6F0-B3086ECDB249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251C23-AE9C-4B6B-9813-8A591FC0E3F2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306C2-8BCD-44A3-9480-82855A5CF672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D3092-0A7A-4788-A22A-7D5A39DEDF68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30845-A25A-4A06-B4CD-5EE7050F9135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41F105-07C5-43BA-9F34-64C1AC775B85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F148C-DAA5-4CAD-8401-E9CDD41B639C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2FE66-D9B8-4114-8321-76BD07ED2C7B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D1520F-B781-4818-91C7-CC6474777994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3869209-DA3A-4701-BD0E-1EA7D7EEEB4B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mtClean="0"/>
              <a:t>人は見た目が</a:t>
            </a:r>
            <a:r>
              <a:rPr lang="en-US" altLang="ja-JP" smtClean="0"/>
              <a:t>9</a:t>
            </a:r>
            <a:r>
              <a:rPr lang="ja-JP" altLang="en-US" smtClean="0"/>
              <a:t>割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mtClean="0"/>
              <a:t>竹内一郎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mtClean="0"/>
              <a:t>新潮新書（</a:t>
            </a:r>
            <a:r>
              <a:rPr lang="en-US" altLang="ja-JP" smtClean="0"/>
              <a:t>2005</a:t>
            </a:r>
            <a:r>
              <a:rPr lang="ja-JP" altLang="en-US" smtClean="0"/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mtClean="0"/>
              <a:t>コミュニケーションの種類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バーバル・コミュニケーション（言葉による伝達）（</a:t>
            </a:r>
            <a:r>
              <a:rPr lang="en-US" altLang="ja-JP" smtClean="0"/>
              <a:t>verbal communication)</a:t>
            </a:r>
          </a:p>
          <a:p>
            <a:r>
              <a:rPr lang="ja-JP" altLang="en-US" smtClean="0"/>
              <a:t>ノンバーバル・コミュニケーション（言葉以外の伝達）</a:t>
            </a:r>
          </a:p>
          <a:p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 smtClean="0"/>
              <a:t>目は口ほどにものを言う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ja-JP" smtClean="0"/>
          </a:p>
          <a:p>
            <a:endParaRPr lang="en-US" altLang="ja-JP" smtClean="0"/>
          </a:p>
          <a:p>
            <a:pPr>
              <a:buFont typeface="Wingdings" pitchFamily="2" charset="2"/>
              <a:buNone/>
            </a:pPr>
            <a:endParaRPr lang="en-US" altLang="ja-JP" smtClean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187450" y="1989138"/>
            <a:ext cx="6264275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　</a:t>
            </a:r>
            <a:r>
              <a:rPr lang="ja-JP" altLang="en-US" sz="2800"/>
              <a:t>待ち合わせに遅れた女が男にこういう。「ごめん。怒ってる？」</a:t>
            </a:r>
          </a:p>
          <a:p>
            <a:pPr>
              <a:spcBef>
                <a:spcPct val="50000"/>
              </a:spcBef>
            </a:pPr>
            <a:r>
              <a:rPr lang="ja-JP" altLang="en-US" sz="2800"/>
              <a:t>　男は「怒った」といいながら目が笑っている。こういう場合は怒っていない。</a:t>
            </a:r>
          </a:p>
          <a:p>
            <a:pPr>
              <a:spcBef>
                <a:spcPct val="50000"/>
              </a:spcBef>
            </a:pPr>
            <a:r>
              <a:rPr lang="ja-JP" altLang="en-US" sz="2800"/>
              <a:t>　逆に「怒っていない」といいながら、目が怒っている場合がある。こちらの場合は怒っている。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4000" smtClean="0"/>
              <a:t>アメリカの心理学者</a:t>
            </a:r>
            <a:br>
              <a:rPr lang="ja-JP" altLang="en-US" sz="4000" smtClean="0"/>
            </a:br>
            <a:r>
              <a:rPr lang="ja-JP" altLang="en-US" sz="4000" smtClean="0"/>
              <a:t>アルバート・マレービアン博士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顔の表情　５５％</a:t>
            </a:r>
          </a:p>
          <a:p>
            <a:r>
              <a:rPr lang="ja-JP" altLang="en-US" smtClean="0"/>
              <a:t>声の質（高低）、大きさ、テンポ　</a:t>
            </a:r>
            <a:r>
              <a:rPr lang="en-US" altLang="ja-JP" smtClean="0"/>
              <a:t>38</a:t>
            </a:r>
            <a:r>
              <a:rPr lang="ja-JP" altLang="en-US" smtClean="0"/>
              <a:t>％</a:t>
            </a:r>
          </a:p>
          <a:p>
            <a:r>
              <a:rPr lang="ja-JP" altLang="en-US" smtClean="0"/>
              <a:t>話す言葉の内容　７％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53</Words>
  <Application>Microsoft Office PowerPoint</Application>
  <PresentationFormat>画面に合わせる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Arial</vt:lpstr>
      <vt:lpstr>ＭＳ Ｐゴシック</vt:lpstr>
      <vt:lpstr>Calibri</vt:lpstr>
      <vt:lpstr>Wingdings</vt:lpstr>
      <vt:lpstr>Office テーマ</vt:lpstr>
      <vt:lpstr>人は見た目が9割</vt:lpstr>
      <vt:lpstr>コミュニケーションの種類</vt:lpstr>
      <vt:lpstr>目は口ほどにものを言う</vt:lpstr>
      <vt:lpstr>アメリカの心理学者 アルバート・マレービアン博士</vt:lpstr>
    </vt:vector>
  </TitlesOfParts>
  <Company>跡見学園女子大学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著作権について</dc:title>
  <dc:creator>山澤成康</dc:creator>
  <cp:lastModifiedBy>yamasawa</cp:lastModifiedBy>
  <cp:revision>8</cp:revision>
  <dcterms:created xsi:type="dcterms:W3CDTF">2006-02-25T01:42:06Z</dcterms:created>
  <dcterms:modified xsi:type="dcterms:W3CDTF">2014-05-01T05:14:53Z</dcterms:modified>
</cp:coreProperties>
</file>