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782FC69-6317-4CA5-923B-98BB0CF15C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7BC02-A32D-4528-AB33-5565249A347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21E0B-0D97-46EB-9777-7E7D2556122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56F72-C31D-455E-B89B-C642D3ECA90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4452C-F8AF-49D0-B634-DB5600651100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A23798-3630-4305-A3A0-EE03A33B493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15A69E-C7EF-4A21-B265-B03A1D106489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6BAF4B-B0B3-4AAD-A1A7-413D40FBD15A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13714-DBAB-4611-9513-209FFA0B9527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6A8196-B70C-4C38-803A-8DC112E9C07E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8403B-2FE7-48D1-BB52-8DD588E3AD66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886DD-30DA-4E4F-A38F-A7C1EB327F94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00FD0-F3E6-4D45-B9B0-373F6B9F7F09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6ABBD-FD79-4D23-AD9F-8FAA2A133350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D2277-31AF-4E60-A050-9D1AF4CB135F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DFAA-9FA7-42C3-A280-2E8C47B360E1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10" name="図プレースホル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1" name="テキスト プレースホル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2232D7-B355-4B81-B825-FCFC26FE3CAF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アジアの経済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山澤成康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授業の運営法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8229600" cy="452596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テキスト</a:t>
            </a:r>
            <a:endParaRPr lang="ja-JP" altLang="en-US" dirty="0"/>
          </a:p>
          <a:p>
            <a:pPr>
              <a:buNone/>
            </a:pPr>
            <a:r>
              <a:rPr lang="en-US" altLang="ja-JP" dirty="0" smtClean="0"/>
              <a:t>     </a:t>
            </a:r>
            <a:r>
              <a:rPr lang="ja-JP" altLang="en-US" dirty="0" smtClean="0"/>
              <a:t>日本経済研究センター編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概説アジア経済</a:t>
            </a:r>
            <a:r>
              <a:rPr lang="en-US" altLang="ja-JP" dirty="0" smtClean="0"/>
              <a:t>』</a:t>
            </a: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日経ＨＲ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日経キーワード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－</a:t>
            </a:r>
            <a:r>
              <a:rPr lang="en-US" altLang="ja-JP" dirty="0" smtClean="0"/>
              <a:t>2015』</a:t>
            </a:r>
          </a:p>
          <a:p>
            <a:r>
              <a:rPr lang="ja-JP" altLang="en-US" dirty="0" smtClean="0"/>
              <a:t>レジュメ</a:t>
            </a:r>
            <a:endParaRPr lang="en-US" altLang="ja-JP" dirty="0" smtClean="0"/>
          </a:p>
          <a:p>
            <a:r>
              <a:rPr lang="ja-JP" altLang="en-US" dirty="0" smtClean="0"/>
              <a:t>授業の感想（出席点）</a:t>
            </a:r>
            <a:endParaRPr lang="en-US" altLang="ja-JP" dirty="0" smtClean="0"/>
          </a:p>
          <a:p>
            <a:r>
              <a:rPr lang="ja-JP" altLang="en-US" dirty="0" smtClean="0"/>
              <a:t>アジア経済データ</a:t>
            </a:r>
            <a:endParaRPr lang="en-US" altLang="ja-JP" dirty="0" smtClean="0"/>
          </a:p>
          <a:p>
            <a:r>
              <a:rPr lang="ja-JP" altLang="en-US" dirty="0" smtClean="0"/>
              <a:t>アジア経済成長率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テキスト</a:t>
            </a:r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概説アジア経済</a:t>
            </a:r>
            <a:r>
              <a:rPr kumimoji="1" lang="en-US" altLang="ja-JP" dirty="0" smtClean="0"/>
              <a:t>』</a:t>
            </a:r>
          </a:p>
          <a:p>
            <a:r>
              <a:rPr lang="ja-JP" altLang="en-US" dirty="0" smtClean="0"/>
              <a:t>ホームページからダウンロード</a:t>
            </a:r>
            <a:endParaRPr lang="en-US" altLang="ja-JP" dirty="0" smtClean="0"/>
          </a:p>
          <a:p>
            <a:r>
              <a:rPr kumimoji="1" lang="ja-JP" altLang="en-US" dirty="0" smtClean="0"/>
              <a:t>冊子で欲しい人は、山澤まで。（</a:t>
            </a:r>
            <a:r>
              <a:rPr kumimoji="1" lang="en-US" altLang="ja-JP" dirty="0" smtClean="0"/>
              <a:t>1400</a:t>
            </a:r>
            <a:r>
              <a:rPr kumimoji="1" lang="ja-JP" altLang="en-US" dirty="0" smtClean="0"/>
              <a:t>円）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日経キーワード</a:t>
            </a:r>
            <a:r>
              <a:rPr kumimoji="1" lang="en-US" altLang="ja-JP" dirty="0" smtClean="0"/>
              <a:t>』</a:t>
            </a:r>
          </a:p>
          <a:p>
            <a:r>
              <a:rPr lang="ja-JP" altLang="en-US" dirty="0" smtClean="0"/>
              <a:t>就</a:t>
            </a:r>
            <a:r>
              <a:rPr lang="ja-JP" altLang="en-US" dirty="0" smtClean="0"/>
              <a:t>活用。</a:t>
            </a:r>
            <a:endParaRPr kumimoji="1" lang="en-US" altLang="ja-JP" dirty="0" smtClean="0"/>
          </a:p>
          <a:p>
            <a:r>
              <a:rPr lang="ja-JP" altLang="en-US" dirty="0" smtClean="0"/>
              <a:t>重い</a:t>
            </a:r>
            <a:r>
              <a:rPr lang="ja-JP" altLang="en-US" dirty="0" smtClean="0"/>
              <a:t>と思う人は、該当ページだけプリントアウト。</a:t>
            </a:r>
            <a:endParaRPr lang="en-US" altLang="ja-JP" dirty="0" smtClean="0"/>
          </a:p>
          <a:p>
            <a:r>
              <a:rPr kumimoji="1" lang="ja-JP" altLang="en-US" dirty="0" smtClean="0"/>
              <a:t>電子版もあります。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レジュメについて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各国情報については、ホームページ</a:t>
            </a:r>
            <a:r>
              <a:rPr lang="ja-JP" altLang="en-US" dirty="0"/>
              <a:t>（山澤研究室）からダウンロードする</a:t>
            </a:r>
          </a:p>
          <a:p>
            <a:pPr>
              <a:buFont typeface="Wingdings" pitchFamily="2" charset="2"/>
              <a:buNone/>
            </a:pPr>
            <a:endParaRPr lang="ja-JP" altLang="en-US" dirty="0"/>
          </a:p>
          <a:p>
            <a:pPr>
              <a:buFont typeface="Wingdings" pitchFamily="2" charset="2"/>
              <a:buNone/>
            </a:pPr>
            <a:endParaRPr lang="en-US" altLang="ja-JP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授業の評価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映像を見た感想（出席点）</a:t>
            </a:r>
            <a:r>
              <a:rPr lang="en-US" altLang="ja-JP" dirty="0"/>
              <a:t>10</a:t>
            </a:r>
            <a:r>
              <a:rPr lang="ja-JP" altLang="en-US" dirty="0" smtClean="0"/>
              <a:t>％</a:t>
            </a:r>
            <a:endParaRPr lang="ja-JP" altLang="en-US" dirty="0"/>
          </a:p>
          <a:p>
            <a:r>
              <a:rPr lang="ja-JP" altLang="en-US" dirty="0"/>
              <a:t>中間レポート（旅行の計画）</a:t>
            </a:r>
            <a:r>
              <a:rPr lang="en-US" altLang="ja-JP" dirty="0"/>
              <a:t>30</a:t>
            </a:r>
            <a:r>
              <a:rPr lang="ja-JP" altLang="en-US" dirty="0"/>
              <a:t>％</a:t>
            </a:r>
          </a:p>
          <a:p>
            <a:r>
              <a:rPr lang="ja-JP" altLang="en-US" dirty="0"/>
              <a:t>期末レポート（ビジネス編）</a:t>
            </a:r>
            <a:r>
              <a:rPr lang="en-US" altLang="ja-JP" dirty="0"/>
              <a:t>30</a:t>
            </a:r>
            <a:r>
              <a:rPr lang="ja-JP" altLang="en-US" dirty="0"/>
              <a:t>％</a:t>
            </a:r>
          </a:p>
          <a:p>
            <a:r>
              <a:rPr lang="ja-JP" altLang="en-US" dirty="0"/>
              <a:t>期末試験　</a:t>
            </a:r>
            <a:r>
              <a:rPr lang="en-US" altLang="ja-JP" dirty="0"/>
              <a:t>30</a:t>
            </a:r>
            <a:r>
              <a:rPr lang="ja-JP" altLang="en-US" dirty="0"/>
              <a:t>％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117</Words>
  <Application>Microsoft Office PowerPoint</Application>
  <PresentationFormat>画面に合わせる (4:3)</PresentationFormat>
  <Paragraphs>31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Arial</vt:lpstr>
      <vt:lpstr>ＭＳ Ｐゴシック</vt:lpstr>
      <vt:lpstr>Garamond</vt:lpstr>
      <vt:lpstr>Times New Roman</vt:lpstr>
      <vt:lpstr>Wingdings</vt:lpstr>
      <vt:lpstr>ＭＳ Ｐ明朝</vt:lpstr>
      <vt:lpstr>キュート</vt:lpstr>
      <vt:lpstr>アジアの経済</vt:lpstr>
      <vt:lpstr>授業の運営法</vt:lpstr>
      <vt:lpstr>テキストについて</vt:lpstr>
      <vt:lpstr>レジュメについて</vt:lpstr>
      <vt:lpstr>授業の評価</vt:lpstr>
    </vt:vector>
  </TitlesOfParts>
  <Company>跡見学園女子大学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アジアの経済</dc:title>
  <dc:creator>山澤成康</dc:creator>
  <cp:lastModifiedBy>yamasawa</cp:lastModifiedBy>
  <cp:revision>12</cp:revision>
  <dcterms:created xsi:type="dcterms:W3CDTF">2005-04-11T09:57:38Z</dcterms:created>
  <dcterms:modified xsi:type="dcterms:W3CDTF">2014-04-10T08:13:39Z</dcterms:modified>
</cp:coreProperties>
</file>